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handoutMasterIdLst>
    <p:handoutMasterId r:id="rId11"/>
  </p:handoutMasterIdLst>
  <p:sldIdLst>
    <p:sldId id="2140756455" r:id="rId2"/>
    <p:sldId id="2140756434" r:id="rId3"/>
    <p:sldId id="2140756562" r:id="rId4"/>
    <p:sldId id="2140756475" r:id="rId5"/>
    <p:sldId id="2140756514" r:id="rId6"/>
    <p:sldId id="2140756550" r:id="rId7"/>
    <p:sldId id="2140756586" r:id="rId8"/>
    <p:sldId id="214075645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87" initials="C" lastIdx="3" clrIdx="0">
    <p:extLst>
      <p:ext uri="{19B8F6BF-5375-455C-9EA6-DF929625EA0E}">
        <p15:presenceInfo xmlns:p15="http://schemas.microsoft.com/office/powerpoint/2012/main" userId="C87"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CE4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07" autoAdjust="0"/>
    <p:restoredTop sz="95126" autoAdjust="0"/>
  </p:normalViewPr>
  <p:slideViewPr>
    <p:cSldViewPr snapToGrid="0">
      <p:cViewPr varScale="1">
        <p:scale>
          <a:sx n="88" d="100"/>
          <a:sy n="88" d="100"/>
        </p:scale>
        <p:origin x="802" y="6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53" d="100"/>
          <a:sy n="53" d="100"/>
        </p:scale>
        <p:origin x="284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008A06-BB51-451F-A7C2-CF78D9CBEC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52FCE1-DC3A-4FB1-95D5-B214D02953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34CC-9A25-4329-BDF2-B6E4EF3C6E0E}" type="datetimeFigureOut">
              <a:rPr lang="en-US" smtClean="0"/>
              <a:t>2/2/2023</a:t>
            </a:fld>
            <a:endParaRPr lang="en-US"/>
          </a:p>
        </p:txBody>
      </p:sp>
      <p:sp>
        <p:nvSpPr>
          <p:cNvPr id="4" name="Footer Placeholder 3">
            <a:extLst>
              <a:ext uri="{FF2B5EF4-FFF2-40B4-BE49-F238E27FC236}">
                <a16:creationId xmlns:a16="http://schemas.microsoft.com/office/drawing/2014/main" id="{0400B1C9-0F73-495C-9CC0-F90E021FE9C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1009562-F6D0-4CCF-9663-FC7D26726A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D4CB0F-6318-49B3-B5AD-27860702A536}" type="slidenum">
              <a:rPr lang="en-US" smtClean="0"/>
              <a:t>‹#›</a:t>
            </a:fld>
            <a:endParaRPr lang="en-US"/>
          </a:p>
        </p:txBody>
      </p:sp>
    </p:spTree>
    <p:extLst>
      <p:ext uri="{BB962C8B-B14F-4D97-AF65-F5344CB8AC3E}">
        <p14:creationId xmlns:p14="http://schemas.microsoft.com/office/powerpoint/2010/main" val="2824041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5F9ED5-717B-48D7-AA4A-B9CDE8F383F5}" type="datetimeFigureOut">
              <a:rPr lang="en-US" smtClean="0"/>
              <a:t>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00405-8DB9-4A78-AA22-932C7C1018AA}" type="slidenum">
              <a:rPr lang="en-US" smtClean="0"/>
              <a:t>‹#›</a:t>
            </a:fld>
            <a:endParaRPr lang="en-US"/>
          </a:p>
        </p:txBody>
      </p:sp>
    </p:spTree>
    <p:extLst>
      <p:ext uri="{BB962C8B-B14F-4D97-AF65-F5344CB8AC3E}">
        <p14:creationId xmlns:p14="http://schemas.microsoft.com/office/powerpoint/2010/main" val="2742106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00405-8DB9-4A78-AA22-932C7C1018AA}" type="slidenum">
              <a:rPr lang="en-US" smtClean="0"/>
              <a:t>5</a:t>
            </a:fld>
            <a:endParaRPr lang="en-US"/>
          </a:p>
        </p:txBody>
      </p:sp>
    </p:spTree>
    <p:extLst>
      <p:ext uri="{BB962C8B-B14F-4D97-AF65-F5344CB8AC3E}">
        <p14:creationId xmlns:p14="http://schemas.microsoft.com/office/powerpoint/2010/main" val="523542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00405-8DB9-4A78-AA22-932C7C1018AA}" type="slidenum">
              <a:rPr lang="en-US" smtClean="0"/>
              <a:t>6</a:t>
            </a:fld>
            <a:endParaRPr lang="en-US"/>
          </a:p>
        </p:txBody>
      </p:sp>
    </p:spTree>
    <p:extLst>
      <p:ext uri="{BB962C8B-B14F-4D97-AF65-F5344CB8AC3E}">
        <p14:creationId xmlns:p14="http://schemas.microsoft.com/office/powerpoint/2010/main" val="2234129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58" name="Group 57">
            <a:extLst>
              <a:ext uri="{FF2B5EF4-FFF2-40B4-BE49-F238E27FC236}">
                <a16:creationId xmlns:a16="http://schemas.microsoft.com/office/drawing/2014/main" id="{0A599ECB-A904-4F6E-8210-E2D65BF3B697}"/>
              </a:ext>
            </a:extLst>
          </p:cNvPr>
          <p:cNvGrpSpPr/>
          <p:nvPr userDrawn="1"/>
        </p:nvGrpSpPr>
        <p:grpSpPr>
          <a:xfrm>
            <a:off x="0" y="0"/>
            <a:ext cx="12192000" cy="6858000"/>
            <a:chOff x="0" y="0"/>
            <a:chExt cx="12192000" cy="6858000"/>
          </a:xfrm>
        </p:grpSpPr>
        <p:sp>
          <p:nvSpPr>
            <p:cNvPr id="44" name="Rectangle 43">
              <a:extLst>
                <a:ext uri="{FF2B5EF4-FFF2-40B4-BE49-F238E27FC236}">
                  <a16:creationId xmlns:a16="http://schemas.microsoft.com/office/drawing/2014/main" id="{FA212AFC-1E19-44C8-A8A9-3AB1244DFF93}"/>
                </a:ext>
              </a:extLst>
            </p:cNvPr>
            <p:cNvSpPr/>
            <p:nvPr userDrawn="1"/>
          </p:nvSpPr>
          <p:spPr>
            <a:xfrm>
              <a:off x="0" y="0"/>
              <a:ext cx="12192000" cy="6858000"/>
            </a:xfrm>
            <a:prstGeom prst="rect">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2B67A2AF-B7B8-44C4-9CEA-C19C1FB8EDED}"/>
                </a:ext>
              </a:extLst>
            </p:cNvPr>
            <p:cNvSpPr/>
            <p:nvPr userDrawn="1"/>
          </p:nvSpPr>
          <p:spPr>
            <a:xfrm>
              <a:off x="0" y="0"/>
              <a:ext cx="12192000" cy="6858000"/>
            </a:xfrm>
            <a:prstGeom prst="rect">
              <a:avLst/>
            </a:prstGeom>
            <a:solidFill>
              <a:schemeClr val="accent2">
                <a:alpha val="9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6" name="Picture 45">
              <a:extLst>
                <a:ext uri="{FF2B5EF4-FFF2-40B4-BE49-F238E27FC236}">
                  <a16:creationId xmlns:a16="http://schemas.microsoft.com/office/drawing/2014/main" id="{EC3FAA11-BA17-4805-9B21-F9984079A302}"/>
                </a:ext>
              </a:extLst>
            </p:cNvPr>
            <p:cNvPicPr>
              <a:picLocks noChangeAspect="1"/>
            </p:cNvPicPr>
            <p:nvPr userDrawn="1"/>
          </p:nvPicPr>
          <p:blipFill>
            <a:blip r:embed="rId3">
              <a:alphaModFix amt="56000"/>
            </a:blip>
            <a:stretch>
              <a:fillRect/>
            </a:stretch>
          </p:blipFill>
          <p:spPr>
            <a:xfrm>
              <a:off x="0" y="1340541"/>
              <a:ext cx="12192000" cy="5517459"/>
            </a:xfrm>
            <a:prstGeom prst="rect">
              <a:avLst/>
            </a:prstGeom>
          </p:spPr>
        </p:pic>
        <p:grpSp>
          <p:nvGrpSpPr>
            <p:cNvPr id="49" name="Group 48">
              <a:extLst>
                <a:ext uri="{FF2B5EF4-FFF2-40B4-BE49-F238E27FC236}">
                  <a16:creationId xmlns:a16="http://schemas.microsoft.com/office/drawing/2014/main" id="{1674745A-A764-4241-BCD4-BC4C386439C5}"/>
                </a:ext>
              </a:extLst>
            </p:cNvPr>
            <p:cNvGrpSpPr/>
            <p:nvPr userDrawn="1"/>
          </p:nvGrpSpPr>
          <p:grpSpPr>
            <a:xfrm>
              <a:off x="169068" y="855245"/>
              <a:ext cx="9019829" cy="6002755"/>
              <a:chOff x="169068" y="855245"/>
              <a:chExt cx="9019829" cy="6002755"/>
            </a:xfrm>
          </p:grpSpPr>
          <p:sp>
            <p:nvSpPr>
              <p:cNvPr id="50" name="Rectangle 49">
                <a:extLst>
                  <a:ext uri="{FF2B5EF4-FFF2-40B4-BE49-F238E27FC236}">
                    <a16:creationId xmlns:a16="http://schemas.microsoft.com/office/drawing/2014/main" id="{856CD53C-00F8-4D8D-A8B5-DAEF1E48FD28}"/>
                  </a:ext>
                </a:extLst>
              </p:cNvPr>
              <p:cNvSpPr/>
              <p:nvPr/>
            </p:nvSpPr>
            <p:spPr>
              <a:xfrm>
                <a:off x="457200" y="855245"/>
                <a:ext cx="8731697" cy="2736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51" name="Straight Connector 50">
                <a:extLst>
                  <a:ext uri="{FF2B5EF4-FFF2-40B4-BE49-F238E27FC236}">
                    <a16:creationId xmlns:a16="http://schemas.microsoft.com/office/drawing/2014/main" id="{28D71EA7-DA6F-4E92-BCF8-32CA83036477}"/>
                  </a:ext>
                </a:extLst>
              </p:cNvPr>
              <p:cNvCxnSpPr>
                <a:cxnSpLocks/>
              </p:cNvCxnSpPr>
              <p:nvPr/>
            </p:nvCxnSpPr>
            <p:spPr>
              <a:xfrm>
                <a:off x="170543" y="995591"/>
                <a:ext cx="0" cy="586240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1AEDEA0-85A7-48CD-ABA4-9D27922F3650}"/>
                  </a:ext>
                </a:extLst>
              </p:cNvPr>
              <p:cNvCxnSpPr>
                <a:cxnSpLocks/>
              </p:cNvCxnSpPr>
              <p:nvPr/>
            </p:nvCxnSpPr>
            <p:spPr>
              <a:xfrm>
                <a:off x="169068" y="998201"/>
                <a:ext cx="29366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53" name="Rectangle 52">
              <a:extLst>
                <a:ext uri="{FF2B5EF4-FFF2-40B4-BE49-F238E27FC236}">
                  <a16:creationId xmlns:a16="http://schemas.microsoft.com/office/drawing/2014/main" id="{0C8E8574-58C4-4BE3-B06D-1715F1BD1588}"/>
                </a:ext>
              </a:extLst>
            </p:cNvPr>
            <p:cNvSpPr/>
            <p:nvPr userDrawn="1"/>
          </p:nvSpPr>
          <p:spPr>
            <a:xfrm>
              <a:off x="11110686" y="0"/>
              <a:ext cx="274320" cy="52714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4" name="Circle: Hollow 53">
              <a:extLst>
                <a:ext uri="{FF2B5EF4-FFF2-40B4-BE49-F238E27FC236}">
                  <a16:creationId xmlns:a16="http://schemas.microsoft.com/office/drawing/2014/main" id="{185FB81B-A6DA-4D69-B5A4-E14F1CFF6AD6}"/>
                </a:ext>
              </a:extLst>
            </p:cNvPr>
            <p:cNvSpPr/>
            <p:nvPr userDrawn="1"/>
          </p:nvSpPr>
          <p:spPr>
            <a:xfrm>
              <a:off x="6109594" y="835548"/>
              <a:ext cx="5853806" cy="5853798"/>
            </a:xfrm>
            <a:prstGeom prst="donut">
              <a:avLst>
                <a:gd name="adj" fmla="val 7883"/>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7CA5227C-5CEE-4E71-8515-9DE2692DE298}"/>
                </a:ext>
              </a:extLst>
            </p:cNvPr>
            <p:cNvSpPr/>
            <p:nvPr userDrawn="1"/>
          </p:nvSpPr>
          <p:spPr>
            <a:xfrm>
              <a:off x="6269638" y="995591"/>
              <a:ext cx="5533718" cy="5533712"/>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AE478E8F-0843-4892-994E-6822412E9496}"/>
                </a:ext>
              </a:extLst>
            </p:cNvPr>
            <p:cNvSpPr/>
            <p:nvPr userDrawn="1"/>
          </p:nvSpPr>
          <p:spPr>
            <a:xfrm>
              <a:off x="6262633" y="988584"/>
              <a:ext cx="5547728" cy="5547726"/>
            </a:xfrm>
            <a:prstGeom prst="ellipse">
              <a:avLst/>
            </a:prstGeom>
            <a:gradFill flip="none" rotWithShape="1">
              <a:gsLst>
                <a:gs pos="0">
                  <a:schemeClr val="accent3">
                    <a:alpha val="38000"/>
                  </a:schemeClr>
                </a:gs>
                <a:gs pos="55000">
                  <a:schemeClr val="accent3">
                    <a:alpha val="0"/>
                  </a:schemeClr>
                </a:gs>
              </a:gsLst>
              <a:lin ang="162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7" name="Picture 56">
              <a:extLst>
                <a:ext uri="{FF2B5EF4-FFF2-40B4-BE49-F238E27FC236}">
                  <a16:creationId xmlns:a16="http://schemas.microsoft.com/office/drawing/2014/main" id="{6CB65AD1-863E-4837-A7D8-933922F41C71}"/>
                </a:ext>
              </a:extLst>
            </p:cNvPr>
            <p:cNvPicPr>
              <a:picLocks noChangeAspect="1"/>
            </p:cNvPicPr>
            <p:nvPr userDrawn="1"/>
          </p:nvPicPr>
          <p:blipFill rotWithShape="1">
            <a:blip r:embed="rId5" cstate="screen">
              <a:alphaModFix amt="56000"/>
              <a:extLst>
                <a:ext uri="{28A0092B-C50C-407E-A947-70E740481C1C}">
                  <a14:useLocalDpi xmlns:a14="http://schemas.microsoft.com/office/drawing/2010/main"/>
                </a:ext>
              </a:extLst>
            </a:blip>
            <a:srcRect/>
            <a:stretch/>
          </p:blipFill>
          <p:spPr>
            <a:xfrm>
              <a:off x="0" y="0"/>
              <a:ext cx="11218566" cy="3778082"/>
            </a:xfrm>
            <a:prstGeom prst="rect">
              <a:avLst/>
            </a:prstGeom>
          </p:spPr>
        </p:pic>
      </p:grpSp>
      <p:sp>
        <p:nvSpPr>
          <p:cNvPr id="6" name="Slide Number Placeholder 5"/>
          <p:cNvSpPr>
            <a:spLocks noGrp="1"/>
          </p:cNvSpPr>
          <p:nvPr>
            <p:ph type="sldNum" sz="quarter" idx="12"/>
          </p:nvPr>
        </p:nvSpPr>
        <p:spPr/>
        <p:txBody>
          <a:bodyPr/>
          <a:lstStyle/>
          <a:p>
            <a:fld id="{946BC5C8-30CF-4331-8F89-F173B0521CA1}" type="slidenum">
              <a:rPr lang="en-US" smtClean="0"/>
              <a:pPr/>
              <a:t>‹#›</a:t>
            </a:fld>
            <a:endParaRPr lang="en-US" dirty="0"/>
          </a:p>
        </p:txBody>
      </p:sp>
      <p:sp>
        <p:nvSpPr>
          <p:cNvPr id="60" name="Subtitle 2">
            <a:extLst>
              <a:ext uri="{FF2B5EF4-FFF2-40B4-BE49-F238E27FC236}">
                <a16:creationId xmlns:a16="http://schemas.microsoft.com/office/drawing/2014/main" id="{581679D4-814C-488E-9C6F-25944A0D3659}"/>
              </a:ext>
            </a:extLst>
          </p:cNvPr>
          <p:cNvSpPr>
            <a:spLocks noGrp="1"/>
          </p:cNvSpPr>
          <p:nvPr>
            <p:ph type="subTitle" idx="1"/>
          </p:nvPr>
        </p:nvSpPr>
        <p:spPr>
          <a:xfrm>
            <a:off x="323583" y="5282281"/>
            <a:ext cx="4681728" cy="356616"/>
          </a:xfrm>
        </p:spPr>
        <p:txBody>
          <a:bodyPr anchor="ctr">
            <a:normAutofit/>
          </a:bodyPr>
          <a:lstStyle>
            <a:lvl1pPr marL="0" indent="0" algn="l">
              <a:lnSpc>
                <a:spcPct val="100000"/>
              </a:lnSpc>
              <a:spcBef>
                <a:spcPts val="0"/>
              </a:spcBef>
              <a:buFont typeface="Arial" panose="020B0604020202020204" pitchFamily="34" charset="0"/>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2" name="Title 1">
            <a:extLst>
              <a:ext uri="{FF2B5EF4-FFF2-40B4-BE49-F238E27FC236}">
                <a16:creationId xmlns:a16="http://schemas.microsoft.com/office/drawing/2014/main" id="{C4893CB9-4FD5-4722-8D8B-461662C8E4CE}"/>
              </a:ext>
            </a:extLst>
          </p:cNvPr>
          <p:cNvSpPr>
            <a:spLocks noGrp="1"/>
          </p:cNvSpPr>
          <p:nvPr>
            <p:ph type="ctrTitle"/>
          </p:nvPr>
        </p:nvSpPr>
        <p:spPr>
          <a:xfrm>
            <a:off x="323583" y="2418995"/>
            <a:ext cx="6199632" cy="2441448"/>
          </a:xfrm>
        </p:spPr>
        <p:txBody>
          <a:bodyPr anchor="ctr"/>
          <a:lstStyle>
            <a:lvl1pPr algn="l">
              <a:defRPr sz="5400">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417870137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FA1168-6595-4CFB-8368-7F6BA27EE334}"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BC5C8-30CF-4331-8F89-F173B0521CA1}" type="slidenum">
              <a:rPr lang="en-US" smtClean="0"/>
              <a:pPr/>
              <a:t>‹#›</a:t>
            </a:fld>
            <a:endParaRPr lang="en-US" dirty="0"/>
          </a:p>
        </p:txBody>
      </p:sp>
    </p:spTree>
    <p:extLst>
      <p:ext uri="{BB962C8B-B14F-4D97-AF65-F5344CB8AC3E}">
        <p14:creationId xmlns:p14="http://schemas.microsoft.com/office/powerpoint/2010/main" val="3927438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43B1A32-8AB0-4D0B-9D06-D1ED333E0F52}"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BC5C8-30CF-4331-8F89-F173B0521CA1}" type="slidenum">
              <a:rPr lang="en-US" smtClean="0"/>
              <a:pPr/>
              <a:t>‹#›</a:t>
            </a:fld>
            <a:endParaRPr lang="en-US" dirty="0"/>
          </a:p>
        </p:txBody>
      </p:sp>
    </p:spTree>
    <p:extLst>
      <p:ext uri="{BB962C8B-B14F-4D97-AF65-F5344CB8AC3E}">
        <p14:creationId xmlns:p14="http://schemas.microsoft.com/office/powerpoint/2010/main" val="1245298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51B285-78A8-4F49-B465-C33C294F8FE2}" type="datetime1">
              <a:rPr lang="en-US" smtClean="0"/>
              <a:t>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BC5C8-30CF-4331-8F89-F173B0521CA1}" type="slidenum">
              <a:rPr lang="en-US" smtClean="0"/>
              <a:pPr/>
              <a:t>‹#›</a:t>
            </a:fld>
            <a:endParaRPr lang="en-US" dirty="0"/>
          </a:p>
        </p:txBody>
      </p:sp>
    </p:spTree>
    <p:extLst>
      <p:ext uri="{BB962C8B-B14F-4D97-AF65-F5344CB8AC3E}">
        <p14:creationId xmlns:p14="http://schemas.microsoft.com/office/powerpoint/2010/main" val="3815671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707C83-4FCA-47A4-97E4-A42933B9A72F}" type="datetime1">
              <a:rPr lang="en-US" smtClean="0"/>
              <a:t>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6BC5C8-30CF-4331-8F89-F173B0521CA1}" type="slidenum">
              <a:rPr lang="en-US" smtClean="0"/>
              <a:pPr/>
              <a:t>‹#›</a:t>
            </a:fld>
            <a:endParaRPr lang="en-US" dirty="0"/>
          </a:p>
        </p:txBody>
      </p:sp>
    </p:spTree>
    <p:extLst>
      <p:ext uri="{BB962C8B-B14F-4D97-AF65-F5344CB8AC3E}">
        <p14:creationId xmlns:p14="http://schemas.microsoft.com/office/powerpoint/2010/main" val="2502446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5A65B5-E9D3-4032-BF40-089E29627A12}"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Tree>
    <p:extLst>
      <p:ext uri="{BB962C8B-B14F-4D97-AF65-F5344CB8AC3E}">
        <p14:creationId xmlns:p14="http://schemas.microsoft.com/office/powerpoint/2010/main" val="903359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BCD3C4-3059-407C-B5AB-B2E0E375558A}"/>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203201"/>
            <a:ext cx="11785600" cy="571499"/>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D9208B8-B409-4718-9F1D-CBEA5CB1443A}"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7" name="Text Placeholder 6">
            <a:extLst>
              <a:ext uri="{FF2B5EF4-FFF2-40B4-BE49-F238E27FC236}">
                <a16:creationId xmlns:a16="http://schemas.microsoft.com/office/drawing/2014/main" id="{88806C8B-2AE3-4D73-8A4A-3AE91254615D}"/>
              </a:ext>
            </a:extLst>
          </p:cNvPr>
          <p:cNvSpPr>
            <a:spLocks noGrp="1"/>
          </p:cNvSpPr>
          <p:nvPr>
            <p:ph type="body" sz="quarter" idx="13"/>
          </p:nvPr>
        </p:nvSpPr>
        <p:spPr>
          <a:xfrm>
            <a:off x="203200" y="800103"/>
            <a:ext cx="11786616" cy="228597"/>
          </a:xfrm>
        </p:spPr>
        <p:txBody>
          <a:bodyPr anchor="t">
            <a:noAutofit/>
          </a:bodyPr>
          <a:lstStyle>
            <a:lvl1pPr marL="0" indent="0">
              <a:lnSpc>
                <a:spcPct val="100000"/>
              </a:lnSpc>
              <a:spcBef>
                <a:spcPts val="0"/>
              </a:spcBef>
              <a:buNone/>
              <a:defRPr sz="900">
                <a:solidFill>
                  <a:schemeClr val="tx2">
                    <a:lumMod val="50000"/>
                    <a:lumOff val="50000"/>
                  </a:schemeClr>
                </a:solidFill>
              </a:defRPr>
            </a:lvl1pPr>
            <a:lvl2pPr marL="0" indent="0">
              <a:buNone/>
              <a:defRPr/>
            </a:lvl2pPr>
          </a:lstStyle>
          <a:p>
            <a:pPr lvl="0"/>
            <a:r>
              <a:rPr lang="en-US" dirty="0"/>
              <a:t>Edit Master text styles</a:t>
            </a:r>
          </a:p>
        </p:txBody>
      </p:sp>
    </p:spTree>
    <p:extLst>
      <p:ext uri="{BB962C8B-B14F-4D97-AF65-F5344CB8AC3E}">
        <p14:creationId xmlns:p14="http://schemas.microsoft.com/office/powerpoint/2010/main" val="497696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5A65B5-E9D3-4032-BF40-089E29627A12}"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21" name="Picture Placeholder 20">
            <a:extLst>
              <a:ext uri="{FF2B5EF4-FFF2-40B4-BE49-F238E27FC236}">
                <a16:creationId xmlns:a16="http://schemas.microsoft.com/office/drawing/2014/main" id="{4D7DC72D-A82D-4864-9693-0BA8E57605CA}"/>
              </a:ext>
            </a:extLst>
          </p:cNvPr>
          <p:cNvSpPr>
            <a:spLocks noGrp="1"/>
          </p:cNvSpPr>
          <p:nvPr>
            <p:ph type="pic" sz="quarter" idx="13"/>
          </p:nvPr>
        </p:nvSpPr>
        <p:spPr>
          <a:xfrm>
            <a:off x="-986" y="2713642"/>
            <a:ext cx="4055898" cy="4142497"/>
          </a:xfrm>
          <a:custGeom>
            <a:avLst/>
            <a:gdLst>
              <a:gd name="connsiteX0" fmla="*/ 1654815 w 4055898"/>
              <a:gd name="connsiteY0" fmla="*/ 0 h 4142497"/>
              <a:gd name="connsiteX1" fmla="*/ 4055898 w 4055898"/>
              <a:gd name="connsiteY1" fmla="*/ 2401082 h 4142497"/>
              <a:gd name="connsiteX2" fmla="*/ 3352637 w 4055898"/>
              <a:gd name="connsiteY2" fmla="*/ 4098903 h 4142497"/>
              <a:gd name="connsiteX3" fmla="*/ 3304672 w 4055898"/>
              <a:gd name="connsiteY3" fmla="*/ 4142497 h 4142497"/>
              <a:gd name="connsiteX4" fmla="*/ 4958 w 4055898"/>
              <a:gd name="connsiteY4" fmla="*/ 4142497 h 4142497"/>
              <a:gd name="connsiteX5" fmla="*/ 0 w 4055898"/>
              <a:gd name="connsiteY5" fmla="*/ 4137991 h 4142497"/>
              <a:gd name="connsiteX6" fmla="*/ 0 w 4055898"/>
              <a:gd name="connsiteY6" fmla="*/ 664173 h 4142497"/>
              <a:gd name="connsiteX7" fmla="*/ 127503 w 4055898"/>
              <a:gd name="connsiteY7" fmla="*/ 548290 h 4142497"/>
              <a:gd name="connsiteX8" fmla="*/ 1654815 w 4055898"/>
              <a:gd name="connsiteY8" fmla="*/ 0 h 4142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55898" h="4142497">
                <a:moveTo>
                  <a:pt x="1654815" y="0"/>
                </a:moveTo>
                <a:cubicBezTo>
                  <a:pt x="2980897" y="0"/>
                  <a:pt x="4055898" y="1075001"/>
                  <a:pt x="4055898" y="2401082"/>
                </a:cubicBezTo>
                <a:cubicBezTo>
                  <a:pt x="4055898" y="3064123"/>
                  <a:pt x="3787148" y="3664393"/>
                  <a:pt x="3352637" y="4098903"/>
                </a:cubicBezTo>
                <a:lnTo>
                  <a:pt x="3304672" y="4142497"/>
                </a:lnTo>
                <a:lnTo>
                  <a:pt x="4958" y="4142497"/>
                </a:lnTo>
                <a:lnTo>
                  <a:pt x="0" y="4137991"/>
                </a:lnTo>
                <a:lnTo>
                  <a:pt x="0" y="664173"/>
                </a:lnTo>
                <a:lnTo>
                  <a:pt x="127503" y="548290"/>
                </a:lnTo>
                <a:cubicBezTo>
                  <a:pt x="542552" y="205762"/>
                  <a:pt x="1074654" y="0"/>
                  <a:pt x="1654815" y="0"/>
                </a:cubicBezTo>
                <a:close/>
              </a:path>
            </a:pathLst>
          </a:custGeom>
        </p:spPr>
        <p:txBody>
          <a:bodyPr wrap="square">
            <a:noAutofit/>
          </a:bodyPr>
          <a:lstStyle/>
          <a:p>
            <a:endParaRPr lang="en-US"/>
          </a:p>
        </p:txBody>
      </p:sp>
      <p:sp>
        <p:nvSpPr>
          <p:cNvPr id="23" name="Title 1">
            <a:extLst>
              <a:ext uri="{FF2B5EF4-FFF2-40B4-BE49-F238E27FC236}">
                <a16:creationId xmlns:a16="http://schemas.microsoft.com/office/drawing/2014/main" id="{1D097D93-FDC7-4D4A-A381-0A2BDC8D61A6}"/>
              </a:ext>
            </a:extLst>
          </p:cNvPr>
          <p:cNvSpPr>
            <a:spLocks noGrp="1"/>
          </p:cNvSpPr>
          <p:nvPr>
            <p:ph type="title"/>
          </p:nvPr>
        </p:nvSpPr>
        <p:spPr>
          <a:xfrm>
            <a:off x="203200" y="203201"/>
            <a:ext cx="4597400" cy="2126936"/>
          </a:xfrm>
        </p:spPr>
        <p:txBody>
          <a:bodyPr/>
          <a:lstStyle>
            <a:lvl1pPr>
              <a:defRPr sz="4800"/>
            </a:lvl1pPr>
          </a:lstStyle>
          <a:p>
            <a:r>
              <a:rPr lang="en-US"/>
              <a:t>Click to edit Master title style</a:t>
            </a:r>
            <a:endParaRPr lang="en-US" dirty="0"/>
          </a:p>
        </p:txBody>
      </p:sp>
    </p:spTree>
    <p:extLst>
      <p:ext uri="{BB962C8B-B14F-4D97-AF65-F5344CB8AC3E}">
        <p14:creationId xmlns:p14="http://schemas.microsoft.com/office/powerpoint/2010/main" val="958144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BCD3C4-3059-407C-B5AB-B2E0E375558A}"/>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203201"/>
            <a:ext cx="11785600" cy="571499"/>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D9208B8-B409-4718-9F1D-CBEA5CB1443A}"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7" name="Text Placeholder 6">
            <a:extLst>
              <a:ext uri="{FF2B5EF4-FFF2-40B4-BE49-F238E27FC236}">
                <a16:creationId xmlns:a16="http://schemas.microsoft.com/office/drawing/2014/main" id="{88806C8B-2AE3-4D73-8A4A-3AE91254615D}"/>
              </a:ext>
            </a:extLst>
          </p:cNvPr>
          <p:cNvSpPr>
            <a:spLocks noGrp="1"/>
          </p:cNvSpPr>
          <p:nvPr>
            <p:ph type="body" sz="quarter" idx="13"/>
          </p:nvPr>
        </p:nvSpPr>
        <p:spPr>
          <a:xfrm>
            <a:off x="203200" y="800103"/>
            <a:ext cx="11786616" cy="228597"/>
          </a:xfrm>
        </p:spPr>
        <p:txBody>
          <a:bodyPr anchor="t">
            <a:noAutofit/>
          </a:bodyPr>
          <a:lstStyle>
            <a:lvl1pPr marL="0" indent="0">
              <a:lnSpc>
                <a:spcPct val="100000"/>
              </a:lnSpc>
              <a:spcBef>
                <a:spcPts val="0"/>
              </a:spcBef>
              <a:buNone/>
              <a:defRPr sz="900">
                <a:solidFill>
                  <a:schemeClr val="tx2">
                    <a:lumMod val="50000"/>
                    <a:lumOff val="50000"/>
                  </a:schemeClr>
                </a:solidFill>
              </a:defRPr>
            </a:lvl1pPr>
            <a:lvl2pPr marL="0" indent="0">
              <a:buNone/>
              <a:defRPr/>
            </a:lvl2pPr>
          </a:lstStyle>
          <a:p>
            <a:pPr lvl="0"/>
            <a:r>
              <a:rPr lang="en-US" dirty="0"/>
              <a:t>Edit Master text styles</a:t>
            </a:r>
          </a:p>
        </p:txBody>
      </p:sp>
      <p:sp>
        <p:nvSpPr>
          <p:cNvPr id="12" name="Picture Placeholder 11">
            <a:extLst>
              <a:ext uri="{FF2B5EF4-FFF2-40B4-BE49-F238E27FC236}">
                <a16:creationId xmlns:a16="http://schemas.microsoft.com/office/drawing/2014/main" id="{EB84719A-CFE7-4C9E-BC3D-6A9899C5B371}"/>
              </a:ext>
            </a:extLst>
          </p:cNvPr>
          <p:cNvSpPr>
            <a:spLocks noGrp="1"/>
          </p:cNvSpPr>
          <p:nvPr>
            <p:ph type="pic" sz="quarter" idx="14"/>
          </p:nvPr>
        </p:nvSpPr>
        <p:spPr>
          <a:xfrm>
            <a:off x="1013128" y="3731968"/>
            <a:ext cx="2035962" cy="2035962"/>
          </a:xfrm>
          <a:custGeom>
            <a:avLst/>
            <a:gdLst>
              <a:gd name="connsiteX0" fmla="*/ 1017981 w 2035962"/>
              <a:gd name="connsiteY0" fmla="*/ 0 h 2035962"/>
              <a:gd name="connsiteX1" fmla="*/ 2035962 w 2035962"/>
              <a:gd name="connsiteY1" fmla="*/ 1017981 h 2035962"/>
              <a:gd name="connsiteX2" fmla="*/ 1017981 w 2035962"/>
              <a:gd name="connsiteY2" fmla="*/ 2035962 h 2035962"/>
              <a:gd name="connsiteX3" fmla="*/ 0 w 2035962"/>
              <a:gd name="connsiteY3" fmla="*/ 1017981 h 2035962"/>
              <a:gd name="connsiteX4" fmla="*/ 1017981 w 2035962"/>
              <a:gd name="connsiteY4" fmla="*/ 0 h 2035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5962" h="2035962">
                <a:moveTo>
                  <a:pt x="1017981" y="0"/>
                </a:moveTo>
                <a:cubicBezTo>
                  <a:pt x="1580196" y="0"/>
                  <a:pt x="2035962" y="455766"/>
                  <a:pt x="2035962" y="1017981"/>
                </a:cubicBezTo>
                <a:cubicBezTo>
                  <a:pt x="2035962" y="1580196"/>
                  <a:pt x="1580196" y="2035962"/>
                  <a:pt x="1017981" y="2035962"/>
                </a:cubicBezTo>
                <a:cubicBezTo>
                  <a:pt x="455766" y="2035962"/>
                  <a:pt x="0" y="1580196"/>
                  <a:pt x="0" y="1017981"/>
                </a:cubicBezTo>
                <a:cubicBezTo>
                  <a:pt x="0" y="455766"/>
                  <a:pt x="455766" y="0"/>
                  <a:pt x="1017981"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720588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BCD3C4-3059-407C-B5AB-B2E0E375558A}"/>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203201"/>
            <a:ext cx="11785600" cy="571499"/>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D9208B8-B409-4718-9F1D-CBEA5CB1443A}"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7" name="Text Placeholder 6">
            <a:extLst>
              <a:ext uri="{FF2B5EF4-FFF2-40B4-BE49-F238E27FC236}">
                <a16:creationId xmlns:a16="http://schemas.microsoft.com/office/drawing/2014/main" id="{88806C8B-2AE3-4D73-8A4A-3AE91254615D}"/>
              </a:ext>
            </a:extLst>
          </p:cNvPr>
          <p:cNvSpPr>
            <a:spLocks noGrp="1"/>
          </p:cNvSpPr>
          <p:nvPr>
            <p:ph type="body" sz="quarter" idx="13"/>
          </p:nvPr>
        </p:nvSpPr>
        <p:spPr>
          <a:xfrm>
            <a:off x="203200" y="800103"/>
            <a:ext cx="11786616" cy="228597"/>
          </a:xfrm>
        </p:spPr>
        <p:txBody>
          <a:bodyPr anchor="t">
            <a:noAutofit/>
          </a:bodyPr>
          <a:lstStyle>
            <a:lvl1pPr marL="0" indent="0">
              <a:lnSpc>
                <a:spcPct val="100000"/>
              </a:lnSpc>
              <a:spcBef>
                <a:spcPts val="0"/>
              </a:spcBef>
              <a:buNone/>
              <a:defRPr sz="900">
                <a:solidFill>
                  <a:schemeClr val="tx2">
                    <a:lumMod val="50000"/>
                    <a:lumOff val="50000"/>
                  </a:schemeClr>
                </a:solidFill>
              </a:defRPr>
            </a:lvl1pPr>
            <a:lvl2pPr marL="0" indent="0">
              <a:buNone/>
              <a:defRPr/>
            </a:lvl2pPr>
          </a:lstStyle>
          <a:p>
            <a:pPr lvl="0"/>
            <a:r>
              <a:rPr lang="en-US" dirty="0"/>
              <a:t>Edit Master text styles</a:t>
            </a:r>
          </a:p>
        </p:txBody>
      </p:sp>
      <p:sp>
        <p:nvSpPr>
          <p:cNvPr id="11" name="Picture Placeholder 12">
            <a:extLst>
              <a:ext uri="{FF2B5EF4-FFF2-40B4-BE49-F238E27FC236}">
                <a16:creationId xmlns:a16="http://schemas.microsoft.com/office/drawing/2014/main" id="{F6E1F079-A6D5-4198-97B6-55B47A2F91BF}"/>
              </a:ext>
            </a:extLst>
          </p:cNvPr>
          <p:cNvSpPr>
            <a:spLocks noGrp="1"/>
          </p:cNvSpPr>
          <p:nvPr>
            <p:ph type="pic" sz="quarter" idx="14"/>
          </p:nvPr>
        </p:nvSpPr>
        <p:spPr>
          <a:xfrm>
            <a:off x="10062261" y="1639119"/>
            <a:ext cx="1893310" cy="1893308"/>
          </a:xfrm>
          <a:custGeom>
            <a:avLst/>
            <a:gdLst>
              <a:gd name="connsiteX0" fmla="*/ 946655 w 1893310"/>
              <a:gd name="connsiteY0" fmla="*/ 0 h 1893308"/>
              <a:gd name="connsiteX1" fmla="*/ 1893310 w 1893310"/>
              <a:gd name="connsiteY1" fmla="*/ 946654 h 1893308"/>
              <a:gd name="connsiteX2" fmla="*/ 946655 w 1893310"/>
              <a:gd name="connsiteY2" fmla="*/ 1893308 h 1893308"/>
              <a:gd name="connsiteX3" fmla="*/ 0 w 1893310"/>
              <a:gd name="connsiteY3" fmla="*/ 946654 h 1893308"/>
              <a:gd name="connsiteX4" fmla="*/ 946655 w 1893310"/>
              <a:gd name="connsiteY4" fmla="*/ 0 h 1893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3310" h="1893308">
                <a:moveTo>
                  <a:pt x="946655" y="0"/>
                </a:moveTo>
                <a:cubicBezTo>
                  <a:pt x="1469478" y="0"/>
                  <a:pt x="1893310" y="423831"/>
                  <a:pt x="1893310" y="946654"/>
                </a:cubicBezTo>
                <a:cubicBezTo>
                  <a:pt x="1893310" y="1469477"/>
                  <a:pt x="1469478" y="1893308"/>
                  <a:pt x="946655" y="1893308"/>
                </a:cubicBezTo>
                <a:cubicBezTo>
                  <a:pt x="423832" y="1893308"/>
                  <a:pt x="0" y="1469477"/>
                  <a:pt x="0" y="946654"/>
                </a:cubicBezTo>
                <a:cubicBezTo>
                  <a:pt x="0" y="423831"/>
                  <a:pt x="423832" y="0"/>
                  <a:pt x="946655" y="0"/>
                </a:cubicBezTo>
                <a:close/>
              </a:path>
            </a:pathLst>
          </a:custGeom>
        </p:spPr>
        <p:txBody>
          <a:bodyPr wrap="square">
            <a:noAutofit/>
          </a:bodyPr>
          <a:lstStyle/>
          <a:p>
            <a:endParaRPr lang="en-US"/>
          </a:p>
        </p:txBody>
      </p:sp>
    </p:spTree>
    <p:extLst>
      <p:ext uri="{BB962C8B-B14F-4D97-AF65-F5344CB8AC3E}">
        <p14:creationId xmlns:p14="http://schemas.microsoft.com/office/powerpoint/2010/main" val="2426792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BCD3C4-3059-407C-B5AB-B2E0E375558A}"/>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203201"/>
            <a:ext cx="11785600" cy="571499"/>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D9208B8-B409-4718-9F1D-CBEA5CB1443A}"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7" name="Text Placeholder 6">
            <a:extLst>
              <a:ext uri="{FF2B5EF4-FFF2-40B4-BE49-F238E27FC236}">
                <a16:creationId xmlns:a16="http://schemas.microsoft.com/office/drawing/2014/main" id="{88806C8B-2AE3-4D73-8A4A-3AE91254615D}"/>
              </a:ext>
            </a:extLst>
          </p:cNvPr>
          <p:cNvSpPr>
            <a:spLocks noGrp="1"/>
          </p:cNvSpPr>
          <p:nvPr>
            <p:ph type="body" sz="quarter" idx="13"/>
          </p:nvPr>
        </p:nvSpPr>
        <p:spPr>
          <a:xfrm>
            <a:off x="203200" y="800103"/>
            <a:ext cx="11786616" cy="228597"/>
          </a:xfrm>
        </p:spPr>
        <p:txBody>
          <a:bodyPr anchor="t">
            <a:noAutofit/>
          </a:bodyPr>
          <a:lstStyle>
            <a:lvl1pPr marL="0" indent="0">
              <a:lnSpc>
                <a:spcPct val="100000"/>
              </a:lnSpc>
              <a:spcBef>
                <a:spcPts val="0"/>
              </a:spcBef>
              <a:buNone/>
              <a:defRPr sz="900">
                <a:solidFill>
                  <a:schemeClr val="tx2">
                    <a:lumMod val="50000"/>
                    <a:lumOff val="50000"/>
                  </a:schemeClr>
                </a:solidFill>
              </a:defRPr>
            </a:lvl1pPr>
            <a:lvl2pPr marL="0" indent="0">
              <a:buNone/>
              <a:defRPr/>
            </a:lvl2pPr>
          </a:lstStyle>
          <a:p>
            <a:pPr lvl="0"/>
            <a:r>
              <a:rPr lang="en-US" dirty="0"/>
              <a:t>Edit Master text styles</a:t>
            </a:r>
          </a:p>
        </p:txBody>
      </p:sp>
      <p:sp>
        <p:nvSpPr>
          <p:cNvPr id="16" name="Picture Placeholder 15">
            <a:extLst>
              <a:ext uri="{FF2B5EF4-FFF2-40B4-BE49-F238E27FC236}">
                <a16:creationId xmlns:a16="http://schemas.microsoft.com/office/drawing/2014/main" id="{84CE4384-7044-4C42-AE28-C3BED3473BDC}"/>
              </a:ext>
            </a:extLst>
          </p:cNvPr>
          <p:cNvSpPr>
            <a:spLocks noGrp="1"/>
          </p:cNvSpPr>
          <p:nvPr>
            <p:ph type="pic" sz="quarter" idx="14"/>
          </p:nvPr>
        </p:nvSpPr>
        <p:spPr>
          <a:xfrm>
            <a:off x="10195812" y="1470180"/>
            <a:ext cx="2001941" cy="2430552"/>
          </a:xfrm>
          <a:custGeom>
            <a:avLst/>
            <a:gdLst>
              <a:gd name="connsiteX0" fmla="*/ 1215276 w 2001941"/>
              <a:gd name="connsiteY0" fmla="*/ 0 h 2430552"/>
              <a:gd name="connsiteX1" fmla="*/ 1988304 w 2001941"/>
              <a:gd name="connsiteY1" fmla="*/ 277510 h 2430552"/>
              <a:gd name="connsiteX2" fmla="*/ 2001941 w 2001941"/>
              <a:gd name="connsiteY2" fmla="*/ 289904 h 2430552"/>
              <a:gd name="connsiteX3" fmla="*/ 2001941 w 2001941"/>
              <a:gd name="connsiteY3" fmla="*/ 2140648 h 2430552"/>
              <a:gd name="connsiteX4" fmla="*/ 1988304 w 2001941"/>
              <a:gd name="connsiteY4" fmla="*/ 2153042 h 2430552"/>
              <a:gd name="connsiteX5" fmla="*/ 1215276 w 2001941"/>
              <a:gd name="connsiteY5" fmla="*/ 2430552 h 2430552"/>
              <a:gd name="connsiteX6" fmla="*/ 0 w 2001941"/>
              <a:gd name="connsiteY6" fmla="*/ 1215276 h 2430552"/>
              <a:gd name="connsiteX7" fmla="*/ 1215276 w 2001941"/>
              <a:gd name="connsiteY7" fmla="*/ 0 h 243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1941" h="2430552">
                <a:moveTo>
                  <a:pt x="1215276" y="0"/>
                </a:moveTo>
                <a:cubicBezTo>
                  <a:pt x="1508916" y="0"/>
                  <a:pt x="1778233" y="104144"/>
                  <a:pt x="1988304" y="277510"/>
                </a:cubicBezTo>
                <a:lnTo>
                  <a:pt x="2001941" y="289904"/>
                </a:lnTo>
                <a:lnTo>
                  <a:pt x="2001941" y="2140648"/>
                </a:lnTo>
                <a:lnTo>
                  <a:pt x="1988304" y="2153042"/>
                </a:lnTo>
                <a:cubicBezTo>
                  <a:pt x="1778233" y="2326408"/>
                  <a:pt x="1508916" y="2430552"/>
                  <a:pt x="1215276" y="2430552"/>
                </a:cubicBezTo>
                <a:cubicBezTo>
                  <a:pt x="544098" y="2430552"/>
                  <a:pt x="0" y="1886454"/>
                  <a:pt x="0" y="1215276"/>
                </a:cubicBezTo>
                <a:cubicBezTo>
                  <a:pt x="0" y="544098"/>
                  <a:pt x="544098" y="0"/>
                  <a:pt x="1215276" y="0"/>
                </a:cubicBezTo>
                <a:close/>
              </a:path>
            </a:pathLst>
          </a:custGeom>
        </p:spPr>
        <p:txBody>
          <a:bodyPr wrap="square">
            <a:noAutofit/>
          </a:bodyPr>
          <a:lstStyle/>
          <a:p>
            <a:endParaRPr lang="en-US"/>
          </a:p>
        </p:txBody>
      </p:sp>
      <p:sp>
        <p:nvSpPr>
          <p:cNvPr id="20" name="Picture Placeholder 19">
            <a:extLst>
              <a:ext uri="{FF2B5EF4-FFF2-40B4-BE49-F238E27FC236}">
                <a16:creationId xmlns:a16="http://schemas.microsoft.com/office/drawing/2014/main" id="{FCEDCEFB-0332-43D7-8E76-61134D48BB23}"/>
              </a:ext>
            </a:extLst>
          </p:cNvPr>
          <p:cNvSpPr>
            <a:spLocks noGrp="1"/>
          </p:cNvSpPr>
          <p:nvPr>
            <p:ph type="pic" sz="quarter" idx="15"/>
          </p:nvPr>
        </p:nvSpPr>
        <p:spPr>
          <a:xfrm>
            <a:off x="317840" y="4291406"/>
            <a:ext cx="2245840" cy="2245840"/>
          </a:xfrm>
          <a:custGeom>
            <a:avLst/>
            <a:gdLst>
              <a:gd name="connsiteX0" fmla="*/ 1122920 w 2245840"/>
              <a:gd name="connsiteY0" fmla="*/ 0 h 2245840"/>
              <a:gd name="connsiteX1" fmla="*/ 2245840 w 2245840"/>
              <a:gd name="connsiteY1" fmla="*/ 1122920 h 2245840"/>
              <a:gd name="connsiteX2" fmla="*/ 1122920 w 2245840"/>
              <a:gd name="connsiteY2" fmla="*/ 2245840 h 2245840"/>
              <a:gd name="connsiteX3" fmla="*/ 0 w 2245840"/>
              <a:gd name="connsiteY3" fmla="*/ 1122920 h 2245840"/>
              <a:gd name="connsiteX4" fmla="*/ 1122920 w 2245840"/>
              <a:gd name="connsiteY4" fmla="*/ 0 h 2245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840" h="2245840">
                <a:moveTo>
                  <a:pt x="1122920" y="0"/>
                </a:moveTo>
                <a:cubicBezTo>
                  <a:pt x="1743092" y="0"/>
                  <a:pt x="2245840" y="502748"/>
                  <a:pt x="2245840" y="1122920"/>
                </a:cubicBezTo>
                <a:cubicBezTo>
                  <a:pt x="2245840" y="1743092"/>
                  <a:pt x="1743092" y="2245840"/>
                  <a:pt x="1122920" y="2245840"/>
                </a:cubicBezTo>
                <a:cubicBezTo>
                  <a:pt x="502748" y="2245840"/>
                  <a:pt x="0" y="1743092"/>
                  <a:pt x="0" y="1122920"/>
                </a:cubicBezTo>
                <a:cubicBezTo>
                  <a:pt x="0" y="502748"/>
                  <a:pt x="502748" y="0"/>
                  <a:pt x="1122920"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2426947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47" name="Picture Placeholder 46">
            <a:extLst>
              <a:ext uri="{FF2B5EF4-FFF2-40B4-BE49-F238E27FC236}">
                <a16:creationId xmlns:a16="http://schemas.microsoft.com/office/drawing/2014/main" id="{C8EBD38D-2685-4089-811B-6B1EE592387E}"/>
              </a:ext>
            </a:extLst>
          </p:cNvPr>
          <p:cNvSpPr>
            <a:spLocks noGrp="1"/>
          </p:cNvSpPr>
          <p:nvPr>
            <p:ph type="pic" sz="quarter" idx="14"/>
          </p:nvPr>
        </p:nvSpPr>
        <p:spPr>
          <a:xfrm>
            <a:off x="10623761" y="2065983"/>
            <a:ext cx="1163638" cy="1163638"/>
          </a:xfrm>
          <a:custGeom>
            <a:avLst/>
            <a:gdLst>
              <a:gd name="connsiteX0" fmla="*/ 581819 w 1163638"/>
              <a:gd name="connsiteY0" fmla="*/ 0 h 1163638"/>
              <a:gd name="connsiteX1" fmla="*/ 1163638 w 1163638"/>
              <a:gd name="connsiteY1" fmla="*/ 581819 h 1163638"/>
              <a:gd name="connsiteX2" fmla="*/ 581819 w 1163638"/>
              <a:gd name="connsiteY2" fmla="*/ 1163638 h 1163638"/>
              <a:gd name="connsiteX3" fmla="*/ 0 w 1163638"/>
              <a:gd name="connsiteY3" fmla="*/ 581819 h 1163638"/>
              <a:gd name="connsiteX4" fmla="*/ 581819 w 1163638"/>
              <a:gd name="connsiteY4" fmla="*/ 0 h 116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638" h="1163638">
                <a:moveTo>
                  <a:pt x="581819" y="0"/>
                </a:moveTo>
                <a:cubicBezTo>
                  <a:pt x="903149" y="0"/>
                  <a:pt x="1163638" y="260489"/>
                  <a:pt x="1163638" y="581819"/>
                </a:cubicBezTo>
                <a:cubicBezTo>
                  <a:pt x="1163638" y="903149"/>
                  <a:pt x="903149" y="1163638"/>
                  <a:pt x="581819" y="1163638"/>
                </a:cubicBezTo>
                <a:cubicBezTo>
                  <a:pt x="260489" y="1163638"/>
                  <a:pt x="0" y="903149"/>
                  <a:pt x="0" y="581819"/>
                </a:cubicBezTo>
                <a:cubicBezTo>
                  <a:pt x="0" y="260489"/>
                  <a:pt x="260489" y="0"/>
                  <a:pt x="581819" y="0"/>
                </a:cubicBezTo>
                <a:close/>
              </a:path>
            </a:pathLst>
          </a:custGeom>
        </p:spPr>
        <p:txBody>
          <a:bodyPr wrap="square">
            <a:noAutofit/>
          </a:bodyPr>
          <a:lstStyle/>
          <a:p>
            <a:endParaRPr lang="en-US" dirty="0"/>
          </a:p>
        </p:txBody>
      </p:sp>
      <p:sp>
        <p:nvSpPr>
          <p:cNvPr id="71" name="Picture Placeholder 70">
            <a:extLst>
              <a:ext uri="{FF2B5EF4-FFF2-40B4-BE49-F238E27FC236}">
                <a16:creationId xmlns:a16="http://schemas.microsoft.com/office/drawing/2014/main" id="{DEE4986B-3466-4E83-910F-305AAD762F2A}"/>
              </a:ext>
            </a:extLst>
          </p:cNvPr>
          <p:cNvSpPr>
            <a:spLocks noGrp="1"/>
          </p:cNvSpPr>
          <p:nvPr>
            <p:ph type="pic" sz="quarter" idx="20"/>
          </p:nvPr>
        </p:nvSpPr>
        <p:spPr>
          <a:xfrm>
            <a:off x="404813" y="2065952"/>
            <a:ext cx="1163638" cy="1163638"/>
          </a:xfrm>
          <a:custGeom>
            <a:avLst/>
            <a:gdLst>
              <a:gd name="connsiteX0" fmla="*/ 581819 w 1163638"/>
              <a:gd name="connsiteY0" fmla="*/ 0 h 1163638"/>
              <a:gd name="connsiteX1" fmla="*/ 1163638 w 1163638"/>
              <a:gd name="connsiteY1" fmla="*/ 581819 h 1163638"/>
              <a:gd name="connsiteX2" fmla="*/ 581819 w 1163638"/>
              <a:gd name="connsiteY2" fmla="*/ 1163638 h 1163638"/>
              <a:gd name="connsiteX3" fmla="*/ 0 w 1163638"/>
              <a:gd name="connsiteY3" fmla="*/ 581819 h 1163638"/>
              <a:gd name="connsiteX4" fmla="*/ 581819 w 1163638"/>
              <a:gd name="connsiteY4" fmla="*/ 0 h 116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638" h="1163638">
                <a:moveTo>
                  <a:pt x="581819" y="0"/>
                </a:moveTo>
                <a:cubicBezTo>
                  <a:pt x="903149" y="0"/>
                  <a:pt x="1163638" y="260489"/>
                  <a:pt x="1163638" y="581819"/>
                </a:cubicBezTo>
                <a:cubicBezTo>
                  <a:pt x="1163638" y="903149"/>
                  <a:pt x="903149" y="1163638"/>
                  <a:pt x="581819" y="1163638"/>
                </a:cubicBezTo>
                <a:cubicBezTo>
                  <a:pt x="260489" y="1163638"/>
                  <a:pt x="0" y="903149"/>
                  <a:pt x="0" y="581819"/>
                </a:cubicBezTo>
                <a:cubicBezTo>
                  <a:pt x="0" y="260489"/>
                  <a:pt x="260489" y="0"/>
                  <a:pt x="581819" y="0"/>
                </a:cubicBezTo>
                <a:close/>
              </a:path>
            </a:pathLst>
          </a:custGeom>
        </p:spPr>
        <p:txBody>
          <a:bodyPr wrap="square">
            <a:noAutofit/>
          </a:bodyPr>
          <a:lstStyle/>
          <a:p>
            <a:endParaRPr lang="en-US" dirty="0"/>
          </a:p>
        </p:txBody>
      </p:sp>
      <p:cxnSp>
        <p:nvCxnSpPr>
          <p:cNvPr id="8" name="Straight Connector 7">
            <a:extLst>
              <a:ext uri="{FF2B5EF4-FFF2-40B4-BE49-F238E27FC236}">
                <a16:creationId xmlns:a16="http://schemas.microsoft.com/office/drawing/2014/main" id="{15BCD3C4-3059-407C-B5AB-B2E0E375558A}"/>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203201"/>
            <a:ext cx="11785600" cy="571499"/>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D9208B8-B409-4718-9F1D-CBEA5CB1443A}"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7" name="Text Placeholder 6">
            <a:extLst>
              <a:ext uri="{FF2B5EF4-FFF2-40B4-BE49-F238E27FC236}">
                <a16:creationId xmlns:a16="http://schemas.microsoft.com/office/drawing/2014/main" id="{88806C8B-2AE3-4D73-8A4A-3AE91254615D}"/>
              </a:ext>
            </a:extLst>
          </p:cNvPr>
          <p:cNvSpPr>
            <a:spLocks noGrp="1"/>
          </p:cNvSpPr>
          <p:nvPr>
            <p:ph type="body" sz="quarter" idx="13"/>
          </p:nvPr>
        </p:nvSpPr>
        <p:spPr>
          <a:xfrm>
            <a:off x="203200" y="800103"/>
            <a:ext cx="11786616" cy="228597"/>
          </a:xfrm>
        </p:spPr>
        <p:txBody>
          <a:bodyPr anchor="t">
            <a:noAutofit/>
          </a:bodyPr>
          <a:lstStyle>
            <a:lvl1pPr marL="0" indent="0">
              <a:lnSpc>
                <a:spcPct val="100000"/>
              </a:lnSpc>
              <a:spcBef>
                <a:spcPts val="0"/>
              </a:spcBef>
              <a:buNone/>
              <a:defRPr sz="900">
                <a:solidFill>
                  <a:schemeClr val="tx2">
                    <a:lumMod val="50000"/>
                    <a:lumOff val="50000"/>
                  </a:schemeClr>
                </a:solidFill>
              </a:defRPr>
            </a:lvl1pPr>
            <a:lvl2pPr marL="0" indent="0">
              <a:buNone/>
              <a:defRPr/>
            </a:lvl2pPr>
          </a:lstStyle>
          <a:p>
            <a:pPr lvl="0"/>
            <a:r>
              <a:rPr lang="en-US" dirty="0"/>
              <a:t>Edit Master text styles</a:t>
            </a:r>
          </a:p>
        </p:txBody>
      </p:sp>
      <p:sp>
        <p:nvSpPr>
          <p:cNvPr id="51" name="Picture Placeholder 50">
            <a:extLst>
              <a:ext uri="{FF2B5EF4-FFF2-40B4-BE49-F238E27FC236}">
                <a16:creationId xmlns:a16="http://schemas.microsoft.com/office/drawing/2014/main" id="{831DCE1D-3E5F-4B84-8061-6523F3609287}"/>
              </a:ext>
            </a:extLst>
          </p:cNvPr>
          <p:cNvSpPr>
            <a:spLocks noGrp="1"/>
          </p:cNvSpPr>
          <p:nvPr>
            <p:ph type="pic" sz="quarter" idx="15"/>
          </p:nvPr>
        </p:nvSpPr>
        <p:spPr>
          <a:xfrm>
            <a:off x="2107715" y="2065952"/>
            <a:ext cx="1163638" cy="1163638"/>
          </a:xfrm>
          <a:custGeom>
            <a:avLst/>
            <a:gdLst>
              <a:gd name="connsiteX0" fmla="*/ 581819 w 1163638"/>
              <a:gd name="connsiteY0" fmla="*/ 0 h 1163638"/>
              <a:gd name="connsiteX1" fmla="*/ 1163638 w 1163638"/>
              <a:gd name="connsiteY1" fmla="*/ 581819 h 1163638"/>
              <a:gd name="connsiteX2" fmla="*/ 581819 w 1163638"/>
              <a:gd name="connsiteY2" fmla="*/ 1163638 h 1163638"/>
              <a:gd name="connsiteX3" fmla="*/ 0 w 1163638"/>
              <a:gd name="connsiteY3" fmla="*/ 581819 h 1163638"/>
              <a:gd name="connsiteX4" fmla="*/ 581819 w 1163638"/>
              <a:gd name="connsiteY4" fmla="*/ 0 h 116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638" h="1163638">
                <a:moveTo>
                  <a:pt x="581819" y="0"/>
                </a:moveTo>
                <a:cubicBezTo>
                  <a:pt x="903149" y="0"/>
                  <a:pt x="1163638" y="260489"/>
                  <a:pt x="1163638" y="581819"/>
                </a:cubicBezTo>
                <a:cubicBezTo>
                  <a:pt x="1163638" y="903149"/>
                  <a:pt x="903149" y="1163638"/>
                  <a:pt x="581819" y="1163638"/>
                </a:cubicBezTo>
                <a:cubicBezTo>
                  <a:pt x="260489" y="1163638"/>
                  <a:pt x="0" y="903149"/>
                  <a:pt x="0" y="581819"/>
                </a:cubicBezTo>
                <a:cubicBezTo>
                  <a:pt x="0" y="260489"/>
                  <a:pt x="260489" y="0"/>
                  <a:pt x="581819" y="0"/>
                </a:cubicBezTo>
                <a:close/>
              </a:path>
            </a:pathLst>
          </a:custGeom>
        </p:spPr>
        <p:txBody>
          <a:bodyPr wrap="square">
            <a:noAutofit/>
          </a:bodyPr>
          <a:lstStyle/>
          <a:p>
            <a:endParaRPr lang="en-US"/>
          </a:p>
        </p:txBody>
      </p:sp>
      <p:sp>
        <p:nvSpPr>
          <p:cNvPr id="55" name="Picture Placeholder 54">
            <a:extLst>
              <a:ext uri="{FF2B5EF4-FFF2-40B4-BE49-F238E27FC236}">
                <a16:creationId xmlns:a16="http://schemas.microsoft.com/office/drawing/2014/main" id="{47AC34C8-EC5D-48AA-A3C1-93FE778ECAB6}"/>
              </a:ext>
            </a:extLst>
          </p:cNvPr>
          <p:cNvSpPr>
            <a:spLocks noGrp="1"/>
          </p:cNvSpPr>
          <p:nvPr>
            <p:ph type="pic" sz="quarter" idx="16"/>
          </p:nvPr>
        </p:nvSpPr>
        <p:spPr>
          <a:xfrm>
            <a:off x="3810948" y="2065952"/>
            <a:ext cx="1163638" cy="1163638"/>
          </a:xfrm>
          <a:custGeom>
            <a:avLst/>
            <a:gdLst>
              <a:gd name="connsiteX0" fmla="*/ 581819 w 1163638"/>
              <a:gd name="connsiteY0" fmla="*/ 0 h 1163638"/>
              <a:gd name="connsiteX1" fmla="*/ 1163638 w 1163638"/>
              <a:gd name="connsiteY1" fmla="*/ 581819 h 1163638"/>
              <a:gd name="connsiteX2" fmla="*/ 581819 w 1163638"/>
              <a:gd name="connsiteY2" fmla="*/ 1163638 h 1163638"/>
              <a:gd name="connsiteX3" fmla="*/ 0 w 1163638"/>
              <a:gd name="connsiteY3" fmla="*/ 581819 h 1163638"/>
              <a:gd name="connsiteX4" fmla="*/ 581819 w 1163638"/>
              <a:gd name="connsiteY4" fmla="*/ 0 h 116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638" h="1163638">
                <a:moveTo>
                  <a:pt x="581819" y="0"/>
                </a:moveTo>
                <a:cubicBezTo>
                  <a:pt x="903149" y="0"/>
                  <a:pt x="1163638" y="260489"/>
                  <a:pt x="1163638" y="581819"/>
                </a:cubicBezTo>
                <a:cubicBezTo>
                  <a:pt x="1163638" y="903149"/>
                  <a:pt x="903149" y="1163638"/>
                  <a:pt x="581819" y="1163638"/>
                </a:cubicBezTo>
                <a:cubicBezTo>
                  <a:pt x="260489" y="1163638"/>
                  <a:pt x="0" y="903149"/>
                  <a:pt x="0" y="581819"/>
                </a:cubicBezTo>
                <a:cubicBezTo>
                  <a:pt x="0" y="260489"/>
                  <a:pt x="260489" y="0"/>
                  <a:pt x="581819" y="0"/>
                </a:cubicBezTo>
                <a:close/>
              </a:path>
            </a:pathLst>
          </a:custGeom>
        </p:spPr>
        <p:txBody>
          <a:bodyPr wrap="square">
            <a:noAutofit/>
          </a:bodyPr>
          <a:lstStyle/>
          <a:p>
            <a:endParaRPr lang="en-US"/>
          </a:p>
        </p:txBody>
      </p:sp>
      <p:sp>
        <p:nvSpPr>
          <p:cNvPr id="59" name="Picture Placeholder 58">
            <a:extLst>
              <a:ext uri="{FF2B5EF4-FFF2-40B4-BE49-F238E27FC236}">
                <a16:creationId xmlns:a16="http://schemas.microsoft.com/office/drawing/2014/main" id="{A4DA51B9-AAE9-4F38-A31D-6F5B07161545}"/>
              </a:ext>
            </a:extLst>
          </p:cNvPr>
          <p:cNvSpPr>
            <a:spLocks noGrp="1"/>
          </p:cNvSpPr>
          <p:nvPr>
            <p:ph type="pic" sz="quarter" idx="17"/>
          </p:nvPr>
        </p:nvSpPr>
        <p:spPr>
          <a:xfrm>
            <a:off x="5514181" y="2065952"/>
            <a:ext cx="1163638" cy="1163638"/>
          </a:xfrm>
          <a:custGeom>
            <a:avLst/>
            <a:gdLst>
              <a:gd name="connsiteX0" fmla="*/ 581819 w 1163638"/>
              <a:gd name="connsiteY0" fmla="*/ 0 h 1163638"/>
              <a:gd name="connsiteX1" fmla="*/ 1163638 w 1163638"/>
              <a:gd name="connsiteY1" fmla="*/ 581819 h 1163638"/>
              <a:gd name="connsiteX2" fmla="*/ 581819 w 1163638"/>
              <a:gd name="connsiteY2" fmla="*/ 1163638 h 1163638"/>
              <a:gd name="connsiteX3" fmla="*/ 0 w 1163638"/>
              <a:gd name="connsiteY3" fmla="*/ 581819 h 1163638"/>
              <a:gd name="connsiteX4" fmla="*/ 581819 w 1163638"/>
              <a:gd name="connsiteY4" fmla="*/ 0 h 116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638" h="1163638">
                <a:moveTo>
                  <a:pt x="581819" y="0"/>
                </a:moveTo>
                <a:cubicBezTo>
                  <a:pt x="903149" y="0"/>
                  <a:pt x="1163638" y="260489"/>
                  <a:pt x="1163638" y="581819"/>
                </a:cubicBezTo>
                <a:cubicBezTo>
                  <a:pt x="1163638" y="903149"/>
                  <a:pt x="903149" y="1163638"/>
                  <a:pt x="581819" y="1163638"/>
                </a:cubicBezTo>
                <a:cubicBezTo>
                  <a:pt x="260489" y="1163638"/>
                  <a:pt x="0" y="903149"/>
                  <a:pt x="0" y="581819"/>
                </a:cubicBezTo>
                <a:cubicBezTo>
                  <a:pt x="0" y="260489"/>
                  <a:pt x="260489" y="0"/>
                  <a:pt x="581819" y="0"/>
                </a:cubicBezTo>
                <a:close/>
              </a:path>
            </a:pathLst>
          </a:custGeom>
        </p:spPr>
        <p:txBody>
          <a:bodyPr wrap="square">
            <a:noAutofit/>
          </a:bodyPr>
          <a:lstStyle/>
          <a:p>
            <a:endParaRPr lang="en-US"/>
          </a:p>
        </p:txBody>
      </p:sp>
      <p:sp>
        <p:nvSpPr>
          <p:cNvPr id="63" name="Picture Placeholder 62">
            <a:extLst>
              <a:ext uri="{FF2B5EF4-FFF2-40B4-BE49-F238E27FC236}">
                <a16:creationId xmlns:a16="http://schemas.microsoft.com/office/drawing/2014/main" id="{CC7BFBAB-B14C-4175-9839-7AC175A3D3F0}"/>
              </a:ext>
            </a:extLst>
          </p:cNvPr>
          <p:cNvSpPr>
            <a:spLocks noGrp="1"/>
          </p:cNvSpPr>
          <p:nvPr>
            <p:ph type="pic" sz="quarter" idx="18"/>
          </p:nvPr>
        </p:nvSpPr>
        <p:spPr>
          <a:xfrm>
            <a:off x="7217414" y="2065952"/>
            <a:ext cx="1163638" cy="1163638"/>
          </a:xfrm>
          <a:custGeom>
            <a:avLst/>
            <a:gdLst>
              <a:gd name="connsiteX0" fmla="*/ 581819 w 1163638"/>
              <a:gd name="connsiteY0" fmla="*/ 0 h 1163638"/>
              <a:gd name="connsiteX1" fmla="*/ 1163638 w 1163638"/>
              <a:gd name="connsiteY1" fmla="*/ 581819 h 1163638"/>
              <a:gd name="connsiteX2" fmla="*/ 581819 w 1163638"/>
              <a:gd name="connsiteY2" fmla="*/ 1163638 h 1163638"/>
              <a:gd name="connsiteX3" fmla="*/ 0 w 1163638"/>
              <a:gd name="connsiteY3" fmla="*/ 581819 h 1163638"/>
              <a:gd name="connsiteX4" fmla="*/ 581819 w 1163638"/>
              <a:gd name="connsiteY4" fmla="*/ 0 h 116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638" h="1163638">
                <a:moveTo>
                  <a:pt x="581819" y="0"/>
                </a:moveTo>
                <a:cubicBezTo>
                  <a:pt x="903149" y="0"/>
                  <a:pt x="1163638" y="260489"/>
                  <a:pt x="1163638" y="581819"/>
                </a:cubicBezTo>
                <a:cubicBezTo>
                  <a:pt x="1163638" y="903149"/>
                  <a:pt x="903149" y="1163638"/>
                  <a:pt x="581819" y="1163638"/>
                </a:cubicBezTo>
                <a:cubicBezTo>
                  <a:pt x="260489" y="1163638"/>
                  <a:pt x="0" y="903149"/>
                  <a:pt x="0" y="581819"/>
                </a:cubicBezTo>
                <a:cubicBezTo>
                  <a:pt x="0" y="260489"/>
                  <a:pt x="260489" y="0"/>
                  <a:pt x="581819" y="0"/>
                </a:cubicBezTo>
                <a:close/>
              </a:path>
            </a:pathLst>
          </a:custGeom>
        </p:spPr>
        <p:txBody>
          <a:bodyPr wrap="square">
            <a:noAutofit/>
          </a:bodyPr>
          <a:lstStyle/>
          <a:p>
            <a:endParaRPr lang="en-US"/>
          </a:p>
        </p:txBody>
      </p:sp>
      <p:sp>
        <p:nvSpPr>
          <p:cNvPr id="67" name="Picture Placeholder 66">
            <a:extLst>
              <a:ext uri="{FF2B5EF4-FFF2-40B4-BE49-F238E27FC236}">
                <a16:creationId xmlns:a16="http://schemas.microsoft.com/office/drawing/2014/main" id="{6463654C-2DA0-44BD-939C-27896B566F99}"/>
              </a:ext>
            </a:extLst>
          </p:cNvPr>
          <p:cNvSpPr>
            <a:spLocks noGrp="1"/>
          </p:cNvSpPr>
          <p:nvPr>
            <p:ph type="pic" sz="quarter" idx="19"/>
          </p:nvPr>
        </p:nvSpPr>
        <p:spPr>
          <a:xfrm>
            <a:off x="8920647" y="2065952"/>
            <a:ext cx="1163638" cy="1163638"/>
          </a:xfrm>
          <a:custGeom>
            <a:avLst/>
            <a:gdLst>
              <a:gd name="connsiteX0" fmla="*/ 581819 w 1163638"/>
              <a:gd name="connsiteY0" fmla="*/ 0 h 1163638"/>
              <a:gd name="connsiteX1" fmla="*/ 1163638 w 1163638"/>
              <a:gd name="connsiteY1" fmla="*/ 581819 h 1163638"/>
              <a:gd name="connsiteX2" fmla="*/ 581819 w 1163638"/>
              <a:gd name="connsiteY2" fmla="*/ 1163638 h 1163638"/>
              <a:gd name="connsiteX3" fmla="*/ 0 w 1163638"/>
              <a:gd name="connsiteY3" fmla="*/ 581819 h 1163638"/>
              <a:gd name="connsiteX4" fmla="*/ 581819 w 1163638"/>
              <a:gd name="connsiteY4" fmla="*/ 0 h 116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3638" h="1163638">
                <a:moveTo>
                  <a:pt x="581819" y="0"/>
                </a:moveTo>
                <a:cubicBezTo>
                  <a:pt x="903149" y="0"/>
                  <a:pt x="1163638" y="260489"/>
                  <a:pt x="1163638" y="581819"/>
                </a:cubicBezTo>
                <a:cubicBezTo>
                  <a:pt x="1163638" y="903149"/>
                  <a:pt x="903149" y="1163638"/>
                  <a:pt x="581819" y="1163638"/>
                </a:cubicBezTo>
                <a:cubicBezTo>
                  <a:pt x="260489" y="1163638"/>
                  <a:pt x="0" y="903149"/>
                  <a:pt x="0" y="581819"/>
                </a:cubicBezTo>
                <a:cubicBezTo>
                  <a:pt x="0" y="260489"/>
                  <a:pt x="260489" y="0"/>
                  <a:pt x="581819"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064646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BCD3C4-3059-407C-B5AB-B2E0E375558A}"/>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203201"/>
            <a:ext cx="11785600" cy="571499"/>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D9208B8-B409-4718-9F1D-CBEA5CB1443A}"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7" name="Text Placeholder 6">
            <a:extLst>
              <a:ext uri="{FF2B5EF4-FFF2-40B4-BE49-F238E27FC236}">
                <a16:creationId xmlns:a16="http://schemas.microsoft.com/office/drawing/2014/main" id="{88806C8B-2AE3-4D73-8A4A-3AE91254615D}"/>
              </a:ext>
            </a:extLst>
          </p:cNvPr>
          <p:cNvSpPr>
            <a:spLocks noGrp="1"/>
          </p:cNvSpPr>
          <p:nvPr>
            <p:ph type="body" sz="quarter" idx="13"/>
          </p:nvPr>
        </p:nvSpPr>
        <p:spPr>
          <a:xfrm>
            <a:off x="203200" y="800103"/>
            <a:ext cx="11786616" cy="228597"/>
          </a:xfrm>
        </p:spPr>
        <p:txBody>
          <a:bodyPr anchor="t">
            <a:noAutofit/>
          </a:bodyPr>
          <a:lstStyle>
            <a:lvl1pPr marL="0" indent="0">
              <a:lnSpc>
                <a:spcPct val="100000"/>
              </a:lnSpc>
              <a:spcBef>
                <a:spcPts val="0"/>
              </a:spcBef>
              <a:buNone/>
              <a:defRPr sz="900">
                <a:solidFill>
                  <a:schemeClr val="tx2">
                    <a:lumMod val="50000"/>
                    <a:lumOff val="50000"/>
                  </a:schemeClr>
                </a:solidFill>
              </a:defRPr>
            </a:lvl1pPr>
            <a:lvl2pPr marL="0" indent="0">
              <a:buNone/>
              <a:defRPr/>
            </a:lvl2pPr>
          </a:lstStyle>
          <a:p>
            <a:pPr lvl="0"/>
            <a:r>
              <a:rPr lang="en-US" dirty="0"/>
              <a:t>Edit Master text styles</a:t>
            </a:r>
          </a:p>
        </p:txBody>
      </p:sp>
      <p:sp>
        <p:nvSpPr>
          <p:cNvPr id="18" name="Picture Placeholder 17">
            <a:extLst>
              <a:ext uri="{FF2B5EF4-FFF2-40B4-BE49-F238E27FC236}">
                <a16:creationId xmlns:a16="http://schemas.microsoft.com/office/drawing/2014/main" id="{3054031A-1B45-485E-B73B-2603FADF9371}"/>
              </a:ext>
            </a:extLst>
          </p:cNvPr>
          <p:cNvSpPr>
            <a:spLocks noGrp="1"/>
          </p:cNvSpPr>
          <p:nvPr>
            <p:ph type="pic" sz="quarter" idx="14"/>
          </p:nvPr>
        </p:nvSpPr>
        <p:spPr>
          <a:xfrm>
            <a:off x="4935203" y="1260141"/>
            <a:ext cx="2325642" cy="2325642"/>
          </a:xfrm>
          <a:custGeom>
            <a:avLst/>
            <a:gdLst>
              <a:gd name="connsiteX0" fmla="*/ 1162821 w 2325642"/>
              <a:gd name="connsiteY0" fmla="*/ 0 h 2325642"/>
              <a:gd name="connsiteX1" fmla="*/ 2325642 w 2325642"/>
              <a:gd name="connsiteY1" fmla="*/ 1162821 h 2325642"/>
              <a:gd name="connsiteX2" fmla="*/ 1162821 w 2325642"/>
              <a:gd name="connsiteY2" fmla="*/ 2325642 h 2325642"/>
              <a:gd name="connsiteX3" fmla="*/ 0 w 2325642"/>
              <a:gd name="connsiteY3" fmla="*/ 1162821 h 2325642"/>
              <a:gd name="connsiteX4" fmla="*/ 1162821 w 2325642"/>
              <a:gd name="connsiteY4" fmla="*/ 0 h 2325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5642" h="2325642">
                <a:moveTo>
                  <a:pt x="1162821" y="0"/>
                </a:moveTo>
                <a:cubicBezTo>
                  <a:pt x="1805029" y="0"/>
                  <a:pt x="2325642" y="520613"/>
                  <a:pt x="2325642" y="1162821"/>
                </a:cubicBezTo>
                <a:cubicBezTo>
                  <a:pt x="2325642" y="1805029"/>
                  <a:pt x="1805029" y="2325642"/>
                  <a:pt x="1162821" y="2325642"/>
                </a:cubicBezTo>
                <a:cubicBezTo>
                  <a:pt x="520613" y="2325642"/>
                  <a:pt x="0" y="1805029"/>
                  <a:pt x="0" y="1162821"/>
                </a:cubicBezTo>
                <a:cubicBezTo>
                  <a:pt x="0" y="520613"/>
                  <a:pt x="520613" y="0"/>
                  <a:pt x="1162821" y="0"/>
                </a:cubicBezTo>
                <a:close/>
              </a:path>
            </a:pathLst>
          </a:custGeom>
        </p:spPr>
        <p:txBody>
          <a:bodyPr wrap="square">
            <a:noAutofit/>
          </a:bodyPr>
          <a:lstStyle/>
          <a:p>
            <a:endParaRPr lang="en-US"/>
          </a:p>
        </p:txBody>
      </p:sp>
    </p:spTree>
    <p:extLst>
      <p:ext uri="{BB962C8B-B14F-4D97-AF65-F5344CB8AC3E}">
        <p14:creationId xmlns:p14="http://schemas.microsoft.com/office/powerpoint/2010/main" val="8617154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BCD3C4-3059-407C-B5AB-B2E0E375558A}"/>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203201"/>
            <a:ext cx="11785600" cy="571499"/>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D9208B8-B409-4718-9F1D-CBEA5CB1443A}"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7" name="Text Placeholder 6">
            <a:extLst>
              <a:ext uri="{FF2B5EF4-FFF2-40B4-BE49-F238E27FC236}">
                <a16:creationId xmlns:a16="http://schemas.microsoft.com/office/drawing/2014/main" id="{88806C8B-2AE3-4D73-8A4A-3AE91254615D}"/>
              </a:ext>
            </a:extLst>
          </p:cNvPr>
          <p:cNvSpPr>
            <a:spLocks noGrp="1"/>
          </p:cNvSpPr>
          <p:nvPr>
            <p:ph type="body" sz="quarter" idx="13"/>
          </p:nvPr>
        </p:nvSpPr>
        <p:spPr>
          <a:xfrm>
            <a:off x="203200" y="800103"/>
            <a:ext cx="11786616" cy="228597"/>
          </a:xfrm>
        </p:spPr>
        <p:txBody>
          <a:bodyPr anchor="t">
            <a:noAutofit/>
          </a:bodyPr>
          <a:lstStyle>
            <a:lvl1pPr marL="0" indent="0">
              <a:lnSpc>
                <a:spcPct val="100000"/>
              </a:lnSpc>
              <a:spcBef>
                <a:spcPts val="0"/>
              </a:spcBef>
              <a:buNone/>
              <a:defRPr sz="900">
                <a:solidFill>
                  <a:schemeClr val="tx2">
                    <a:lumMod val="50000"/>
                    <a:lumOff val="50000"/>
                  </a:schemeClr>
                </a:solidFill>
              </a:defRPr>
            </a:lvl1pPr>
            <a:lvl2pPr marL="0" indent="0">
              <a:buNone/>
              <a:defRPr/>
            </a:lvl2pPr>
          </a:lstStyle>
          <a:p>
            <a:pPr lvl="0"/>
            <a:r>
              <a:rPr lang="en-US" dirty="0"/>
              <a:t>Edit Master text styles</a:t>
            </a:r>
          </a:p>
        </p:txBody>
      </p:sp>
      <p:sp>
        <p:nvSpPr>
          <p:cNvPr id="12" name="Picture Placeholder 11">
            <a:extLst>
              <a:ext uri="{FF2B5EF4-FFF2-40B4-BE49-F238E27FC236}">
                <a16:creationId xmlns:a16="http://schemas.microsoft.com/office/drawing/2014/main" id="{6DDA18F7-DB17-425A-BAE9-62007AB07C33}"/>
              </a:ext>
            </a:extLst>
          </p:cNvPr>
          <p:cNvSpPr>
            <a:spLocks noGrp="1"/>
          </p:cNvSpPr>
          <p:nvPr>
            <p:ph type="pic" sz="quarter" idx="14"/>
          </p:nvPr>
        </p:nvSpPr>
        <p:spPr>
          <a:xfrm>
            <a:off x="452501" y="2459198"/>
            <a:ext cx="1295580" cy="1295580"/>
          </a:xfrm>
          <a:custGeom>
            <a:avLst/>
            <a:gdLst>
              <a:gd name="connsiteX0" fmla="*/ 647790 w 1295580"/>
              <a:gd name="connsiteY0" fmla="*/ 0 h 1295580"/>
              <a:gd name="connsiteX1" fmla="*/ 1295580 w 1295580"/>
              <a:gd name="connsiteY1" fmla="*/ 647790 h 1295580"/>
              <a:gd name="connsiteX2" fmla="*/ 647790 w 1295580"/>
              <a:gd name="connsiteY2" fmla="*/ 1295580 h 1295580"/>
              <a:gd name="connsiteX3" fmla="*/ 0 w 1295580"/>
              <a:gd name="connsiteY3" fmla="*/ 647790 h 1295580"/>
              <a:gd name="connsiteX4" fmla="*/ 647790 w 1295580"/>
              <a:gd name="connsiteY4" fmla="*/ 0 h 129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580" h="1295580">
                <a:moveTo>
                  <a:pt x="647790" y="0"/>
                </a:moveTo>
                <a:cubicBezTo>
                  <a:pt x="1005555" y="0"/>
                  <a:pt x="1295580" y="290025"/>
                  <a:pt x="1295580" y="647790"/>
                </a:cubicBezTo>
                <a:cubicBezTo>
                  <a:pt x="1295580" y="1005555"/>
                  <a:pt x="1005555" y="1295580"/>
                  <a:pt x="647790" y="1295580"/>
                </a:cubicBezTo>
                <a:cubicBezTo>
                  <a:pt x="290025" y="1295580"/>
                  <a:pt x="0" y="1005555"/>
                  <a:pt x="0" y="647790"/>
                </a:cubicBezTo>
                <a:cubicBezTo>
                  <a:pt x="0" y="290025"/>
                  <a:pt x="290025" y="0"/>
                  <a:pt x="647790" y="0"/>
                </a:cubicBezTo>
                <a:close/>
              </a:path>
            </a:pathLst>
          </a:custGeom>
        </p:spPr>
        <p:txBody>
          <a:bodyPr wrap="square">
            <a:noAutofit/>
          </a:bodyPr>
          <a:lstStyle/>
          <a:p>
            <a:endParaRPr lang="en-US"/>
          </a:p>
        </p:txBody>
      </p:sp>
      <p:sp>
        <p:nvSpPr>
          <p:cNvPr id="16" name="Picture Placeholder 15">
            <a:extLst>
              <a:ext uri="{FF2B5EF4-FFF2-40B4-BE49-F238E27FC236}">
                <a16:creationId xmlns:a16="http://schemas.microsoft.com/office/drawing/2014/main" id="{F72F785F-2003-461C-8BDF-9F8372CD6305}"/>
              </a:ext>
            </a:extLst>
          </p:cNvPr>
          <p:cNvSpPr>
            <a:spLocks noGrp="1"/>
          </p:cNvSpPr>
          <p:nvPr>
            <p:ph type="pic" sz="quarter" idx="15"/>
          </p:nvPr>
        </p:nvSpPr>
        <p:spPr>
          <a:xfrm>
            <a:off x="2908581" y="2459198"/>
            <a:ext cx="1295580" cy="1295580"/>
          </a:xfrm>
          <a:custGeom>
            <a:avLst/>
            <a:gdLst>
              <a:gd name="connsiteX0" fmla="*/ 647790 w 1295580"/>
              <a:gd name="connsiteY0" fmla="*/ 0 h 1295580"/>
              <a:gd name="connsiteX1" fmla="*/ 1295580 w 1295580"/>
              <a:gd name="connsiteY1" fmla="*/ 647790 h 1295580"/>
              <a:gd name="connsiteX2" fmla="*/ 647790 w 1295580"/>
              <a:gd name="connsiteY2" fmla="*/ 1295580 h 1295580"/>
              <a:gd name="connsiteX3" fmla="*/ 0 w 1295580"/>
              <a:gd name="connsiteY3" fmla="*/ 647790 h 1295580"/>
              <a:gd name="connsiteX4" fmla="*/ 647790 w 1295580"/>
              <a:gd name="connsiteY4" fmla="*/ 0 h 129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580" h="1295580">
                <a:moveTo>
                  <a:pt x="647790" y="0"/>
                </a:moveTo>
                <a:cubicBezTo>
                  <a:pt x="1005555" y="0"/>
                  <a:pt x="1295580" y="290025"/>
                  <a:pt x="1295580" y="647790"/>
                </a:cubicBezTo>
                <a:cubicBezTo>
                  <a:pt x="1295580" y="1005555"/>
                  <a:pt x="1005555" y="1295580"/>
                  <a:pt x="647790" y="1295580"/>
                </a:cubicBezTo>
                <a:cubicBezTo>
                  <a:pt x="290025" y="1295580"/>
                  <a:pt x="0" y="1005555"/>
                  <a:pt x="0" y="647790"/>
                </a:cubicBezTo>
                <a:cubicBezTo>
                  <a:pt x="0" y="290025"/>
                  <a:pt x="290025" y="0"/>
                  <a:pt x="647790" y="0"/>
                </a:cubicBezTo>
                <a:close/>
              </a:path>
            </a:pathLst>
          </a:custGeom>
        </p:spPr>
        <p:txBody>
          <a:bodyPr wrap="square">
            <a:noAutofit/>
          </a:bodyPr>
          <a:lstStyle/>
          <a:p>
            <a:endParaRPr lang="en-US"/>
          </a:p>
        </p:txBody>
      </p:sp>
      <p:sp>
        <p:nvSpPr>
          <p:cNvPr id="20" name="Picture Placeholder 19">
            <a:extLst>
              <a:ext uri="{FF2B5EF4-FFF2-40B4-BE49-F238E27FC236}">
                <a16:creationId xmlns:a16="http://schemas.microsoft.com/office/drawing/2014/main" id="{7DB4D4E9-9DB5-449C-B969-9D98C72C0EF9}"/>
              </a:ext>
            </a:extLst>
          </p:cNvPr>
          <p:cNvSpPr>
            <a:spLocks noGrp="1"/>
          </p:cNvSpPr>
          <p:nvPr>
            <p:ph type="pic" sz="quarter" idx="16"/>
          </p:nvPr>
        </p:nvSpPr>
        <p:spPr>
          <a:xfrm>
            <a:off x="5364661" y="2459198"/>
            <a:ext cx="1295580" cy="1295580"/>
          </a:xfrm>
          <a:custGeom>
            <a:avLst/>
            <a:gdLst>
              <a:gd name="connsiteX0" fmla="*/ 647790 w 1295580"/>
              <a:gd name="connsiteY0" fmla="*/ 0 h 1295580"/>
              <a:gd name="connsiteX1" fmla="*/ 1295580 w 1295580"/>
              <a:gd name="connsiteY1" fmla="*/ 647790 h 1295580"/>
              <a:gd name="connsiteX2" fmla="*/ 647790 w 1295580"/>
              <a:gd name="connsiteY2" fmla="*/ 1295580 h 1295580"/>
              <a:gd name="connsiteX3" fmla="*/ 0 w 1295580"/>
              <a:gd name="connsiteY3" fmla="*/ 647790 h 1295580"/>
              <a:gd name="connsiteX4" fmla="*/ 647790 w 1295580"/>
              <a:gd name="connsiteY4" fmla="*/ 0 h 129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580" h="1295580">
                <a:moveTo>
                  <a:pt x="647790" y="0"/>
                </a:moveTo>
                <a:cubicBezTo>
                  <a:pt x="1005555" y="0"/>
                  <a:pt x="1295580" y="290025"/>
                  <a:pt x="1295580" y="647790"/>
                </a:cubicBezTo>
                <a:cubicBezTo>
                  <a:pt x="1295580" y="1005555"/>
                  <a:pt x="1005555" y="1295580"/>
                  <a:pt x="647790" y="1295580"/>
                </a:cubicBezTo>
                <a:cubicBezTo>
                  <a:pt x="290025" y="1295580"/>
                  <a:pt x="0" y="1005555"/>
                  <a:pt x="0" y="647790"/>
                </a:cubicBezTo>
                <a:cubicBezTo>
                  <a:pt x="0" y="290025"/>
                  <a:pt x="290025" y="0"/>
                  <a:pt x="647790" y="0"/>
                </a:cubicBezTo>
                <a:close/>
              </a:path>
            </a:pathLst>
          </a:custGeom>
        </p:spPr>
        <p:txBody>
          <a:bodyPr wrap="square">
            <a:noAutofit/>
          </a:bodyPr>
          <a:lstStyle/>
          <a:p>
            <a:endParaRPr lang="en-US"/>
          </a:p>
        </p:txBody>
      </p:sp>
      <p:sp>
        <p:nvSpPr>
          <p:cNvPr id="24" name="Picture Placeholder 23">
            <a:extLst>
              <a:ext uri="{FF2B5EF4-FFF2-40B4-BE49-F238E27FC236}">
                <a16:creationId xmlns:a16="http://schemas.microsoft.com/office/drawing/2014/main" id="{5BC0886C-DEAA-44E6-AD55-598C8EA0F51E}"/>
              </a:ext>
            </a:extLst>
          </p:cNvPr>
          <p:cNvSpPr>
            <a:spLocks noGrp="1"/>
          </p:cNvSpPr>
          <p:nvPr>
            <p:ph type="pic" sz="quarter" idx="17"/>
          </p:nvPr>
        </p:nvSpPr>
        <p:spPr>
          <a:xfrm>
            <a:off x="7820741" y="2459198"/>
            <a:ext cx="1295580" cy="1295580"/>
          </a:xfrm>
          <a:custGeom>
            <a:avLst/>
            <a:gdLst>
              <a:gd name="connsiteX0" fmla="*/ 647790 w 1295580"/>
              <a:gd name="connsiteY0" fmla="*/ 0 h 1295580"/>
              <a:gd name="connsiteX1" fmla="*/ 1295580 w 1295580"/>
              <a:gd name="connsiteY1" fmla="*/ 647790 h 1295580"/>
              <a:gd name="connsiteX2" fmla="*/ 647790 w 1295580"/>
              <a:gd name="connsiteY2" fmla="*/ 1295580 h 1295580"/>
              <a:gd name="connsiteX3" fmla="*/ 0 w 1295580"/>
              <a:gd name="connsiteY3" fmla="*/ 647790 h 1295580"/>
              <a:gd name="connsiteX4" fmla="*/ 647790 w 1295580"/>
              <a:gd name="connsiteY4" fmla="*/ 0 h 129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580" h="1295580">
                <a:moveTo>
                  <a:pt x="647790" y="0"/>
                </a:moveTo>
                <a:cubicBezTo>
                  <a:pt x="1005555" y="0"/>
                  <a:pt x="1295580" y="290025"/>
                  <a:pt x="1295580" y="647790"/>
                </a:cubicBezTo>
                <a:cubicBezTo>
                  <a:pt x="1295580" y="1005555"/>
                  <a:pt x="1005555" y="1295580"/>
                  <a:pt x="647790" y="1295580"/>
                </a:cubicBezTo>
                <a:cubicBezTo>
                  <a:pt x="290025" y="1295580"/>
                  <a:pt x="0" y="1005555"/>
                  <a:pt x="0" y="647790"/>
                </a:cubicBezTo>
                <a:cubicBezTo>
                  <a:pt x="0" y="290025"/>
                  <a:pt x="290025" y="0"/>
                  <a:pt x="647790" y="0"/>
                </a:cubicBezTo>
                <a:close/>
              </a:path>
            </a:pathLst>
          </a:custGeom>
        </p:spPr>
        <p:txBody>
          <a:bodyPr wrap="square">
            <a:noAutofit/>
          </a:bodyPr>
          <a:lstStyle/>
          <a:p>
            <a:endParaRPr lang="en-US"/>
          </a:p>
        </p:txBody>
      </p:sp>
      <p:sp>
        <p:nvSpPr>
          <p:cNvPr id="29" name="Picture Placeholder 28">
            <a:extLst>
              <a:ext uri="{FF2B5EF4-FFF2-40B4-BE49-F238E27FC236}">
                <a16:creationId xmlns:a16="http://schemas.microsoft.com/office/drawing/2014/main" id="{8AA6336E-877B-4353-A30D-FD33D038E2F6}"/>
              </a:ext>
            </a:extLst>
          </p:cNvPr>
          <p:cNvSpPr>
            <a:spLocks noGrp="1"/>
          </p:cNvSpPr>
          <p:nvPr>
            <p:ph type="pic" sz="quarter" idx="18"/>
          </p:nvPr>
        </p:nvSpPr>
        <p:spPr>
          <a:xfrm>
            <a:off x="10276821" y="2459198"/>
            <a:ext cx="1295580" cy="1295580"/>
          </a:xfrm>
          <a:custGeom>
            <a:avLst/>
            <a:gdLst>
              <a:gd name="connsiteX0" fmla="*/ 647790 w 1295580"/>
              <a:gd name="connsiteY0" fmla="*/ 0 h 1295580"/>
              <a:gd name="connsiteX1" fmla="*/ 1295580 w 1295580"/>
              <a:gd name="connsiteY1" fmla="*/ 647790 h 1295580"/>
              <a:gd name="connsiteX2" fmla="*/ 647790 w 1295580"/>
              <a:gd name="connsiteY2" fmla="*/ 1295580 h 1295580"/>
              <a:gd name="connsiteX3" fmla="*/ 0 w 1295580"/>
              <a:gd name="connsiteY3" fmla="*/ 647790 h 1295580"/>
              <a:gd name="connsiteX4" fmla="*/ 647790 w 1295580"/>
              <a:gd name="connsiteY4" fmla="*/ 0 h 129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580" h="1295580">
                <a:moveTo>
                  <a:pt x="647790" y="0"/>
                </a:moveTo>
                <a:cubicBezTo>
                  <a:pt x="1005555" y="0"/>
                  <a:pt x="1295580" y="290025"/>
                  <a:pt x="1295580" y="647790"/>
                </a:cubicBezTo>
                <a:cubicBezTo>
                  <a:pt x="1295580" y="1005555"/>
                  <a:pt x="1005555" y="1295580"/>
                  <a:pt x="647790" y="1295580"/>
                </a:cubicBezTo>
                <a:cubicBezTo>
                  <a:pt x="290025" y="1295580"/>
                  <a:pt x="0" y="1005555"/>
                  <a:pt x="0" y="647790"/>
                </a:cubicBezTo>
                <a:cubicBezTo>
                  <a:pt x="0" y="290025"/>
                  <a:pt x="290025" y="0"/>
                  <a:pt x="647790" y="0"/>
                </a:cubicBezTo>
                <a:close/>
              </a:path>
            </a:pathLst>
          </a:custGeom>
        </p:spPr>
        <p:txBody>
          <a:bodyPr wrap="square">
            <a:noAutofit/>
          </a:bodyPr>
          <a:lstStyle/>
          <a:p>
            <a:endParaRPr lang="en-US"/>
          </a:p>
        </p:txBody>
      </p:sp>
    </p:spTree>
    <p:extLst>
      <p:ext uri="{BB962C8B-B14F-4D97-AF65-F5344CB8AC3E}">
        <p14:creationId xmlns:p14="http://schemas.microsoft.com/office/powerpoint/2010/main" val="892978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BCD3C4-3059-407C-B5AB-B2E0E375558A}"/>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203201"/>
            <a:ext cx="11785600" cy="571499"/>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D9208B8-B409-4718-9F1D-CBEA5CB1443A}"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7" name="Text Placeholder 6">
            <a:extLst>
              <a:ext uri="{FF2B5EF4-FFF2-40B4-BE49-F238E27FC236}">
                <a16:creationId xmlns:a16="http://schemas.microsoft.com/office/drawing/2014/main" id="{88806C8B-2AE3-4D73-8A4A-3AE91254615D}"/>
              </a:ext>
            </a:extLst>
          </p:cNvPr>
          <p:cNvSpPr>
            <a:spLocks noGrp="1"/>
          </p:cNvSpPr>
          <p:nvPr>
            <p:ph type="body" sz="quarter" idx="13"/>
          </p:nvPr>
        </p:nvSpPr>
        <p:spPr>
          <a:xfrm>
            <a:off x="203200" y="800103"/>
            <a:ext cx="11786616" cy="228597"/>
          </a:xfrm>
        </p:spPr>
        <p:txBody>
          <a:bodyPr anchor="t">
            <a:noAutofit/>
          </a:bodyPr>
          <a:lstStyle>
            <a:lvl1pPr marL="0" indent="0">
              <a:lnSpc>
                <a:spcPct val="100000"/>
              </a:lnSpc>
              <a:spcBef>
                <a:spcPts val="0"/>
              </a:spcBef>
              <a:buNone/>
              <a:defRPr sz="900">
                <a:solidFill>
                  <a:schemeClr val="tx2">
                    <a:lumMod val="50000"/>
                    <a:lumOff val="50000"/>
                  </a:schemeClr>
                </a:solidFill>
              </a:defRPr>
            </a:lvl1pPr>
            <a:lvl2pPr marL="0" indent="0">
              <a:buNone/>
              <a:defRPr/>
            </a:lvl2pPr>
          </a:lstStyle>
          <a:p>
            <a:pPr lvl="0"/>
            <a:r>
              <a:rPr lang="en-US" dirty="0"/>
              <a:t>Edit Master text styles</a:t>
            </a:r>
          </a:p>
        </p:txBody>
      </p:sp>
      <p:sp>
        <p:nvSpPr>
          <p:cNvPr id="17" name="Picture Placeholder 16">
            <a:extLst>
              <a:ext uri="{FF2B5EF4-FFF2-40B4-BE49-F238E27FC236}">
                <a16:creationId xmlns:a16="http://schemas.microsoft.com/office/drawing/2014/main" id="{2AE8DC1A-A2A3-4D4F-A5A1-24DB39D5DF5A}"/>
              </a:ext>
            </a:extLst>
          </p:cNvPr>
          <p:cNvSpPr>
            <a:spLocks noGrp="1"/>
          </p:cNvSpPr>
          <p:nvPr>
            <p:ph type="pic" sz="quarter" idx="14"/>
          </p:nvPr>
        </p:nvSpPr>
        <p:spPr>
          <a:xfrm>
            <a:off x="248468" y="1335092"/>
            <a:ext cx="2408922" cy="2408920"/>
          </a:xfrm>
          <a:custGeom>
            <a:avLst/>
            <a:gdLst>
              <a:gd name="connsiteX0" fmla="*/ 1204461 w 2408922"/>
              <a:gd name="connsiteY0" fmla="*/ 0 h 2408920"/>
              <a:gd name="connsiteX1" fmla="*/ 2408922 w 2408922"/>
              <a:gd name="connsiteY1" fmla="*/ 1204460 h 2408920"/>
              <a:gd name="connsiteX2" fmla="*/ 1204461 w 2408922"/>
              <a:gd name="connsiteY2" fmla="*/ 2408920 h 2408920"/>
              <a:gd name="connsiteX3" fmla="*/ 0 w 2408922"/>
              <a:gd name="connsiteY3" fmla="*/ 1204460 h 2408920"/>
              <a:gd name="connsiteX4" fmla="*/ 1204461 w 2408922"/>
              <a:gd name="connsiteY4" fmla="*/ 0 h 2408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922" h="2408920">
                <a:moveTo>
                  <a:pt x="1204461" y="0"/>
                </a:moveTo>
                <a:cubicBezTo>
                  <a:pt x="1869666" y="0"/>
                  <a:pt x="2408922" y="539255"/>
                  <a:pt x="2408922" y="1204460"/>
                </a:cubicBezTo>
                <a:cubicBezTo>
                  <a:pt x="2408922" y="1869665"/>
                  <a:pt x="1869666" y="2408920"/>
                  <a:pt x="1204461" y="2408920"/>
                </a:cubicBezTo>
                <a:cubicBezTo>
                  <a:pt x="539256" y="2408920"/>
                  <a:pt x="0" y="1869665"/>
                  <a:pt x="0" y="1204460"/>
                </a:cubicBezTo>
                <a:cubicBezTo>
                  <a:pt x="0" y="539255"/>
                  <a:pt x="539256" y="0"/>
                  <a:pt x="1204461" y="0"/>
                </a:cubicBezTo>
                <a:close/>
              </a:path>
            </a:pathLst>
          </a:custGeom>
        </p:spPr>
        <p:txBody>
          <a:bodyPr wrap="square">
            <a:noAutofit/>
          </a:bodyPr>
          <a:lstStyle/>
          <a:p>
            <a:endParaRPr lang="en-US"/>
          </a:p>
        </p:txBody>
      </p:sp>
    </p:spTree>
    <p:extLst>
      <p:ext uri="{BB962C8B-B14F-4D97-AF65-F5344CB8AC3E}">
        <p14:creationId xmlns:p14="http://schemas.microsoft.com/office/powerpoint/2010/main" val="31328620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5BCD3C4-3059-407C-B5AB-B2E0E375558A}"/>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0" y="203201"/>
            <a:ext cx="11785600" cy="571499"/>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8D9208B8-B409-4718-9F1D-CBEA5CB1443A}"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7" name="Text Placeholder 6">
            <a:extLst>
              <a:ext uri="{FF2B5EF4-FFF2-40B4-BE49-F238E27FC236}">
                <a16:creationId xmlns:a16="http://schemas.microsoft.com/office/drawing/2014/main" id="{88806C8B-2AE3-4D73-8A4A-3AE91254615D}"/>
              </a:ext>
            </a:extLst>
          </p:cNvPr>
          <p:cNvSpPr>
            <a:spLocks noGrp="1"/>
          </p:cNvSpPr>
          <p:nvPr>
            <p:ph type="body" sz="quarter" idx="13"/>
          </p:nvPr>
        </p:nvSpPr>
        <p:spPr>
          <a:xfrm>
            <a:off x="203200" y="800103"/>
            <a:ext cx="11786616" cy="228597"/>
          </a:xfrm>
        </p:spPr>
        <p:txBody>
          <a:bodyPr anchor="t">
            <a:noAutofit/>
          </a:bodyPr>
          <a:lstStyle>
            <a:lvl1pPr marL="0" indent="0">
              <a:lnSpc>
                <a:spcPct val="100000"/>
              </a:lnSpc>
              <a:spcBef>
                <a:spcPts val="0"/>
              </a:spcBef>
              <a:buNone/>
              <a:defRPr sz="900">
                <a:solidFill>
                  <a:schemeClr val="tx2">
                    <a:lumMod val="50000"/>
                    <a:lumOff val="50000"/>
                  </a:schemeClr>
                </a:solidFill>
              </a:defRPr>
            </a:lvl1pPr>
            <a:lvl2pPr marL="0" indent="0">
              <a:buNone/>
              <a:defRPr/>
            </a:lvl2pPr>
          </a:lstStyle>
          <a:p>
            <a:pPr lvl="0"/>
            <a:r>
              <a:rPr lang="en-US" dirty="0"/>
              <a:t>Edit Master text styles</a:t>
            </a:r>
          </a:p>
        </p:txBody>
      </p:sp>
      <p:sp>
        <p:nvSpPr>
          <p:cNvPr id="12" name="Picture Placeholder 11">
            <a:extLst>
              <a:ext uri="{FF2B5EF4-FFF2-40B4-BE49-F238E27FC236}">
                <a16:creationId xmlns:a16="http://schemas.microsoft.com/office/drawing/2014/main" id="{2D859CC7-B9C5-41F2-83A3-E1D3289B7D2F}"/>
              </a:ext>
            </a:extLst>
          </p:cNvPr>
          <p:cNvSpPr>
            <a:spLocks noGrp="1"/>
          </p:cNvSpPr>
          <p:nvPr>
            <p:ph type="pic" sz="quarter" idx="14"/>
          </p:nvPr>
        </p:nvSpPr>
        <p:spPr>
          <a:xfrm>
            <a:off x="332212" y="2554303"/>
            <a:ext cx="3135788" cy="3135784"/>
          </a:xfrm>
          <a:custGeom>
            <a:avLst/>
            <a:gdLst>
              <a:gd name="connsiteX0" fmla="*/ 1567894 w 3135788"/>
              <a:gd name="connsiteY0" fmla="*/ 0 h 3135784"/>
              <a:gd name="connsiteX1" fmla="*/ 3135788 w 3135788"/>
              <a:gd name="connsiteY1" fmla="*/ 1567892 h 3135784"/>
              <a:gd name="connsiteX2" fmla="*/ 1567894 w 3135788"/>
              <a:gd name="connsiteY2" fmla="*/ 3135784 h 3135784"/>
              <a:gd name="connsiteX3" fmla="*/ 0 w 3135788"/>
              <a:gd name="connsiteY3" fmla="*/ 1567892 h 3135784"/>
              <a:gd name="connsiteX4" fmla="*/ 1567894 w 3135788"/>
              <a:gd name="connsiteY4" fmla="*/ 0 h 3135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5788" h="3135784">
                <a:moveTo>
                  <a:pt x="1567894" y="0"/>
                </a:moveTo>
                <a:cubicBezTo>
                  <a:pt x="2433818" y="0"/>
                  <a:pt x="3135788" y="701969"/>
                  <a:pt x="3135788" y="1567892"/>
                </a:cubicBezTo>
                <a:cubicBezTo>
                  <a:pt x="3135788" y="2433815"/>
                  <a:pt x="2433818" y="3135784"/>
                  <a:pt x="1567894" y="3135784"/>
                </a:cubicBezTo>
                <a:cubicBezTo>
                  <a:pt x="701970" y="3135784"/>
                  <a:pt x="0" y="2433815"/>
                  <a:pt x="0" y="1567892"/>
                </a:cubicBezTo>
                <a:cubicBezTo>
                  <a:pt x="0" y="701969"/>
                  <a:pt x="701970" y="0"/>
                  <a:pt x="1567894" y="0"/>
                </a:cubicBezTo>
                <a:close/>
              </a:path>
            </a:pathLst>
          </a:custGeom>
        </p:spPr>
        <p:txBody>
          <a:bodyPr wrap="square">
            <a:noAutofit/>
          </a:bodyPr>
          <a:lstStyle/>
          <a:p>
            <a:endParaRPr lang="en-US"/>
          </a:p>
        </p:txBody>
      </p:sp>
    </p:spTree>
    <p:extLst>
      <p:ext uri="{BB962C8B-B14F-4D97-AF65-F5344CB8AC3E}">
        <p14:creationId xmlns:p14="http://schemas.microsoft.com/office/powerpoint/2010/main" val="3069695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5A65B5-E9D3-4032-BF40-089E29627A12}"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10" name="Picture Placeholder 9">
            <a:extLst>
              <a:ext uri="{FF2B5EF4-FFF2-40B4-BE49-F238E27FC236}">
                <a16:creationId xmlns:a16="http://schemas.microsoft.com/office/drawing/2014/main" id="{FC9D90D6-7F45-432E-AA30-12A2BCC2E2A5}"/>
              </a:ext>
            </a:extLst>
          </p:cNvPr>
          <p:cNvSpPr>
            <a:spLocks noGrp="1"/>
          </p:cNvSpPr>
          <p:nvPr>
            <p:ph type="pic" sz="quarter" idx="13"/>
          </p:nvPr>
        </p:nvSpPr>
        <p:spPr>
          <a:xfrm>
            <a:off x="213681" y="1612986"/>
            <a:ext cx="3135788" cy="3135784"/>
          </a:xfrm>
          <a:custGeom>
            <a:avLst/>
            <a:gdLst>
              <a:gd name="connsiteX0" fmla="*/ 1567894 w 3135788"/>
              <a:gd name="connsiteY0" fmla="*/ 0 h 3135784"/>
              <a:gd name="connsiteX1" fmla="*/ 3135788 w 3135788"/>
              <a:gd name="connsiteY1" fmla="*/ 1567892 h 3135784"/>
              <a:gd name="connsiteX2" fmla="*/ 1567894 w 3135788"/>
              <a:gd name="connsiteY2" fmla="*/ 3135784 h 3135784"/>
              <a:gd name="connsiteX3" fmla="*/ 0 w 3135788"/>
              <a:gd name="connsiteY3" fmla="*/ 1567892 h 3135784"/>
              <a:gd name="connsiteX4" fmla="*/ 1567894 w 3135788"/>
              <a:gd name="connsiteY4" fmla="*/ 0 h 3135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5788" h="3135784">
                <a:moveTo>
                  <a:pt x="1567894" y="0"/>
                </a:moveTo>
                <a:cubicBezTo>
                  <a:pt x="2433818" y="0"/>
                  <a:pt x="3135788" y="701969"/>
                  <a:pt x="3135788" y="1567892"/>
                </a:cubicBezTo>
                <a:cubicBezTo>
                  <a:pt x="3135788" y="2433815"/>
                  <a:pt x="2433818" y="3135784"/>
                  <a:pt x="1567894" y="3135784"/>
                </a:cubicBezTo>
                <a:cubicBezTo>
                  <a:pt x="701970" y="3135784"/>
                  <a:pt x="0" y="2433815"/>
                  <a:pt x="0" y="1567892"/>
                </a:cubicBezTo>
                <a:cubicBezTo>
                  <a:pt x="0" y="701969"/>
                  <a:pt x="701970" y="0"/>
                  <a:pt x="1567894" y="0"/>
                </a:cubicBezTo>
                <a:close/>
              </a:path>
            </a:pathLst>
          </a:custGeom>
        </p:spPr>
        <p:txBody>
          <a:bodyPr wrap="square">
            <a:noAutofit/>
          </a:bodyPr>
          <a:lstStyle/>
          <a:p>
            <a:endParaRPr lang="en-US"/>
          </a:p>
        </p:txBody>
      </p:sp>
    </p:spTree>
    <p:extLst>
      <p:ext uri="{BB962C8B-B14F-4D97-AF65-F5344CB8AC3E}">
        <p14:creationId xmlns:p14="http://schemas.microsoft.com/office/powerpoint/2010/main" val="3451549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5A65B5-E9D3-4032-BF40-089E29627A12}"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11" name="Picture Placeholder 10">
            <a:extLst>
              <a:ext uri="{FF2B5EF4-FFF2-40B4-BE49-F238E27FC236}">
                <a16:creationId xmlns:a16="http://schemas.microsoft.com/office/drawing/2014/main" id="{A2C86AE5-E196-4B80-8F2F-F976BA13B80D}"/>
              </a:ext>
            </a:extLst>
          </p:cNvPr>
          <p:cNvSpPr>
            <a:spLocks noGrp="1"/>
          </p:cNvSpPr>
          <p:nvPr>
            <p:ph type="pic" sz="quarter" idx="13"/>
          </p:nvPr>
        </p:nvSpPr>
        <p:spPr>
          <a:xfrm>
            <a:off x="7900148" y="2256651"/>
            <a:ext cx="4045494" cy="4045492"/>
          </a:xfrm>
          <a:custGeom>
            <a:avLst/>
            <a:gdLst>
              <a:gd name="connsiteX0" fmla="*/ 2022747 w 4045494"/>
              <a:gd name="connsiteY0" fmla="*/ 0 h 4045492"/>
              <a:gd name="connsiteX1" fmla="*/ 4045494 w 4045494"/>
              <a:gd name="connsiteY1" fmla="*/ 2022746 h 4045492"/>
              <a:gd name="connsiteX2" fmla="*/ 2022747 w 4045494"/>
              <a:gd name="connsiteY2" fmla="*/ 4045492 h 4045492"/>
              <a:gd name="connsiteX3" fmla="*/ 0 w 4045494"/>
              <a:gd name="connsiteY3" fmla="*/ 2022746 h 4045492"/>
              <a:gd name="connsiteX4" fmla="*/ 2022747 w 4045494"/>
              <a:gd name="connsiteY4" fmla="*/ 0 h 4045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5494" h="4045492">
                <a:moveTo>
                  <a:pt x="2022747" y="0"/>
                </a:moveTo>
                <a:cubicBezTo>
                  <a:pt x="3139879" y="0"/>
                  <a:pt x="4045494" y="905614"/>
                  <a:pt x="4045494" y="2022746"/>
                </a:cubicBezTo>
                <a:cubicBezTo>
                  <a:pt x="4045494" y="3139878"/>
                  <a:pt x="3139879" y="4045492"/>
                  <a:pt x="2022747" y="4045492"/>
                </a:cubicBezTo>
                <a:cubicBezTo>
                  <a:pt x="905615" y="4045492"/>
                  <a:pt x="0" y="3139878"/>
                  <a:pt x="0" y="2022746"/>
                </a:cubicBezTo>
                <a:cubicBezTo>
                  <a:pt x="0" y="905614"/>
                  <a:pt x="905615" y="0"/>
                  <a:pt x="2022747" y="0"/>
                </a:cubicBezTo>
                <a:close/>
              </a:path>
            </a:pathLst>
          </a:custGeom>
        </p:spPr>
        <p:txBody>
          <a:bodyPr wrap="square">
            <a:noAutofit/>
          </a:bodyPr>
          <a:lstStyle/>
          <a:p>
            <a:endParaRPr lang="en-US"/>
          </a:p>
        </p:txBody>
      </p:sp>
    </p:spTree>
    <p:extLst>
      <p:ext uri="{BB962C8B-B14F-4D97-AF65-F5344CB8AC3E}">
        <p14:creationId xmlns:p14="http://schemas.microsoft.com/office/powerpoint/2010/main" val="28986858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5A65B5-E9D3-4032-BF40-089E29627A12}" type="datetime1">
              <a:rPr lang="en-US" smtClean="0"/>
              <a:t>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6BC5C8-30CF-4331-8F89-F173B0521CA1}" type="slidenum">
              <a:rPr lang="en-US" smtClean="0"/>
              <a:pPr/>
              <a:t>‹#›</a:t>
            </a:fld>
            <a:endParaRPr lang="en-US" dirty="0"/>
          </a:p>
        </p:txBody>
      </p:sp>
      <p:sp>
        <p:nvSpPr>
          <p:cNvPr id="10" name="Picture Placeholder 9">
            <a:extLst>
              <a:ext uri="{FF2B5EF4-FFF2-40B4-BE49-F238E27FC236}">
                <a16:creationId xmlns:a16="http://schemas.microsoft.com/office/drawing/2014/main" id="{5829E41A-A868-4B54-8827-F11B9661F561}"/>
              </a:ext>
            </a:extLst>
          </p:cNvPr>
          <p:cNvSpPr>
            <a:spLocks noGrp="1"/>
          </p:cNvSpPr>
          <p:nvPr>
            <p:ph type="pic" sz="quarter" idx="13"/>
          </p:nvPr>
        </p:nvSpPr>
        <p:spPr>
          <a:xfrm>
            <a:off x="7296499" y="463060"/>
            <a:ext cx="4568012" cy="4568010"/>
          </a:xfrm>
          <a:custGeom>
            <a:avLst/>
            <a:gdLst>
              <a:gd name="connsiteX0" fmla="*/ 2284006 w 4568012"/>
              <a:gd name="connsiteY0" fmla="*/ 0 h 4568010"/>
              <a:gd name="connsiteX1" fmla="*/ 4568012 w 4568012"/>
              <a:gd name="connsiteY1" fmla="*/ 2284005 h 4568010"/>
              <a:gd name="connsiteX2" fmla="*/ 2284006 w 4568012"/>
              <a:gd name="connsiteY2" fmla="*/ 4568010 h 4568010"/>
              <a:gd name="connsiteX3" fmla="*/ 0 w 4568012"/>
              <a:gd name="connsiteY3" fmla="*/ 2284005 h 4568010"/>
              <a:gd name="connsiteX4" fmla="*/ 2284006 w 4568012"/>
              <a:gd name="connsiteY4" fmla="*/ 0 h 456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8012" h="4568010">
                <a:moveTo>
                  <a:pt x="2284006" y="0"/>
                </a:moveTo>
                <a:cubicBezTo>
                  <a:pt x="3545428" y="0"/>
                  <a:pt x="4568012" y="1022584"/>
                  <a:pt x="4568012" y="2284005"/>
                </a:cubicBezTo>
                <a:cubicBezTo>
                  <a:pt x="4568012" y="3545426"/>
                  <a:pt x="3545428" y="4568010"/>
                  <a:pt x="2284006" y="4568010"/>
                </a:cubicBezTo>
                <a:cubicBezTo>
                  <a:pt x="1022584" y="4568010"/>
                  <a:pt x="0" y="3545426"/>
                  <a:pt x="0" y="2284005"/>
                </a:cubicBezTo>
                <a:cubicBezTo>
                  <a:pt x="0" y="1022584"/>
                  <a:pt x="1022584" y="0"/>
                  <a:pt x="2284006" y="0"/>
                </a:cubicBezTo>
                <a:close/>
              </a:path>
            </a:pathLst>
          </a:custGeom>
        </p:spPr>
        <p:txBody>
          <a:bodyPr wrap="square">
            <a:noAutofit/>
          </a:bodyPr>
          <a:lstStyle/>
          <a:p>
            <a:endParaRPr lang="en-US"/>
          </a:p>
        </p:txBody>
      </p:sp>
      <p:sp>
        <p:nvSpPr>
          <p:cNvPr id="13" name="Title 1">
            <a:extLst>
              <a:ext uri="{FF2B5EF4-FFF2-40B4-BE49-F238E27FC236}">
                <a16:creationId xmlns:a16="http://schemas.microsoft.com/office/drawing/2014/main" id="{E47A8045-FEED-4394-BE8B-31A89046902E}"/>
              </a:ext>
            </a:extLst>
          </p:cNvPr>
          <p:cNvSpPr>
            <a:spLocks noGrp="1"/>
          </p:cNvSpPr>
          <p:nvPr>
            <p:ph type="title"/>
          </p:nvPr>
        </p:nvSpPr>
        <p:spPr>
          <a:xfrm>
            <a:off x="418352" y="837227"/>
            <a:ext cx="5892257" cy="1301877"/>
          </a:xfrm>
        </p:spPr>
        <p:txBody>
          <a:bodyPr/>
          <a:lstStyle>
            <a:lvl1pPr>
              <a:defRPr sz="5400">
                <a:solidFill>
                  <a:schemeClr val="bg2"/>
                </a:solidFill>
              </a:defRPr>
            </a:lvl1pPr>
          </a:lstStyle>
          <a:p>
            <a:r>
              <a:rPr lang="en-US" dirty="0"/>
              <a:t>Click to edit Master title style</a:t>
            </a:r>
          </a:p>
        </p:txBody>
      </p:sp>
      <p:sp>
        <p:nvSpPr>
          <p:cNvPr id="9" name="Rectangle 8">
            <a:extLst>
              <a:ext uri="{FF2B5EF4-FFF2-40B4-BE49-F238E27FC236}">
                <a16:creationId xmlns:a16="http://schemas.microsoft.com/office/drawing/2014/main" id="{8765CA6A-EBFD-48FE-9777-06AC59426F60}"/>
              </a:ext>
            </a:extLst>
          </p:cNvPr>
          <p:cNvSpPr/>
          <p:nvPr userDrawn="1"/>
        </p:nvSpPr>
        <p:spPr>
          <a:xfrm>
            <a:off x="0" y="0"/>
            <a:ext cx="12192000" cy="203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99087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98804-A325-4376-8785-794D686650C5}" type="datetime1">
              <a:rPr lang="en-US" smtClean="0"/>
              <a:t>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6BC5C8-30CF-4331-8F89-F173B0521CA1}" type="slidenum">
              <a:rPr lang="en-US" smtClean="0"/>
              <a:pPr/>
              <a:t>‹#›</a:t>
            </a:fld>
            <a:endParaRPr lang="en-US" dirty="0"/>
          </a:p>
        </p:txBody>
      </p:sp>
      <p:grpSp>
        <p:nvGrpSpPr>
          <p:cNvPr id="5" name="Group 4">
            <a:extLst>
              <a:ext uri="{FF2B5EF4-FFF2-40B4-BE49-F238E27FC236}">
                <a16:creationId xmlns:a16="http://schemas.microsoft.com/office/drawing/2014/main" id="{8E996F25-2A79-4C67-AFCF-D1CCC5269CF5}"/>
              </a:ext>
            </a:extLst>
          </p:cNvPr>
          <p:cNvGrpSpPr/>
          <p:nvPr userDrawn="1"/>
        </p:nvGrpSpPr>
        <p:grpSpPr>
          <a:xfrm>
            <a:off x="2407855" y="1587731"/>
            <a:ext cx="9579471" cy="3682538"/>
            <a:chOff x="2395155" y="1848375"/>
            <a:chExt cx="9579471" cy="3682538"/>
          </a:xfrm>
        </p:grpSpPr>
        <p:sp>
          <p:nvSpPr>
            <p:cNvPr id="6" name="Rectangle 5">
              <a:extLst>
                <a:ext uri="{FF2B5EF4-FFF2-40B4-BE49-F238E27FC236}">
                  <a16:creationId xmlns:a16="http://schemas.microsoft.com/office/drawing/2014/main" id="{3D3E5E41-7A66-4823-BA23-484BA780BEE8}"/>
                </a:ext>
              </a:extLst>
            </p:cNvPr>
            <p:cNvSpPr/>
            <p:nvPr/>
          </p:nvSpPr>
          <p:spPr>
            <a:xfrm flipH="1">
              <a:off x="2395155" y="1848375"/>
              <a:ext cx="9579471" cy="3676768"/>
            </a:xfrm>
            <a:prstGeom prst="rect">
              <a:avLst/>
            </a:prstGeom>
            <a:solidFill>
              <a:schemeClr val="accent2">
                <a:alpha val="9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B028982-A26A-4231-9BB7-A3A96460DEA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 r="-77"/>
            <a:stretch/>
          </p:blipFill>
          <p:spPr>
            <a:xfrm>
              <a:off x="4131285" y="1863111"/>
              <a:ext cx="7811328" cy="3667802"/>
            </a:xfrm>
            <a:prstGeom prst="rect">
              <a:avLst/>
            </a:prstGeom>
          </p:spPr>
        </p:pic>
      </p:grpSp>
      <p:grpSp>
        <p:nvGrpSpPr>
          <p:cNvPr id="8" name="Group 7">
            <a:extLst>
              <a:ext uri="{FF2B5EF4-FFF2-40B4-BE49-F238E27FC236}">
                <a16:creationId xmlns:a16="http://schemas.microsoft.com/office/drawing/2014/main" id="{D8CA2841-9CC3-62D5-018C-A8A6FE127971}"/>
              </a:ext>
            </a:extLst>
          </p:cNvPr>
          <p:cNvGrpSpPr/>
          <p:nvPr userDrawn="1"/>
        </p:nvGrpSpPr>
        <p:grpSpPr>
          <a:xfrm>
            <a:off x="0" y="1018985"/>
            <a:ext cx="4820036" cy="4820030"/>
            <a:chOff x="0" y="1341517"/>
            <a:chExt cx="4820036" cy="4820030"/>
          </a:xfrm>
        </p:grpSpPr>
        <p:sp>
          <p:nvSpPr>
            <p:cNvPr id="27" name="Circle: Hollow 26">
              <a:extLst>
                <a:ext uri="{FF2B5EF4-FFF2-40B4-BE49-F238E27FC236}">
                  <a16:creationId xmlns:a16="http://schemas.microsoft.com/office/drawing/2014/main" id="{4D6AD2E5-4181-42F5-82C0-8E2D09BE73DC}"/>
                </a:ext>
              </a:extLst>
            </p:cNvPr>
            <p:cNvSpPr/>
            <p:nvPr/>
          </p:nvSpPr>
          <p:spPr>
            <a:xfrm flipH="1">
              <a:off x="0" y="1341517"/>
              <a:ext cx="4820036" cy="4820030"/>
            </a:xfrm>
            <a:prstGeom prst="donut">
              <a:avLst>
                <a:gd name="adj" fmla="val 7883"/>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2C791BFC-DD00-401B-839F-3CBF4AD63AB1}"/>
                </a:ext>
              </a:extLst>
            </p:cNvPr>
            <p:cNvSpPr/>
            <p:nvPr/>
          </p:nvSpPr>
          <p:spPr>
            <a:xfrm flipH="1">
              <a:off x="131781" y="1473297"/>
              <a:ext cx="4556475" cy="4556470"/>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C4D9DEE8-A2F9-4D66-B049-39EE17372453}"/>
                </a:ext>
              </a:extLst>
            </p:cNvPr>
            <p:cNvSpPr/>
            <p:nvPr userDrawn="1"/>
          </p:nvSpPr>
          <p:spPr>
            <a:xfrm flipH="1">
              <a:off x="113084" y="1467145"/>
              <a:ext cx="4568011" cy="4568010"/>
            </a:xfrm>
            <a:prstGeom prst="ellipse">
              <a:avLst/>
            </a:prstGeom>
            <a:gradFill flip="none" rotWithShape="1">
              <a:gsLst>
                <a:gs pos="0">
                  <a:schemeClr val="accent3">
                    <a:alpha val="38000"/>
                  </a:schemeClr>
                </a:gs>
                <a:gs pos="55000">
                  <a:schemeClr val="accent3">
                    <a:alpha val="0"/>
                  </a:schemeClr>
                </a:gs>
              </a:gsLst>
              <a:lin ang="162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12" name="Straight Connector 11">
            <a:extLst>
              <a:ext uri="{FF2B5EF4-FFF2-40B4-BE49-F238E27FC236}">
                <a16:creationId xmlns:a16="http://schemas.microsoft.com/office/drawing/2014/main" id="{8D3E4177-6E49-4DF6-A6D1-7FAFA31A52EC}"/>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AF54D4E6-EBA8-2DBB-21E6-0263F50F10F2}"/>
              </a:ext>
            </a:extLst>
          </p:cNvPr>
          <p:cNvSpPr>
            <a:spLocks noGrp="1"/>
          </p:cNvSpPr>
          <p:nvPr>
            <p:ph type="title"/>
          </p:nvPr>
        </p:nvSpPr>
        <p:spPr>
          <a:xfrm>
            <a:off x="4881142" y="2523744"/>
            <a:ext cx="6812280" cy="1810512"/>
          </a:xfrm>
        </p:spPr>
        <p:txBody>
          <a:bodyPr anchor="ctr"/>
          <a:lstStyle>
            <a:lvl1pPr>
              <a:defRPr sz="6600">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3625601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2BCABD1-0C76-41F3-8681-A11D337F552C}" type="datetime1">
              <a:rPr lang="en-US" smtClean="0"/>
              <a:t>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BC5C8-30CF-4331-8F89-F173B0521CA1}" type="slidenum">
              <a:rPr lang="en-US" smtClean="0"/>
              <a:pPr/>
              <a:t>‹#›</a:t>
            </a:fld>
            <a:endParaRPr lang="en-US" dirty="0"/>
          </a:p>
        </p:txBody>
      </p:sp>
    </p:spTree>
    <p:extLst>
      <p:ext uri="{BB962C8B-B14F-4D97-AF65-F5344CB8AC3E}">
        <p14:creationId xmlns:p14="http://schemas.microsoft.com/office/powerpoint/2010/main" val="3439715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18DBC83-C510-4726-AF7F-101782593E32}" type="datetime1">
              <a:rPr lang="en-US" smtClean="0"/>
              <a:t>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6BC5C8-30CF-4331-8F89-F173B0521CA1}" type="slidenum">
              <a:rPr lang="en-US" smtClean="0"/>
              <a:pPr/>
              <a:t>‹#›</a:t>
            </a:fld>
            <a:endParaRPr lang="en-US" dirty="0"/>
          </a:p>
        </p:txBody>
      </p:sp>
    </p:spTree>
    <p:extLst>
      <p:ext uri="{BB962C8B-B14F-4D97-AF65-F5344CB8AC3E}">
        <p14:creationId xmlns:p14="http://schemas.microsoft.com/office/powerpoint/2010/main" val="33068165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16DFF2-11A3-4D41-8DE7-B19EF7EA337C}"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BC5C8-30CF-4331-8F89-F173B0521CA1}" type="slidenum">
              <a:rPr lang="en-US" smtClean="0"/>
              <a:pPr/>
              <a:t>‹#›</a:t>
            </a:fld>
            <a:endParaRPr lang="en-US" dirty="0"/>
          </a:p>
        </p:txBody>
      </p:sp>
    </p:spTree>
    <p:extLst>
      <p:ext uri="{BB962C8B-B14F-4D97-AF65-F5344CB8AC3E}">
        <p14:creationId xmlns:p14="http://schemas.microsoft.com/office/powerpoint/2010/main" val="21402639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B29A57-3420-45EF-9A0D-012249B364DA}" type="datetime1">
              <a:rPr lang="en-US" smtClean="0"/>
              <a:t>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6BC5C8-30CF-4331-8F89-F173B0521CA1}" type="slidenum">
              <a:rPr lang="en-US" smtClean="0"/>
              <a:pPr/>
              <a:t>‹#›</a:t>
            </a:fld>
            <a:endParaRPr lang="en-US" dirty="0"/>
          </a:p>
        </p:txBody>
      </p:sp>
    </p:spTree>
    <p:extLst>
      <p:ext uri="{BB962C8B-B14F-4D97-AF65-F5344CB8AC3E}">
        <p14:creationId xmlns:p14="http://schemas.microsoft.com/office/powerpoint/2010/main" val="170881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3200" y="203201"/>
            <a:ext cx="11785600" cy="571499"/>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203200" y="1028700"/>
            <a:ext cx="11785600" cy="54011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4000" y="6582569"/>
            <a:ext cx="1193800" cy="228600"/>
          </a:xfrm>
          <a:prstGeom prst="rect">
            <a:avLst/>
          </a:prstGeom>
        </p:spPr>
        <p:txBody>
          <a:bodyPr vert="horz" lIns="91440" tIns="45720" rIns="91440" bIns="45720" rtlCol="0" anchor="ctr"/>
          <a:lstStyle>
            <a:lvl1pPr algn="l">
              <a:defRPr sz="900">
                <a:solidFill>
                  <a:schemeClr val="tx2">
                    <a:lumMod val="50000"/>
                    <a:lumOff val="50000"/>
                  </a:schemeClr>
                </a:solidFill>
                <a:latin typeface="Arial" panose="020B0604020202020204" pitchFamily="34" charset="0"/>
                <a:cs typeface="Arial" panose="020B0604020202020204" pitchFamily="34" charset="0"/>
              </a:defRPr>
            </a:lvl1pPr>
          </a:lstStyle>
          <a:p>
            <a:fld id="{9702F512-CBD8-4075-B044-BA61E822F6E1}" type="datetime1">
              <a:rPr lang="en-US" smtClean="0"/>
              <a:t>2/2/2023</a:t>
            </a:fld>
            <a:endParaRPr lang="en-US" dirty="0"/>
          </a:p>
        </p:txBody>
      </p:sp>
      <p:sp>
        <p:nvSpPr>
          <p:cNvPr id="5" name="Footer Placeholder 4"/>
          <p:cNvSpPr>
            <a:spLocks noGrp="1"/>
          </p:cNvSpPr>
          <p:nvPr>
            <p:ph type="ftr" sz="quarter" idx="3"/>
          </p:nvPr>
        </p:nvSpPr>
        <p:spPr>
          <a:xfrm>
            <a:off x="4038600" y="6582569"/>
            <a:ext cx="4114800" cy="228600"/>
          </a:xfrm>
          <a:prstGeom prst="rect">
            <a:avLst/>
          </a:prstGeom>
        </p:spPr>
        <p:txBody>
          <a:bodyPr vert="horz" lIns="91440" tIns="45720" rIns="91440" bIns="45720" rtlCol="0" anchor="ctr"/>
          <a:lstStyle>
            <a:lvl1pPr algn="ctr">
              <a:defRPr sz="900">
                <a:solidFill>
                  <a:schemeClr val="tx2">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1735534" y="6582569"/>
            <a:ext cx="455733" cy="231146"/>
          </a:xfrm>
          <a:prstGeom prst="rect">
            <a:avLst/>
          </a:prstGeom>
        </p:spPr>
        <p:txBody>
          <a:bodyPr vert="horz" lIns="91440" tIns="45720" rIns="91440" bIns="45720" rtlCol="0" anchor="ctr"/>
          <a:lstStyle>
            <a:lvl1pPr algn="ctr">
              <a:defRPr sz="900">
                <a:solidFill>
                  <a:schemeClr val="tx2">
                    <a:lumMod val="85000"/>
                    <a:lumOff val="15000"/>
                  </a:schemeClr>
                </a:solidFill>
                <a:latin typeface="Arial" panose="020B0604020202020204" pitchFamily="34" charset="0"/>
                <a:cs typeface="Arial" panose="020B0604020202020204" pitchFamily="34" charset="0"/>
              </a:defRPr>
            </a:lvl1pPr>
          </a:lstStyle>
          <a:p>
            <a:fld id="{83D71E59-8005-4C62-A876-F3633ACFEF10}" type="slidenum">
              <a:rPr lang="en-US" smtClean="0"/>
              <a:pPr/>
              <a:t>‹#›</a:t>
            </a:fld>
            <a:endParaRPr lang="en-US" dirty="0"/>
          </a:p>
        </p:txBody>
      </p:sp>
      <p:grpSp>
        <p:nvGrpSpPr>
          <p:cNvPr id="7" name="Group 6">
            <a:extLst>
              <a:ext uri="{FF2B5EF4-FFF2-40B4-BE49-F238E27FC236}">
                <a16:creationId xmlns:a16="http://schemas.microsoft.com/office/drawing/2014/main" id="{A275E086-4CF2-420E-A932-49219A79A750}"/>
              </a:ext>
            </a:extLst>
          </p:cNvPr>
          <p:cNvGrpSpPr/>
          <p:nvPr userDrawn="1"/>
        </p:nvGrpSpPr>
        <p:grpSpPr>
          <a:xfrm>
            <a:off x="0" y="76200"/>
            <a:ext cx="12192000" cy="55520"/>
            <a:chOff x="0" y="175389"/>
            <a:chExt cx="12192000" cy="55520"/>
          </a:xfrm>
          <a:solidFill>
            <a:schemeClr val="accent1"/>
          </a:solidFill>
        </p:grpSpPr>
        <p:cxnSp>
          <p:nvCxnSpPr>
            <p:cNvPr id="8" name="Straight Connector 7">
              <a:extLst>
                <a:ext uri="{FF2B5EF4-FFF2-40B4-BE49-F238E27FC236}">
                  <a16:creationId xmlns:a16="http://schemas.microsoft.com/office/drawing/2014/main" id="{8093A3AD-1AB8-4162-9BE6-7E50B253514A}"/>
                </a:ext>
              </a:extLst>
            </p:cNvPr>
            <p:cNvCxnSpPr>
              <a:cxnSpLocks/>
            </p:cNvCxnSpPr>
            <p:nvPr/>
          </p:nvCxnSpPr>
          <p:spPr>
            <a:xfrm>
              <a:off x="0" y="203046"/>
              <a:ext cx="375432" cy="0"/>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CDECC79-8087-48E2-A118-F31CC5EEC687}"/>
                </a:ext>
              </a:extLst>
            </p:cNvPr>
            <p:cNvSpPr/>
            <p:nvPr/>
          </p:nvSpPr>
          <p:spPr>
            <a:xfrm>
              <a:off x="369902" y="175389"/>
              <a:ext cx="11822098" cy="55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10" name="Straight Connector 9">
            <a:extLst>
              <a:ext uri="{FF2B5EF4-FFF2-40B4-BE49-F238E27FC236}">
                <a16:creationId xmlns:a16="http://schemas.microsoft.com/office/drawing/2014/main" id="{48E33690-5E18-4656-9F0C-B35F28958CF4}"/>
              </a:ext>
            </a:extLst>
          </p:cNvPr>
          <p:cNvCxnSpPr>
            <a:cxnSpLocks/>
          </p:cNvCxnSpPr>
          <p:nvPr userDrawn="1"/>
        </p:nvCxnSpPr>
        <p:spPr>
          <a:xfrm>
            <a:off x="11784947" y="6801458"/>
            <a:ext cx="375432" cy="0"/>
          </a:xfrm>
          <a:prstGeom prst="lin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28155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699" r:id="rId19"/>
    <p:sldLayoutId id="2147483668" r:id="rId20"/>
    <p:sldLayoutId id="2147483669" r:id="rId21"/>
    <p:sldLayoutId id="2147483670" r:id="rId22"/>
    <p:sldLayoutId id="2147483671" r:id="rId23"/>
    <p:sldLayoutId id="2147483672" r:id="rId24"/>
  </p:sldLayoutIdLst>
  <p:hf hdr="0" ftr="0" dt="0"/>
  <p:txStyles>
    <p:titleStyle>
      <a:lvl1pPr algn="l" defTabSz="914400" rtl="0" eaLnBrk="1" latinLnBrk="0" hangingPunct="1">
        <a:lnSpc>
          <a:spcPct val="100000"/>
        </a:lnSpc>
        <a:spcBef>
          <a:spcPct val="0"/>
        </a:spcBef>
        <a:buNone/>
        <a:defRPr sz="3200" kern="1200">
          <a:solidFill>
            <a:schemeClr val="tx2">
              <a:lumMod val="85000"/>
              <a:lumOff val="15000"/>
            </a:schemeClr>
          </a:solidFill>
          <a:latin typeface="Arial" panose="020B0604020202020204" pitchFamily="34" charset="0"/>
          <a:ea typeface="+mj-ea"/>
          <a:cs typeface="Arial" panose="020B0604020202020204" pitchFamily="34" charset="0"/>
        </a:defRPr>
      </a:lvl1pPr>
    </p:titleStyle>
    <p:bodyStyle>
      <a:lvl1pPr marL="182880" indent="-18288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182880" indent="-18288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82880" indent="-18288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82880" indent="-18288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 indent="-18288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28">
          <p15:clr>
            <a:srgbClr val="F26B43"/>
          </p15:clr>
        </p15:guide>
        <p15:guide id="3" pos="3840">
          <p15:clr>
            <a:srgbClr val="F26B43"/>
          </p15:clr>
        </p15:guide>
        <p15:guide id="4" pos="10080">
          <p15:clr>
            <a:srgbClr val="F26B43"/>
          </p15:clr>
        </p15:guide>
        <p15:guide id="5" orient="horz" pos="5632">
          <p15:clr>
            <a:srgbClr val="F26B43"/>
          </p15:clr>
        </p15:guide>
        <p15:guide id="6" orient="horz" pos="5504">
          <p15:clr>
            <a:srgbClr val="F26B43"/>
          </p15:clr>
        </p15:guide>
        <p15:guide id="7" orient="horz" pos="128">
          <p15:clr>
            <a:srgbClr val="F26B43"/>
          </p15:clr>
        </p15:guide>
        <p15:guide id="8" orient="horz" pos="488">
          <p15:clr>
            <a:srgbClr val="F26B43"/>
          </p15:clr>
        </p15:guide>
        <p15:guide id="9" orient="horz" pos="648">
          <p15:clr>
            <a:srgbClr val="F26B43"/>
          </p15:clr>
        </p15:guide>
        <p15:guide id="10" orient="horz" pos="4188">
          <p15:clr>
            <a:srgbClr val="F26B43"/>
          </p15:clr>
        </p15:guide>
        <p15:guide id="11" pos="75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B5ACEE3-C05A-42B9-91AB-970A940C7009}"/>
              </a:ext>
            </a:extLst>
          </p:cNvPr>
          <p:cNvSpPr>
            <a:spLocks noGrp="1"/>
          </p:cNvSpPr>
          <p:nvPr>
            <p:ph type="subTitle" idx="1"/>
          </p:nvPr>
        </p:nvSpPr>
        <p:spPr/>
        <p:txBody>
          <a:bodyPr/>
          <a:lstStyle/>
          <a:p>
            <a:pPr marL="0" indent="0">
              <a:buNone/>
            </a:pPr>
            <a:r>
              <a:rPr lang="en-IN" dirty="0"/>
              <a:t>Your Company Name</a:t>
            </a:r>
          </a:p>
        </p:txBody>
      </p:sp>
      <p:sp>
        <p:nvSpPr>
          <p:cNvPr id="3" name="Title 2">
            <a:extLst>
              <a:ext uri="{FF2B5EF4-FFF2-40B4-BE49-F238E27FC236}">
                <a16:creationId xmlns:a16="http://schemas.microsoft.com/office/drawing/2014/main" id="{70AB8DAF-A2F7-4CED-9915-2ED7A2FCB6DF}"/>
              </a:ext>
            </a:extLst>
          </p:cNvPr>
          <p:cNvSpPr>
            <a:spLocks noGrp="1"/>
          </p:cNvSpPr>
          <p:nvPr>
            <p:ph type="ctrTitle"/>
          </p:nvPr>
        </p:nvSpPr>
        <p:spPr/>
        <p:txBody>
          <a:bodyPr/>
          <a:lstStyle/>
          <a:p>
            <a:r>
              <a:rPr lang="en-US" b="1" dirty="0">
                <a:solidFill>
                  <a:schemeClr val="accent3"/>
                </a:solidFill>
              </a:rPr>
              <a:t>Information Technology </a:t>
            </a:r>
            <a:r>
              <a:rPr lang="en-US" dirty="0"/>
              <a:t>Company Profile</a:t>
            </a:r>
            <a:endParaRPr lang="en-US" sz="5500" dirty="0"/>
          </a:p>
        </p:txBody>
      </p:sp>
    </p:spTree>
    <p:extLst>
      <p:ext uri="{BB962C8B-B14F-4D97-AF65-F5344CB8AC3E}">
        <p14:creationId xmlns:p14="http://schemas.microsoft.com/office/powerpoint/2010/main" val="967713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Group 98">
            <a:extLst>
              <a:ext uri="{FF2B5EF4-FFF2-40B4-BE49-F238E27FC236}">
                <a16:creationId xmlns:a16="http://schemas.microsoft.com/office/drawing/2014/main" id="{4CE8A1A8-5E80-4767-9C5C-437B54F5B62E}"/>
              </a:ext>
            </a:extLst>
          </p:cNvPr>
          <p:cNvGrpSpPr/>
          <p:nvPr/>
        </p:nvGrpSpPr>
        <p:grpSpPr>
          <a:xfrm>
            <a:off x="0" y="0"/>
            <a:ext cx="12192000" cy="6858000"/>
            <a:chOff x="0" y="0"/>
            <a:chExt cx="12192000" cy="6858000"/>
          </a:xfrm>
        </p:grpSpPr>
        <p:grpSp>
          <p:nvGrpSpPr>
            <p:cNvPr id="98" name="Group 97">
              <a:extLst>
                <a:ext uri="{FF2B5EF4-FFF2-40B4-BE49-F238E27FC236}">
                  <a16:creationId xmlns:a16="http://schemas.microsoft.com/office/drawing/2014/main" id="{2513E4CD-C200-47A0-829F-D7ABF4896D0D}"/>
                </a:ext>
              </a:extLst>
            </p:cNvPr>
            <p:cNvGrpSpPr/>
            <p:nvPr/>
          </p:nvGrpSpPr>
          <p:grpSpPr>
            <a:xfrm>
              <a:off x="0" y="0"/>
              <a:ext cx="12192000" cy="6858000"/>
              <a:chOff x="0" y="0"/>
              <a:chExt cx="12192000" cy="6858000"/>
            </a:xfrm>
          </p:grpSpPr>
          <p:sp>
            <p:nvSpPr>
              <p:cNvPr id="5" name="Rectangle 4">
                <a:extLst>
                  <a:ext uri="{FF2B5EF4-FFF2-40B4-BE49-F238E27FC236}">
                    <a16:creationId xmlns:a16="http://schemas.microsoft.com/office/drawing/2014/main" id="{18972A87-D9C7-47E3-BF99-F6D3D6D39C16}"/>
                  </a:ext>
                </a:extLst>
              </p:cNvPr>
              <p:cNvSpPr/>
              <p:nvPr/>
            </p:nvSpPr>
            <p:spPr>
              <a:xfrm>
                <a:off x="0" y="0"/>
                <a:ext cx="12192000" cy="6858000"/>
              </a:xfrm>
              <a:prstGeom prst="rect">
                <a:avLst/>
              </a:prstGeom>
              <a:solidFill>
                <a:schemeClr val="accent2">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7" name="Group 96">
                <a:extLst>
                  <a:ext uri="{FF2B5EF4-FFF2-40B4-BE49-F238E27FC236}">
                    <a16:creationId xmlns:a16="http://schemas.microsoft.com/office/drawing/2014/main" id="{88D90B31-1BD9-4B7A-B8D2-F7FAAAC1A8F1}"/>
                  </a:ext>
                </a:extLst>
              </p:cNvPr>
              <p:cNvGrpSpPr/>
              <p:nvPr/>
            </p:nvGrpSpPr>
            <p:grpSpPr>
              <a:xfrm>
                <a:off x="3199621" y="0"/>
                <a:ext cx="8992379" cy="3987130"/>
                <a:chOff x="3199621" y="0"/>
                <a:chExt cx="8992379" cy="3987130"/>
              </a:xfrm>
            </p:grpSpPr>
            <p:pic>
              <p:nvPicPr>
                <p:cNvPr id="6" name="Picture 5">
                  <a:extLst>
                    <a:ext uri="{FF2B5EF4-FFF2-40B4-BE49-F238E27FC236}">
                      <a16:creationId xmlns:a16="http://schemas.microsoft.com/office/drawing/2014/main" id="{14719B16-7A68-45FC-87B8-4FD9B4F9CE70}"/>
                    </a:ext>
                  </a:extLst>
                </p:cNvPr>
                <p:cNvPicPr>
                  <a:picLocks noChangeAspect="1"/>
                </p:cNvPicPr>
                <p:nvPr/>
              </p:nvPicPr>
              <p:blipFill rotWithShape="1">
                <a:blip r:embed="rId2" cstate="screen">
                  <a:alphaModFix amt="73000"/>
                  <a:extLst>
                    <a:ext uri="{28A0092B-C50C-407E-A947-70E740481C1C}">
                      <a14:useLocalDpi xmlns:a14="http://schemas.microsoft.com/office/drawing/2010/main"/>
                    </a:ext>
                  </a:extLst>
                </a:blip>
                <a:srcRect/>
                <a:stretch/>
              </p:blipFill>
              <p:spPr>
                <a:xfrm>
                  <a:off x="7671005" y="0"/>
                  <a:ext cx="4520995" cy="1342394"/>
                </a:xfrm>
                <a:prstGeom prst="rect">
                  <a:avLst/>
                </a:prstGeom>
              </p:spPr>
            </p:pic>
            <p:pic>
              <p:nvPicPr>
                <p:cNvPr id="7" name="Picture 6">
                  <a:extLst>
                    <a:ext uri="{FF2B5EF4-FFF2-40B4-BE49-F238E27FC236}">
                      <a16:creationId xmlns:a16="http://schemas.microsoft.com/office/drawing/2014/main" id="{6B7D0622-8BCD-4A09-90E1-000AC1DD2FEB}"/>
                    </a:ext>
                  </a:extLst>
                </p:cNvPr>
                <p:cNvPicPr>
                  <a:picLocks noChangeAspect="1"/>
                </p:cNvPicPr>
                <p:nvPr/>
              </p:nvPicPr>
              <p:blipFill>
                <a:blip r:embed="rId3"/>
                <a:stretch>
                  <a:fillRect/>
                </a:stretch>
              </p:blipFill>
              <p:spPr>
                <a:xfrm>
                  <a:off x="3199621" y="0"/>
                  <a:ext cx="8992379" cy="3987130"/>
                </a:xfrm>
                <a:prstGeom prst="rect">
                  <a:avLst/>
                </a:prstGeom>
              </p:spPr>
            </p:pic>
          </p:grpSp>
        </p:grpSp>
        <p:grpSp>
          <p:nvGrpSpPr>
            <p:cNvPr id="8" name="Group 7">
              <a:extLst>
                <a:ext uri="{FF2B5EF4-FFF2-40B4-BE49-F238E27FC236}">
                  <a16:creationId xmlns:a16="http://schemas.microsoft.com/office/drawing/2014/main" id="{A00C590D-F1DB-4159-B12F-C5C53993462C}"/>
                </a:ext>
              </a:extLst>
            </p:cNvPr>
            <p:cNvGrpSpPr/>
            <p:nvPr/>
          </p:nvGrpSpPr>
          <p:grpSpPr>
            <a:xfrm>
              <a:off x="81770" y="175389"/>
              <a:ext cx="12110230" cy="5887456"/>
              <a:chOff x="169068" y="970544"/>
              <a:chExt cx="12110230" cy="5887456"/>
            </a:xfrm>
          </p:grpSpPr>
          <p:sp>
            <p:nvSpPr>
              <p:cNvPr id="9" name="Rectangle 8">
                <a:extLst>
                  <a:ext uri="{FF2B5EF4-FFF2-40B4-BE49-F238E27FC236}">
                    <a16:creationId xmlns:a16="http://schemas.microsoft.com/office/drawing/2014/main" id="{418E7AEE-8343-4B59-AA7D-F1FBBF811F44}"/>
                  </a:ext>
                </a:extLst>
              </p:cNvPr>
              <p:cNvSpPr/>
              <p:nvPr/>
            </p:nvSpPr>
            <p:spPr>
              <a:xfrm>
                <a:off x="457200" y="970544"/>
                <a:ext cx="11822098" cy="555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0C873BF6-48B0-40E9-A2A7-A311EEC8107D}"/>
                  </a:ext>
                </a:extLst>
              </p:cNvPr>
              <p:cNvCxnSpPr>
                <a:cxnSpLocks/>
              </p:cNvCxnSpPr>
              <p:nvPr/>
            </p:nvCxnSpPr>
            <p:spPr>
              <a:xfrm>
                <a:off x="170543" y="995591"/>
                <a:ext cx="0" cy="586240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FFE6E19-65AF-4EC6-8F0B-30D108F6FBFB}"/>
                  </a:ext>
                </a:extLst>
              </p:cNvPr>
              <p:cNvCxnSpPr>
                <a:cxnSpLocks/>
              </p:cNvCxnSpPr>
              <p:nvPr/>
            </p:nvCxnSpPr>
            <p:spPr>
              <a:xfrm>
                <a:off x="169068" y="998201"/>
                <a:ext cx="29366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sp>
        <p:nvSpPr>
          <p:cNvPr id="100" name="Freeform: Shape 99">
            <a:extLst>
              <a:ext uri="{FF2B5EF4-FFF2-40B4-BE49-F238E27FC236}">
                <a16:creationId xmlns:a16="http://schemas.microsoft.com/office/drawing/2014/main" id="{CC727F78-B64E-4129-970B-C3918E3E6E66}"/>
              </a:ext>
            </a:extLst>
          </p:cNvPr>
          <p:cNvSpPr/>
          <p:nvPr/>
        </p:nvSpPr>
        <p:spPr>
          <a:xfrm>
            <a:off x="-3542" y="2408239"/>
            <a:ext cx="4372342" cy="4453223"/>
          </a:xfrm>
          <a:custGeom>
            <a:avLst/>
            <a:gdLst>
              <a:gd name="connsiteX0" fmla="*/ 1649811 w 4372342"/>
              <a:gd name="connsiteY0" fmla="*/ 0 h 4453223"/>
              <a:gd name="connsiteX1" fmla="*/ 4372342 w 4372342"/>
              <a:gd name="connsiteY1" fmla="*/ 2722529 h 4453223"/>
              <a:gd name="connsiteX2" fmla="*/ 3907376 w 4372342"/>
              <a:gd name="connsiteY2" fmla="*/ 4244721 h 4453223"/>
              <a:gd name="connsiteX3" fmla="*/ 3751461 w 4372342"/>
              <a:gd name="connsiteY3" fmla="*/ 4453223 h 4453223"/>
              <a:gd name="connsiteX4" fmla="*/ 0 w 4372342"/>
              <a:gd name="connsiteY4" fmla="*/ 4453223 h 4453223"/>
              <a:gd name="connsiteX5" fmla="*/ 0 w 4372342"/>
              <a:gd name="connsiteY5" fmla="*/ 1674185 h 4453223"/>
              <a:gd name="connsiteX6" fmla="*/ 85312 w 4372342"/>
              <a:gd name="connsiteY6" fmla="*/ 1674185 h 4453223"/>
              <a:gd name="connsiteX7" fmla="*/ 85312 w 4372342"/>
              <a:gd name="connsiteY7" fmla="*/ 496601 h 4453223"/>
              <a:gd name="connsiteX8" fmla="*/ 127618 w 4372342"/>
              <a:gd name="connsiteY8" fmla="*/ 464965 h 4453223"/>
              <a:gd name="connsiteX9" fmla="*/ 1649811 w 4372342"/>
              <a:gd name="connsiteY9" fmla="*/ 0 h 4453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72342" h="4453223">
                <a:moveTo>
                  <a:pt x="1649811" y="0"/>
                </a:moveTo>
                <a:cubicBezTo>
                  <a:pt x="3153423" y="0"/>
                  <a:pt x="4372342" y="1218918"/>
                  <a:pt x="4372342" y="2722529"/>
                </a:cubicBezTo>
                <a:cubicBezTo>
                  <a:pt x="4372342" y="3286383"/>
                  <a:pt x="4200932" y="3810203"/>
                  <a:pt x="3907376" y="4244721"/>
                </a:cubicBezTo>
                <a:lnTo>
                  <a:pt x="3751461" y="4453223"/>
                </a:lnTo>
                <a:lnTo>
                  <a:pt x="0" y="4453223"/>
                </a:lnTo>
                <a:lnTo>
                  <a:pt x="0" y="1674185"/>
                </a:lnTo>
                <a:lnTo>
                  <a:pt x="85312" y="1674185"/>
                </a:lnTo>
                <a:lnTo>
                  <a:pt x="85312" y="496601"/>
                </a:lnTo>
                <a:lnTo>
                  <a:pt x="127618" y="464965"/>
                </a:lnTo>
                <a:cubicBezTo>
                  <a:pt x="562137" y="171410"/>
                  <a:pt x="1085957" y="0"/>
                  <a:pt x="1649811" y="0"/>
                </a:cubicBezTo>
                <a:close/>
              </a:path>
            </a:pathLst>
          </a:custGeom>
          <a:solidFill>
            <a:schemeClr val="bg2">
              <a:alpha val="2000"/>
            </a:schemeClr>
          </a:solidFill>
          <a:ln w="6350">
            <a:solidFill>
              <a:schemeClr val="bg2">
                <a:alpha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3159E628-DDA2-421F-A197-E913EA388BD2}"/>
              </a:ext>
            </a:extLst>
          </p:cNvPr>
          <p:cNvGrpSpPr/>
          <p:nvPr/>
        </p:nvGrpSpPr>
        <p:grpSpPr>
          <a:xfrm>
            <a:off x="4495799" y="230909"/>
            <a:ext cx="7297282" cy="6627091"/>
            <a:chOff x="4495799" y="230909"/>
            <a:chExt cx="7297282" cy="6627091"/>
          </a:xfrm>
        </p:grpSpPr>
        <p:grpSp>
          <p:nvGrpSpPr>
            <p:cNvPr id="16" name="Group 15">
              <a:extLst>
                <a:ext uri="{FF2B5EF4-FFF2-40B4-BE49-F238E27FC236}">
                  <a16:creationId xmlns:a16="http://schemas.microsoft.com/office/drawing/2014/main" id="{E286F335-AD5E-4E40-AE08-CB0D7549AAD6}"/>
                </a:ext>
              </a:extLst>
            </p:cNvPr>
            <p:cNvGrpSpPr/>
            <p:nvPr/>
          </p:nvGrpSpPr>
          <p:grpSpPr>
            <a:xfrm>
              <a:off x="4495799" y="230909"/>
              <a:ext cx="3970348" cy="4711544"/>
              <a:chOff x="4495799" y="230909"/>
              <a:chExt cx="3970348" cy="4711544"/>
            </a:xfrm>
          </p:grpSpPr>
          <p:grpSp>
            <p:nvGrpSpPr>
              <p:cNvPr id="54" name="Group 53">
                <a:extLst>
                  <a:ext uri="{FF2B5EF4-FFF2-40B4-BE49-F238E27FC236}">
                    <a16:creationId xmlns:a16="http://schemas.microsoft.com/office/drawing/2014/main" id="{71A926E8-0730-4CD4-821D-C99F4C9B6691}"/>
                  </a:ext>
                </a:extLst>
              </p:cNvPr>
              <p:cNvGrpSpPr/>
              <p:nvPr/>
            </p:nvGrpSpPr>
            <p:grpSpPr>
              <a:xfrm>
                <a:off x="4949437" y="230909"/>
                <a:ext cx="80848" cy="4558381"/>
                <a:chOff x="4949437" y="230909"/>
                <a:chExt cx="80848" cy="4558381"/>
              </a:xfrm>
            </p:grpSpPr>
            <p:grpSp>
              <p:nvGrpSpPr>
                <p:cNvPr id="86" name="Group 85">
                  <a:extLst>
                    <a:ext uri="{FF2B5EF4-FFF2-40B4-BE49-F238E27FC236}">
                      <a16:creationId xmlns:a16="http://schemas.microsoft.com/office/drawing/2014/main" id="{137F6331-1344-4D7A-B9F8-9DBAA3FA418D}"/>
                    </a:ext>
                  </a:extLst>
                </p:cNvPr>
                <p:cNvGrpSpPr/>
                <p:nvPr/>
              </p:nvGrpSpPr>
              <p:grpSpPr>
                <a:xfrm>
                  <a:off x="4949437" y="744986"/>
                  <a:ext cx="80848" cy="4044304"/>
                  <a:chOff x="4949437" y="744986"/>
                  <a:chExt cx="80848" cy="4044304"/>
                </a:xfrm>
              </p:grpSpPr>
              <p:sp>
                <p:nvSpPr>
                  <p:cNvPr id="88" name="Isosceles Triangle 87">
                    <a:extLst>
                      <a:ext uri="{FF2B5EF4-FFF2-40B4-BE49-F238E27FC236}">
                        <a16:creationId xmlns:a16="http://schemas.microsoft.com/office/drawing/2014/main" id="{DDD15A47-4200-475E-BD9E-29B6C467E2FE}"/>
                      </a:ext>
                    </a:extLst>
                  </p:cNvPr>
                  <p:cNvSpPr/>
                  <p:nvPr/>
                </p:nvSpPr>
                <p:spPr>
                  <a:xfrm rot="5400000">
                    <a:off x="4942969" y="75145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89" name="Isosceles Triangle 88">
                    <a:extLst>
                      <a:ext uri="{FF2B5EF4-FFF2-40B4-BE49-F238E27FC236}">
                        <a16:creationId xmlns:a16="http://schemas.microsoft.com/office/drawing/2014/main" id="{4ED382F1-4006-455E-82B2-D0B805A2A70F}"/>
                      </a:ext>
                    </a:extLst>
                  </p:cNvPr>
                  <p:cNvSpPr/>
                  <p:nvPr/>
                </p:nvSpPr>
                <p:spPr>
                  <a:xfrm rot="5400000">
                    <a:off x="4942969" y="140987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90" name="Isosceles Triangle 89">
                    <a:extLst>
                      <a:ext uri="{FF2B5EF4-FFF2-40B4-BE49-F238E27FC236}">
                        <a16:creationId xmlns:a16="http://schemas.microsoft.com/office/drawing/2014/main" id="{C0DBE744-3667-4C50-9E94-7509D2E70793}"/>
                      </a:ext>
                    </a:extLst>
                  </p:cNvPr>
                  <p:cNvSpPr/>
                  <p:nvPr/>
                </p:nvSpPr>
                <p:spPr>
                  <a:xfrm rot="5400000">
                    <a:off x="4942969" y="206829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91" name="Isosceles Triangle 90">
                    <a:extLst>
                      <a:ext uri="{FF2B5EF4-FFF2-40B4-BE49-F238E27FC236}">
                        <a16:creationId xmlns:a16="http://schemas.microsoft.com/office/drawing/2014/main" id="{D10D85EC-B12F-4CD8-B697-41E0D450881F}"/>
                      </a:ext>
                    </a:extLst>
                  </p:cNvPr>
                  <p:cNvSpPr/>
                  <p:nvPr/>
                </p:nvSpPr>
                <p:spPr>
                  <a:xfrm rot="5400000">
                    <a:off x="4942969" y="272671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92" name="Isosceles Triangle 91">
                    <a:extLst>
                      <a:ext uri="{FF2B5EF4-FFF2-40B4-BE49-F238E27FC236}">
                        <a16:creationId xmlns:a16="http://schemas.microsoft.com/office/drawing/2014/main" id="{7E6A8228-11CD-4A97-BC2B-FD51B23CA3BD}"/>
                      </a:ext>
                    </a:extLst>
                  </p:cNvPr>
                  <p:cNvSpPr/>
                  <p:nvPr/>
                </p:nvSpPr>
                <p:spPr>
                  <a:xfrm rot="5400000">
                    <a:off x="4942969" y="338513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93" name="Isosceles Triangle 92">
                    <a:extLst>
                      <a:ext uri="{FF2B5EF4-FFF2-40B4-BE49-F238E27FC236}">
                        <a16:creationId xmlns:a16="http://schemas.microsoft.com/office/drawing/2014/main" id="{223ECF4E-F863-4430-BDEB-1AB883BED594}"/>
                      </a:ext>
                    </a:extLst>
                  </p:cNvPr>
                  <p:cNvSpPr/>
                  <p:nvPr/>
                </p:nvSpPr>
                <p:spPr>
                  <a:xfrm rot="5400000">
                    <a:off x="4942969" y="404355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94" name="Isosceles Triangle 93">
                    <a:extLst>
                      <a:ext uri="{FF2B5EF4-FFF2-40B4-BE49-F238E27FC236}">
                        <a16:creationId xmlns:a16="http://schemas.microsoft.com/office/drawing/2014/main" id="{3F17576D-A206-4CA0-BCA4-8D4558021FCA}"/>
                      </a:ext>
                    </a:extLst>
                  </p:cNvPr>
                  <p:cNvSpPr/>
                  <p:nvPr/>
                </p:nvSpPr>
                <p:spPr>
                  <a:xfrm rot="5400000">
                    <a:off x="4942969" y="470197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grpSp>
            <p:cxnSp>
              <p:nvCxnSpPr>
                <p:cNvPr id="87" name="Straight Connector 86">
                  <a:extLst>
                    <a:ext uri="{FF2B5EF4-FFF2-40B4-BE49-F238E27FC236}">
                      <a16:creationId xmlns:a16="http://schemas.microsoft.com/office/drawing/2014/main" id="{735F3B44-57E0-4580-B6B0-E1E221BAAC53}"/>
                    </a:ext>
                  </a:extLst>
                </p:cNvPr>
                <p:cNvCxnSpPr>
                  <a:cxnSpLocks/>
                </p:cNvCxnSpPr>
                <p:nvPr/>
              </p:nvCxnSpPr>
              <p:spPr>
                <a:xfrm>
                  <a:off x="4949437" y="230909"/>
                  <a:ext cx="0" cy="4548098"/>
                </a:xfrm>
                <a:prstGeom prst="line">
                  <a:avLst/>
                </a:prstGeom>
                <a:noFill/>
                <a:ln w="6350" cap="sq" cmpd="sng" algn="ctr">
                  <a:solidFill>
                    <a:schemeClr val="bg2">
                      <a:alpha val="40000"/>
                    </a:schemeClr>
                  </a:solidFill>
                  <a:prstDash val="solid"/>
                  <a:miter lim="800000"/>
                </a:ln>
                <a:effectLst/>
              </p:spPr>
            </p:cxnSp>
          </p:grpSp>
          <p:grpSp>
            <p:nvGrpSpPr>
              <p:cNvPr id="55" name="Group 54">
                <a:extLst>
                  <a:ext uri="{FF2B5EF4-FFF2-40B4-BE49-F238E27FC236}">
                    <a16:creationId xmlns:a16="http://schemas.microsoft.com/office/drawing/2014/main" id="{103A0808-1FC4-4860-AE40-A682996E5A0E}"/>
                  </a:ext>
                </a:extLst>
              </p:cNvPr>
              <p:cNvGrpSpPr/>
              <p:nvPr/>
            </p:nvGrpSpPr>
            <p:grpSpPr>
              <a:xfrm>
                <a:off x="4495799" y="591823"/>
                <a:ext cx="3970348" cy="4350630"/>
                <a:chOff x="4495799" y="591823"/>
                <a:chExt cx="3970348" cy="4350630"/>
              </a:xfrm>
            </p:grpSpPr>
            <p:grpSp>
              <p:nvGrpSpPr>
                <p:cNvPr id="56" name="Group 55">
                  <a:extLst>
                    <a:ext uri="{FF2B5EF4-FFF2-40B4-BE49-F238E27FC236}">
                      <a16:creationId xmlns:a16="http://schemas.microsoft.com/office/drawing/2014/main" id="{AC01F2B7-8FB4-4FFD-9CED-16B24BEE6DAF}"/>
                    </a:ext>
                  </a:extLst>
                </p:cNvPr>
                <p:cNvGrpSpPr/>
                <p:nvPr/>
              </p:nvGrpSpPr>
              <p:grpSpPr>
                <a:xfrm>
                  <a:off x="5181600" y="964817"/>
                  <a:ext cx="2560320" cy="3950520"/>
                  <a:chOff x="5181600" y="964817"/>
                  <a:chExt cx="2560320" cy="3950520"/>
                </a:xfrm>
              </p:grpSpPr>
              <p:cxnSp>
                <p:nvCxnSpPr>
                  <p:cNvPr id="79" name="Straight Connector 78">
                    <a:extLst>
                      <a:ext uri="{FF2B5EF4-FFF2-40B4-BE49-F238E27FC236}">
                        <a16:creationId xmlns:a16="http://schemas.microsoft.com/office/drawing/2014/main" id="{3CAF70B8-C199-4F61-9841-2EBBE91AF065}"/>
                      </a:ext>
                    </a:extLst>
                  </p:cNvPr>
                  <p:cNvCxnSpPr>
                    <a:cxnSpLocks/>
                  </p:cNvCxnSpPr>
                  <p:nvPr/>
                </p:nvCxnSpPr>
                <p:spPr>
                  <a:xfrm>
                    <a:off x="5181600" y="96481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80" name="Straight Connector 79">
                    <a:extLst>
                      <a:ext uri="{FF2B5EF4-FFF2-40B4-BE49-F238E27FC236}">
                        <a16:creationId xmlns:a16="http://schemas.microsoft.com/office/drawing/2014/main" id="{642094AA-985B-44D2-89F4-576D718285D0}"/>
                      </a:ext>
                    </a:extLst>
                  </p:cNvPr>
                  <p:cNvCxnSpPr>
                    <a:cxnSpLocks/>
                  </p:cNvCxnSpPr>
                  <p:nvPr/>
                </p:nvCxnSpPr>
                <p:spPr>
                  <a:xfrm>
                    <a:off x="5181600" y="162323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81" name="Straight Connector 80">
                    <a:extLst>
                      <a:ext uri="{FF2B5EF4-FFF2-40B4-BE49-F238E27FC236}">
                        <a16:creationId xmlns:a16="http://schemas.microsoft.com/office/drawing/2014/main" id="{3AFF3FFF-40B8-491D-98C3-993E0FE0861A}"/>
                      </a:ext>
                    </a:extLst>
                  </p:cNvPr>
                  <p:cNvCxnSpPr>
                    <a:cxnSpLocks/>
                  </p:cNvCxnSpPr>
                  <p:nvPr/>
                </p:nvCxnSpPr>
                <p:spPr>
                  <a:xfrm>
                    <a:off x="5181600" y="228165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82" name="Straight Connector 81">
                    <a:extLst>
                      <a:ext uri="{FF2B5EF4-FFF2-40B4-BE49-F238E27FC236}">
                        <a16:creationId xmlns:a16="http://schemas.microsoft.com/office/drawing/2014/main" id="{802BFA0D-91FF-4721-A074-7666A6AC67C6}"/>
                      </a:ext>
                    </a:extLst>
                  </p:cNvPr>
                  <p:cNvCxnSpPr>
                    <a:cxnSpLocks/>
                  </p:cNvCxnSpPr>
                  <p:nvPr/>
                </p:nvCxnSpPr>
                <p:spPr>
                  <a:xfrm>
                    <a:off x="5181600" y="294007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83" name="Straight Connector 82">
                    <a:extLst>
                      <a:ext uri="{FF2B5EF4-FFF2-40B4-BE49-F238E27FC236}">
                        <a16:creationId xmlns:a16="http://schemas.microsoft.com/office/drawing/2014/main" id="{45DA9B7E-F930-4F0E-BF15-FA4B083AF2A1}"/>
                      </a:ext>
                    </a:extLst>
                  </p:cNvPr>
                  <p:cNvCxnSpPr>
                    <a:cxnSpLocks/>
                  </p:cNvCxnSpPr>
                  <p:nvPr/>
                </p:nvCxnSpPr>
                <p:spPr>
                  <a:xfrm>
                    <a:off x="5181600" y="359849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84" name="Straight Connector 83">
                    <a:extLst>
                      <a:ext uri="{FF2B5EF4-FFF2-40B4-BE49-F238E27FC236}">
                        <a16:creationId xmlns:a16="http://schemas.microsoft.com/office/drawing/2014/main" id="{A98FEDC4-7577-4113-BD5E-FA2378234141}"/>
                      </a:ext>
                    </a:extLst>
                  </p:cNvPr>
                  <p:cNvCxnSpPr>
                    <a:cxnSpLocks/>
                  </p:cNvCxnSpPr>
                  <p:nvPr/>
                </p:nvCxnSpPr>
                <p:spPr>
                  <a:xfrm>
                    <a:off x="5181600" y="425691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85" name="Straight Connector 84">
                    <a:extLst>
                      <a:ext uri="{FF2B5EF4-FFF2-40B4-BE49-F238E27FC236}">
                        <a16:creationId xmlns:a16="http://schemas.microsoft.com/office/drawing/2014/main" id="{E1EE0F9E-2475-42C5-80E2-748561DDE324}"/>
                      </a:ext>
                    </a:extLst>
                  </p:cNvPr>
                  <p:cNvCxnSpPr>
                    <a:cxnSpLocks/>
                  </p:cNvCxnSpPr>
                  <p:nvPr/>
                </p:nvCxnSpPr>
                <p:spPr>
                  <a:xfrm>
                    <a:off x="5181600" y="491533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grpSp>
            <p:grpSp>
              <p:nvGrpSpPr>
                <p:cNvPr id="57" name="Group 56">
                  <a:extLst>
                    <a:ext uri="{FF2B5EF4-FFF2-40B4-BE49-F238E27FC236}">
                      <a16:creationId xmlns:a16="http://schemas.microsoft.com/office/drawing/2014/main" id="{3539CCF2-A2FF-4606-ABC7-78AC75811C3D}"/>
                    </a:ext>
                  </a:extLst>
                </p:cNvPr>
                <p:cNvGrpSpPr/>
                <p:nvPr/>
              </p:nvGrpSpPr>
              <p:grpSpPr>
                <a:xfrm>
                  <a:off x="4495799" y="591823"/>
                  <a:ext cx="3970348" cy="4350630"/>
                  <a:chOff x="4495799" y="591823"/>
                  <a:chExt cx="3970348" cy="4350630"/>
                </a:xfrm>
              </p:grpSpPr>
              <p:grpSp>
                <p:nvGrpSpPr>
                  <p:cNvPr id="58" name="Group 57">
                    <a:extLst>
                      <a:ext uri="{FF2B5EF4-FFF2-40B4-BE49-F238E27FC236}">
                        <a16:creationId xmlns:a16="http://schemas.microsoft.com/office/drawing/2014/main" id="{25BDB004-C8CB-4921-BCD4-CD5A91AA8870}"/>
                      </a:ext>
                    </a:extLst>
                  </p:cNvPr>
                  <p:cNvGrpSpPr/>
                  <p:nvPr/>
                </p:nvGrpSpPr>
                <p:grpSpPr>
                  <a:xfrm>
                    <a:off x="4495800" y="591823"/>
                    <a:ext cx="2530589" cy="400110"/>
                    <a:chOff x="4495800" y="591823"/>
                    <a:chExt cx="2530589" cy="400110"/>
                  </a:xfrm>
                </p:grpSpPr>
                <p:sp>
                  <p:nvSpPr>
                    <p:cNvPr id="77" name="TextBox 76">
                      <a:extLst>
                        <a:ext uri="{FF2B5EF4-FFF2-40B4-BE49-F238E27FC236}">
                          <a16:creationId xmlns:a16="http://schemas.microsoft.com/office/drawing/2014/main" id="{4761BB13-6292-45A3-9222-9C117ED8062A}"/>
                        </a:ext>
                      </a:extLst>
                    </p:cNvPr>
                    <p:cNvSpPr txBox="1"/>
                    <p:nvPr/>
                  </p:nvSpPr>
                  <p:spPr>
                    <a:xfrm>
                      <a:off x="4495800" y="59182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01</a:t>
                      </a:r>
                    </a:p>
                  </p:txBody>
                </p:sp>
                <p:sp>
                  <p:nvSpPr>
                    <p:cNvPr id="78" name="TextBox 77">
                      <a:extLst>
                        <a:ext uri="{FF2B5EF4-FFF2-40B4-BE49-F238E27FC236}">
                          <a16:creationId xmlns:a16="http://schemas.microsoft.com/office/drawing/2014/main" id="{C6E7BD10-1B53-404C-92BA-36A235B56936}"/>
                        </a:ext>
                      </a:extLst>
                    </p:cNvPr>
                    <p:cNvSpPr txBox="1"/>
                    <p:nvPr/>
                  </p:nvSpPr>
                  <p:spPr>
                    <a:xfrm>
                      <a:off x="5137730" y="637990"/>
                      <a:ext cx="1888659" cy="307777"/>
                    </a:xfrm>
                    <a:prstGeom prst="rect">
                      <a:avLst/>
                    </a:prstGeom>
                    <a:noFill/>
                  </p:spPr>
                  <p:txBody>
                    <a:bodyPr wrap="none" rtlCol="0" anchor="ctr">
                      <a:spAutoFit/>
                    </a:bodyPr>
                    <a:lstStyle/>
                    <a:p>
                      <a:pPr lvl="0" defTabSz="1219170">
                        <a:defRPr/>
                      </a:pPr>
                      <a:r>
                        <a:rPr lang="en-US" sz="1400" b="1" dirty="0">
                          <a:solidFill>
                            <a:schemeClr val="bg2"/>
                          </a:solidFill>
                          <a:latin typeface="Arial" panose="020B0604020202020204" pitchFamily="34" charset="0"/>
                          <a:cs typeface="Arial" panose="020B0604020202020204" pitchFamily="34" charset="0"/>
                        </a:rPr>
                        <a:t>Executive summary</a:t>
                      </a:r>
                      <a:endParaRPr lang="en-US" sz="1600" b="1" dirty="0">
                        <a:solidFill>
                          <a:schemeClr val="bg2"/>
                        </a:solidFill>
                        <a:latin typeface="Arial" panose="020B0604020202020204" pitchFamily="34" charset="0"/>
                        <a:cs typeface="Arial" panose="020B0604020202020204" pitchFamily="34" charset="0"/>
                      </a:endParaRPr>
                    </a:p>
                  </p:txBody>
                </p:sp>
              </p:grpSp>
              <p:grpSp>
                <p:nvGrpSpPr>
                  <p:cNvPr id="59" name="Group 58">
                    <a:extLst>
                      <a:ext uri="{FF2B5EF4-FFF2-40B4-BE49-F238E27FC236}">
                        <a16:creationId xmlns:a16="http://schemas.microsoft.com/office/drawing/2014/main" id="{6F4E2139-FD7C-4956-8DF2-DBF0E4B39E4F}"/>
                      </a:ext>
                    </a:extLst>
                  </p:cNvPr>
                  <p:cNvGrpSpPr/>
                  <p:nvPr/>
                </p:nvGrpSpPr>
                <p:grpSpPr>
                  <a:xfrm>
                    <a:off x="4495799" y="1250243"/>
                    <a:ext cx="2458454" cy="400110"/>
                    <a:chOff x="4495799" y="1250243"/>
                    <a:chExt cx="2458454" cy="400110"/>
                  </a:xfrm>
                </p:grpSpPr>
                <p:sp>
                  <p:nvSpPr>
                    <p:cNvPr id="75" name="TextBox 74">
                      <a:extLst>
                        <a:ext uri="{FF2B5EF4-FFF2-40B4-BE49-F238E27FC236}">
                          <a16:creationId xmlns:a16="http://schemas.microsoft.com/office/drawing/2014/main" id="{7E8DE73B-DA24-468F-A555-3B4E4E4C53BE}"/>
                        </a:ext>
                      </a:extLst>
                    </p:cNvPr>
                    <p:cNvSpPr txBox="1"/>
                    <p:nvPr/>
                  </p:nvSpPr>
                  <p:spPr>
                    <a:xfrm>
                      <a:off x="4495799" y="125024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02</a:t>
                      </a:r>
                    </a:p>
                  </p:txBody>
                </p:sp>
                <p:sp>
                  <p:nvSpPr>
                    <p:cNvPr id="76" name="TextBox 75">
                      <a:extLst>
                        <a:ext uri="{FF2B5EF4-FFF2-40B4-BE49-F238E27FC236}">
                          <a16:creationId xmlns:a16="http://schemas.microsoft.com/office/drawing/2014/main" id="{E2CBD84A-F2EE-4615-9B7E-11F6963DA3AF}"/>
                        </a:ext>
                      </a:extLst>
                    </p:cNvPr>
                    <p:cNvSpPr txBox="1"/>
                    <p:nvPr/>
                  </p:nvSpPr>
                  <p:spPr>
                    <a:xfrm>
                      <a:off x="5137730" y="1296410"/>
                      <a:ext cx="1816523" cy="307777"/>
                    </a:xfrm>
                    <a:prstGeom prst="rect">
                      <a:avLst/>
                    </a:prstGeom>
                    <a:noFill/>
                  </p:spPr>
                  <p:txBody>
                    <a:bodyPr wrap="none" rtlCol="0" anchor="ctr">
                      <a:spAutoFit/>
                    </a:bodyPr>
                    <a:lstStyle/>
                    <a:p>
                      <a:pPr lvl="0" defTabSz="1219170">
                        <a:defRPr/>
                      </a:pPr>
                      <a:r>
                        <a:rPr lang="en-US" sz="1400" b="1" dirty="0">
                          <a:solidFill>
                            <a:schemeClr val="bg2"/>
                          </a:solidFill>
                          <a:latin typeface="Arial" panose="020B0604020202020204" pitchFamily="34" charset="0"/>
                          <a:cs typeface="Arial" panose="020B0604020202020204" pitchFamily="34" charset="0"/>
                        </a:rPr>
                        <a:t>Company overview</a:t>
                      </a:r>
                      <a:endParaRPr lang="en-US" sz="1600" b="1" dirty="0">
                        <a:solidFill>
                          <a:schemeClr val="bg2"/>
                        </a:solidFill>
                        <a:latin typeface="Arial" panose="020B0604020202020204" pitchFamily="34" charset="0"/>
                        <a:cs typeface="Arial" panose="020B0604020202020204" pitchFamily="34" charset="0"/>
                      </a:endParaRPr>
                    </a:p>
                  </p:txBody>
                </p:sp>
              </p:grpSp>
              <p:grpSp>
                <p:nvGrpSpPr>
                  <p:cNvPr id="60" name="Group 59">
                    <a:extLst>
                      <a:ext uri="{FF2B5EF4-FFF2-40B4-BE49-F238E27FC236}">
                        <a16:creationId xmlns:a16="http://schemas.microsoft.com/office/drawing/2014/main" id="{62A60144-BE4C-4217-95F9-C42A5C451DF0}"/>
                      </a:ext>
                    </a:extLst>
                  </p:cNvPr>
                  <p:cNvGrpSpPr/>
                  <p:nvPr/>
                </p:nvGrpSpPr>
                <p:grpSpPr>
                  <a:xfrm>
                    <a:off x="4495800" y="1908663"/>
                    <a:ext cx="2248460" cy="400110"/>
                    <a:chOff x="4495800" y="1908663"/>
                    <a:chExt cx="2248460" cy="400110"/>
                  </a:xfrm>
                </p:grpSpPr>
                <p:sp>
                  <p:nvSpPr>
                    <p:cNvPr id="73" name="TextBox 72">
                      <a:extLst>
                        <a:ext uri="{FF2B5EF4-FFF2-40B4-BE49-F238E27FC236}">
                          <a16:creationId xmlns:a16="http://schemas.microsoft.com/office/drawing/2014/main" id="{300E828C-D8B3-4C0C-B5AA-BFD1D55AFA43}"/>
                        </a:ext>
                      </a:extLst>
                    </p:cNvPr>
                    <p:cNvSpPr txBox="1"/>
                    <p:nvPr/>
                  </p:nvSpPr>
                  <p:spPr>
                    <a:xfrm>
                      <a:off x="4495800" y="190866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03</a:t>
                      </a:r>
                    </a:p>
                  </p:txBody>
                </p:sp>
                <p:sp>
                  <p:nvSpPr>
                    <p:cNvPr id="74" name="TextBox 73">
                      <a:extLst>
                        <a:ext uri="{FF2B5EF4-FFF2-40B4-BE49-F238E27FC236}">
                          <a16:creationId xmlns:a16="http://schemas.microsoft.com/office/drawing/2014/main" id="{08DB0463-B535-46BD-BB83-89CA2ADCCA12}"/>
                        </a:ext>
                      </a:extLst>
                    </p:cNvPr>
                    <p:cNvSpPr txBox="1"/>
                    <p:nvPr/>
                  </p:nvSpPr>
                  <p:spPr>
                    <a:xfrm>
                      <a:off x="5137730" y="1954830"/>
                      <a:ext cx="1606530" cy="307777"/>
                    </a:xfrm>
                    <a:prstGeom prst="rect">
                      <a:avLst/>
                    </a:prstGeom>
                    <a:noFill/>
                  </p:spPr>
                  <p:txBody>
                    <a:bodyPr wrap="none" rtlCol="0" anchor="ctr">
                      <a:spAutoFit/>
                    </a:bodyPr>
                    <a:lstStyle/>
                    <a:p>
                      <a:pPr lvl="0" defTabSz="1219170">
                        <a:defRPr/>
                      </a:pPr>
                      <a:r>
                        <a:rPr lang="en-US" sz="1400" b="1" dirty="0">
                          <a:solidFill>
                            <a:schemeClr val="bg2"/>
                          </a:solidFill>
                          <a:latin typeface="Arial" panose="020B0604020202020204" pitchFamily="34" charset="0"/>
                          <a:cs typeface="Arial" panose="020B0604020202020204" pitchFamily="34" charset="0"/>
                        </a:rPr>
                        <a:t>Company values</a:t>
                      </a:r>
                      <a:endParaRPr lang="en-US" sz="1600" b="1" dirty="0">
                        <a:solidFill>
                          <a:schemeClr val="bg2"/>
                        </a:solidFill>
                        <a:latin typeface="Arial" panose="020B0604020202020204" pitchFamily="34" charset="0"/>
                        <a:cs typeface="Arial" panose="020B0604020202020204" pitchFamily="34" charset="0"/>
                      </a:endParaRPr>
                    </a:p>
                  </p:txBody>
                </p:sp>
              </p:grpSp>
              <p:grpSp>
                <p:nvGrpSpPr>
                  <p:cNvPr id="61" name="Group 60">
                    <a:extLst>
                      <a:ext uri="{FF2B5EF4-FFF2-40B4-BE49-F238E27FC236}">
                        <a16:creationId xmlns:a16="http://schemas.microsoft.com/office/drawing/2014/main" id="{24F345DE-16D9-472B-876E-58EFAC38FB30}"/>
                      </a:ext>
                    </a:extLst>
                  </p:cNvPr>
                  <p:cNvGrpSpPr/>
                  <p:nvPr/>
                </p:nvGrpSpPr>
                <p:grpSpPr>
                  <a:xfrm>
                    <a:off x="4495800" y="2567083"/>
                    <a:ext cx="1828473" cy="400110"/>
                    <a:chOff x="4495800" y="2567083"/>
                    <a:chExt cx="1828473" cy="400110"/>
                  </a:xfrm>
                </p:grpSpPr>
                <p:sp>
                  <p:nvSpPr>
                    <p:cNvPr id="71" name="TextBox 70">
                      <a:extLst>
                        <a:ext uri="{FF2B5EF4-FFF2-40B4-BE49-F238E27FC236}">
                          <a16:creationId xmlns:a16="http://schemas.microsoft.com/office/drawing/2014/main" id="{988C0B86-81EA-4792-B5B0-36C20DBAE28C}"/>
                        </a:ext>
                      </a:extLst>
                    </p:cNvPr>
                    <p:cNvSpPr txBox="1"/>
                    <p:nvPr/>
                  </p:nvSpPr>
                  <p:spPr>
                    <a:xfrm>
                      <a:off x="4495800" y="256708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04</a:t>
                      </a:r>
                    </a:p>
                  </p:txBody>
                </p:sp>
                <p:sp>
                  <p:nvSpPr>
                    <p:cNvPr id="72" name="TextBox 71">
                      <a:extLst>
                        <a:ext uri="{FF2B5EF4-FFF2-40B4-BE49-F238E27FC236}">
                          <a16:creationId xmlns:a16="http://schemas.microsoft.com/office/drawing/2014/main" id="{66A58DE4-2851-461A-8D9A-AAA2E27D8E71}"/>
                        </a:ext>
                      </a:extLst>
                    </p:cNvPr>
                    <p:cNvSpPr txBox="1"/>
                    <p:nvPr/>
                  </p:nvSpPr>
                  <p:spPr>
                    <a:xfrm>
                      <a:off x="5137730" y="2613250"/>
                      <a:ext cx="1186543" cy="307777"/>
                    </a:xfrm>
                    <a:prstGeom prst="rect">
                      <a:avLst/>
                    </a:prstGeom>
                    <a:noFill/>
                  </p:spPr>
                  <p:txBody>
                    <a:bodyPr wrap="none" rtlCol="0" anchor="ctr">
                      <a:spAutoFit/>
                    </a:bodyPr>
                    <a:lstStyle/>
                    <a:p>
                      <a:pPr lvl="0" defTabSz="1219170">
                        <a:defRPr/>
                      </a:pPr>
                      <a:r>
                        <a:rPr lang="en-US" sz="1400" b="1" dirty="0">
                          <a:solidFill>
                            <a:schemeClr val="bg2"/>
                          </a:solidFill>
                          <a:latin typeface="Arial" panose="020B0604020202020204" pitchFamily="34" charset="0"/>
                          <a:cs typeface="Arial" panose="020B0604020202020204" pitchFamily="34" charset="0"/>
                        </a:rPr>
                        <a:t>IT solutions</a:t>
                      </a:r>
                      <a:endParaRPr lang="en-US" sz="1600" b="1" dirty="0">
                        <a:solidFill>
                          <a:schemeClr val="bg2"/>
                        </a:solidFill>
                        <a:latin typeface="Arial" panose="020B0604020202020204" pitchFamily="34" charset="0"/>
                        <a:cs typeface="Arial" panose="020B0604020202020204" pitchFamily="34" charset="0"/>
                      </a:endParaRPr>
                    </a:p>
                  </p:txBody>
                </p:sp>
              </p:grpSp>
              <p:grpSp>
                <p:nvGrpSpPr>
                  <p:cNvPr id="62" name="Group 61">
                    <a:extLst>
                      <a:ext uri="{FF2B5EF4-FFF2-40B4-BE49-F238E27FC236}">
                        <a16:creationId xmlns:a16="http://schemas.microsoft.com/office/drawing/2014/main" id="{18541DCA-3D1A-43B8-ADAA-B83DA8C5692A}"/>
                      </a:ext>
                    </a:extLst>
                  </p:cNvPr>
                  <p:cNvGrpSpPr/>
                  <p:nvPr/>
                </p:nvGrpSpPr>
                <p:grpSpPr>
                  <a:xfrm>
                    <a:off x="4495800" y="3225503"/>
                    <a:ext cx="1743669" cy="400110"/>
                    <a:chOff x="4495800" y="3225503"/>
                    <a:chExt cx="1743669" cy="400110"/>
                  </a:xfrm>
                </p:grpSpPr>
                <p:sp>
                  <p:nvSpPr>
                    <p:cNvPr id="69" name="TextBox 68">
                      <a:extLst>
                        <a:ext uri="{FF2B5EF4-FFF2-40B4-BE49-F238E27FC236}">
                          <a16:creationId xmlns:a16="http://schemas.microsoft.com/office/drawing/2014/main" id="{3530653F-F1EB-41B2-96F5-D7E48743BD9A}"/>
                        </a:ext>
                      </a:extLst>
                    </p:cNvPr>
                    <p:cNvSpPr txBox="1"/>
                    <p:nvPr/>
                  </p:nvSpPr>
                  <p:spPr>
                    <a:xfrm>
                      <a:off x="4495800" y="322550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05</a:t>
                      </a:r>
                    </a:p>
                  </p:txBody>
                </p:sp>
                <p:sp>
                  <p:nvSpPr>
                    <p:cNvPr id="70" name="TextBox 69">
                      <a:extLst>
                        <a:ext uri="{FF2B5EF4-FFF2-40B4-BE49-F238E27FC236}">
                          <a16:creationId xmlns:a16="http://schemas.microsoft.com/office/drawing/2014/main" id="{AF1D8344-F4EE-4DAE-A396-C23F2C82D0B1}"/>
                        </a:ext>
                      </a:extLst>
                    </p:cNvPr>
                    <p:cNvSpPr txBox="1"/>
                    <p:nvPr/>
                  </p:nvSpPr>
                  <p:spPr>
                    <a:xfrm>
                      <a:off x="5129870" y="3271670"/>
                      <a:ext cx="1109599" cy="307777"/>
                    </a:xfrm>
                    <a:prstGeom prst="rect">
                      <a:avLst/>
                    </a:prstGeom>
                    <a:noFill/>
                  </p:spPr>
                  <p:txBody>
                    <a:bodyPr wrap="none" rtlCol="0" anchor="ctr">
                      <a:spAutoFit/>
                    </a:bodyPr>
                    <a:lstStyle/>
                    <a:p>
                      <a:pPr lvl="0" defTabSz="1219170">
                        <a:defRPr/>
                      </a:pPr>
                      <a:r>
                        <a:rPr lang="en-US" sz="1400" b="1" dirty="0">
                          <a:solidFill>
                            <a:schemeClr val="bg2"/>
                          </a:solidFill>
                          <a:latin typeface="Arial" panose="020B0604020202020204" pitchFamily="34" charset="0"/>
                          <a:cs typeface="Arial" panose="020B0604020202020204" pitchFamily="34" charset="0"/>
                        </a:rPr>
                        <a:t>IT services</a:t>
                      </a:r>
                      <a:endParaRPr lang="en-US" sz="1600" b="1" dirty="0">
                        <a:solidFill>
                          <a:schemeClr val="bg2"/>
                        </a:solidFill>
                        <a:latin typeface="Arial" panose="020B0604020202020204" pitchFamily="34" charset="0"/>
                        <a:cs typeface="Arial" panose="020B0604020202020204" pitchFamily="34" charset="0"/>
                      </a:endParaRPr>
                    </a:p>
                  </p:txBody>
                </p:sp>
              </p:grpSp>
              <p:grpSp>
                <p:nvGrpSpPr>
                  <p:cNvPr id="63" name="Group 62">
                    <a:extLst>
                      <a:ext uri="{FF2B5EF4-FFF2-40B4-BE49-F238E27FC236}">
                        <a16:creationId xmlns:a16="http://schemas.microsoft.com/office/drawing/2014/main" id="{1338A56A-7B87-4AD3-9157-0CA6887960E3}"/>
                      </a:ext>
                    </a:extLst>
                  </p:cNvPr>
                  <p:cNvGrpSpPr/>
                  <p:nvPr/>
                </p:nvGrpSpPr>
                <p:grpSpPr>
                  <a:xfrm>
                    <a:off x="4495800" y="3883923"/>
                    <a:ext cx="3970347" cy="400110"/>
                    <a:chOff x="4495800" y="3883923"/>
                    <a:chExt cx="3970347" cy="400110"/>
                  </a:xfrm>
                </p:grpSpPr>
                <p:sp>
                  <p:nvSpPr>
                    <p:cNvPr id="67" name="TextBox 66">
                      <a:extLst>
                        <a:ext uri="{FF2B5EF4-FFF2-40B4-BE49-F238E27FC236}">
                          <a16:creationId xmlns:a16="http://schemas.microsoft.com/office/drawing/2014/main" id="{83A2C068-E04F-4827-92C4-72512BA7F028}"/>
                        </a:ext>
                      </a:extLst>
                    </p:cNvPr>
                    <p:cNvSpPr txBox="1"/>
                    <p:nvPr/>
                  </p:nvSpPr>
                  <p:spPr>
                    <a:xfrm>
                      <a:off x="4495800" y="388392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06</a:t>
                      </a:r>
                    </a:p>
                  </p:txBody>
                </p:sp>
                <p:sp>
                  <p:nvSpPr>
                    <p:cNvPr id="68" name="TextBox 67">
                      <a:extLst>
                        <a:ext uri="{FF2B5EF4-FFF2-40B4-BE49-F238E27FC236}">
                          <a16:creationId xmlns:a16="http://schemas.microsoft.com/office/drawing/2014/main" id="{0838003E-68FC-4E92-AB42-62891F8FCB88}"/>
                        </a:ext>
                      </a:extLst>
                    </p:cNvPr>
                    <p:cNvSpPr txBox="1"/>
                    <p:nvPr/>
                  </p:nvSpPr>
                  <p:spPr>
                    <a:xfrm>
                      <a:off x="5125181" y="3930090"/>
                      <a:ext cx="3340966"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Research and development spend</a:t>
                      </a:r>
                    </a:p>
                  </p:txBody>
                </p:sp>
              </p:grpSp>
              <p:grpSp>
                <p:nvGrpSpPr>
                  <p:cNvPr id="64" name="Group 63">
                    <a:extLst>
                      <a:ext uri="{FF2B5EF4-FFF2-40B4-BE49-F238E27FC236}">
                        <a16:creationId xmlns:a16="http://schemas.microsoft.com/office/drawing/2014/main" id="{42BA921C-AE87-4773-9B92-C3AF0C2E9F42}"/>
                      </a:ext>
                    </a:extLst>
                  </p:cNvPr>
                  <p:cNvGrpSpPr/>
                  <p:nvPr/>
                </p:nvGrpSpPr>
                <p:grpSpPr>
                  <a:xfrm>
                    <a:off x="4495800" y="4542343"/>
                    <a:ext cx="3174471" cy="400110"/>
                    <a:chOff x="4495800" y="4542343"/>
                    <a:chExt cx="3174471" cy="400110"/>
                  </a:xfrm>
                </p:grpSpPr>
                <p:sp>
                  <p:nvSpPr>
                    <p:cNvPr id="65" name="TextBox 64">
                      <a:extLst>
                        <a:ext uri="{FF2B5EF4-FFF2-40B4-BE49-F238E27FC236}">
                          <a16:creationId xmlns:a16="http://schemas.microsoft.com/office/drawing/2014/main" id="{7C25F15E-4CB7-45C9-AF1C-3D9820FD12E8}"/>
                        </a:ext>
                      </a:extLst>
                    </p:cNvPr>
                    <p:cNvSpPr txBox="1"/>
                    <p:nvPr/>
                  </p:nvSpPr>
                  <p:spPr>
                    <a:xfrm>
                      <a:off x="4495800" y="454234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07</a:t>
                      </a:r>
                    </a:p>
                  </p:txBody>
                </p:sp>
                <p:sp>
                  <p:nvSpPr>
                    <p:cNvPr id="66" name="TextBox 65">
                      <a:extLst>
                        <a:ext uri="{FF2B5EF4-FFF2-40B4-BE49-F238E27FC236}">
                          <a16:creationId xmlns:a16="http://schemas.microsoft.com/office/drawing/2014/main" id="{1396FF81-B550-4E16-ABDE-ED1D8FE547F2}"/>
                        </a:ext>
                      </a:extLst>
                    </p:cNvPr>
                    <p:cNvSpPr txBox="1"/>
                    <p:nvPr/>
                  </p:nvSpPr>
                  <p:spPr>
                    <a:xfrm>
                      <a:off x="5134524" y="4588510"/>
                      <a:ext cx="2535747"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Company patent grants</a:t>
                      </a:r>
                    </a:p>
                  </p:txBody>
                </p:sp>
              </p:grpSp>
            </p:grpSp>
          </p:grpSp>
        </p:grpSp>
        <p:grpSp>
          <p:nvGrpSpPr>
            <p:cNvPr id="17" name="Group 16">
              <a:extLst>
                <a:ext uri="{FF2B5EF4-FFF2-40B4-BE49-F238E27FC236}">
                  <a16:creationId xmlns:a16="http://schemas.microsoft.com/office/drawing/2014/main" id="{79031A2A-2C59-44EF-81A5-0085AF05B5CC}"/>
                </a:ext>
              </a:extLst>
            </p:cNvPr>
            <p:cNvGrpSpPr/>
            <p:nvPr/>
          </p:nvGrpSpPr>
          <p:grpSpPr>
            <a:xfrm>
              <a:off x="8399450" y="2785112"/>
              <a:ext cx="3393631" cy="4072888"/>
              <a:chOff x="8302170" y="3014680"/>
              <a:chExt cx="3393631" cy="4072888"/>
            </a:xfrm>
          </p:grpSpPr>
          <p:grpSp>
            <p:nvGrpSpPr>
              <p:cNvPr id="18" name="Group 17">
                <a:extLst>
                  <a:ext uri="{FF2B5EF4-FFF2-40B4-BE49-F238E27FC236}">
                    <a16:creationId xmlns:a16="http://schemas.microsoft.com/office/drawing/2014/main" id="{A4FB0F86-CDAC-4F38-A1BA-E92A4881EEBF}"/>
                  </a:ext>
                </a:extLst>
              </p:cNvPr>
              <p:cNvGrpSpPr/>
              <p:nvPr/>
            </p:nvGrpSpPr>
            <p:grpSpPr>
              <a:xfrm>
                <a:off x="8755808" y="3155648"/>
                <a:ext cx="80848" cy="3931920"/>
                <a:chOff x="8755808" y="3155648"/>
                <a:chExt cx="80848" cy="3931920"/>
              </a:xfrm>
            </p:grpSpPr>
            <p:grpSp>
              <p:nvGrpSpPr>
                <p:cNvPr id="46" name="Group 45">
                  <a:extLst>
                    <a:ext uri="{FF2B5EF4-FFF2-40B4-BE49-F238E27FC236}">
                      <a16:creationId xmlns:a16="http://schemas.microsoft.com/office/drawing/2014/main" id="{B46CA1E8-C510-476C-8DDC-82DC13C542B0}"/>
                    </a:ext>
                  </a:extLst>
                </p:cNvPr>
                <p:cNvGrpSpPr/>
                <p:nvPr/>
              </p:nvGrpSpPr>
              <p:grpSpPr>
                <a:xfrm>
                  <a:off x="8755808" y="3167843"/>
                  <a:ext cx="80848" cy="3302454"/>
                  <a:chOff x="8755808" y="3167843"/>
                  <a:chExt cx="80848" cy="3302454"/>
                </a:xfrm>
              </p:grpSpPr>
              <p:sp>
                <p:nvSpPr>
                  <p:cNvPr id="48" name="Isosceles Triangle 47">
                    <a:extLst>
                      <a:ext uri="{FF2B5EF4-FFF2-40B4-BE49-F238E27FC236}">
                        <a16:creationId xmlns:a16="http://schemas.microsoft.com/office/drawing/2014/main" id="{A14D2792-DACF-411B-A3A7-0A6F785608CF}"/>
                      </a:ext>
                    </a:extLst>
                  </p:cNvPr>
                  <p:cNvSpPr/>
                  <p:nvPr/>
                </p:nvSpPr>
                <p:spPr>
                  <a:xfrm rot="5400000">
                    <a:off x="8749340" y="3174311"/>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49" name="Isosceles Triangle 48">
                    <a:extLst>
                      <a:ext uri="{FF2B5EF4-FFF2-40B4-BE49-F238E27FC236}">
                        <a16:creationId xmlns:a16="http://schemas.microsoft.com/office/drawing/2014/main" id="{FFEDC5EC-685F-4BD1-B116-2189EECFB103}"/>
                      </a:ext>
                    </a:extLst>
                  </p:cNvPr>
                  <p:cNvSpPr/>
                  <p:nvPr/>
                </p:nvSpPr>
                <p:spPr>
                  <a:xfrm rot="5400000">
                    <a:off x="8749340" y="3816045"/>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50" name="Isosceles Triangle 49">
                    <a:extLst>
                      <a:ext uri="{FF2B5EF4-FFF2-40B4-BE49-F238E27FC236}">
                        <a16:creationId xmlns:a16="http://schemas.microsoft.com/office/drawing/2014/main" id="{4E5F4C99-2730-4AF3-9D39-3999377F5092}"/>
                      </a:ext>
                    </a:extLst>
                  </p:cNvPr>
                  <p:cNvSpPr/>
                  <p:nvPr/>
                </p:nvSpPr>
                <p:spPr>
                  <a:xfrm rot="5400000">
                    <a:off x="8749340" y="4457779"/>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51" name="Isosceles Triangle 50">
                    <a:extLst>
                      <a:ext uri="{FF2B5EF4-FFF2-40B4-BE49-F238E27FC236}">
                        <a16:creationId xmlns:a16="http://schemas.microsoft.com/office/drawing/2014/main" id="{86515B8B-5ECF-405C-AE9B-028E2BC87A6B}"/>
                      </a:ext>
                    </a:extLst>
                  </p:cNvPr>
                  <p:cNvSpPr/>
                  <p:nvPr/>
                </p:nvSpPr>
                <p:spPr>
                  <a:xfrm rot="5400000">
                    <a:off x="8749340" y="5099513"/>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52" name="Isosceles Triangle 51">
                    <a:extLst>
                      <a:ext uri="{FF2B5EF4-FFF2-40B4-BE49-F238E27FC236}">
                        <a16:creationId xmlns:a16="http://schemas.microsoft.com/office/drawing/2014/main" id="{DEAAD214-7BD4-4959-8323-3DC7521E4FD6}"/>
                      </a:ext>
                    </a:extLst>
                  </p:cNvPr>
                  <p:cNvSpPr/>
                  <p:nvPr/>
                </p:nvSpPr>
                <p:spPr>
                  <a:xfrm rot="5400000">
                    <a:off x="8749340" y="5741247"/>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53" name="Isosceles Triangle 52">
                    <a:extLst>
                      <a:ext uri="{FF2B5EF4-FFF2-40B4-BE49-F238E27FC236}">
                        <a16:creationId xmlns:a16="http://schemas.microsoft.com/office/drawing/2014/main" id="{FE5DF412-B56C-4D15-AA2D-4A362459B947}"/>
                      </a:ext>
                    </a:extLst>
                  </p:cNvPr>
                  <p:cNvSpPr/>
                  <p:nvPr/>
                </p:nvSpPr>
                <p:spPr>
                  <a:xfrm rot="5400000">
                    <a:off x="8749340" y="6382981"/>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grpSp>
            <p:cxnSp>
              <p:nvCxnSpPr>
                <p:cNvPr id="47" name="Straight Connector 46">
                  <a:extLst>
                    <a:ext uri="{FF2B5EF4-FFF2-40B4-BE49-F238E27FC236}">
                      <a16:creationId xmlns:a16="http://schemas.microsoft.com/office/drawing/2014/main" id="{D28AE48E-5D2F-445E-84F5-EA2F13630935}"/>
                    </a:ext>
                  </a:extLst>
                </p:cNvPr>
                <p:cNvCxnSpPr>
                  <a:cxnSpLocks/>
                </p:cNvCxnSpPr>
                <p:nvPr/>
              </p:nvCxnSpPr>
              <p:spPr>
                <a:xfrm>
                  <a:off x="8755808" y="3155648"/>
                  <a:ext cx="0" cy="393192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grpSp>
          <p:grpSp>
            <p:nvGrpSpPr>
              <p:cNvPr id="19" name="Group 18">
                <a:extLst>
                  <a:ext uri="{FF2B5EF4-FFF2-40B4-BE49-F238E27FC236}">
                    <a16:creationId xmlns:a16="http://schemas.microsoft.com/office/drawing/2014/main" id="{DB7717AC-3710-4E9E-BE76-6DDF86D02FA3}"/>
                  </a:ext>
                </a:extLst>
              </p:cNvPr>
              <p:cNvGrpSpPr/>
              <p:nvPr/>
            </p:nvGrpSpPr>
            <p:grpSpPr>
              <a:xfrm>
                <a:off x="8302170" y="3014680"/>
                <a:ext cx="3393631" cy="3608780"/>
                <a:chOff x="8302170" y="3014680"/>
                <a:chExt cx="3393631" cy="3608780"/>
              </a:xfrm>
            </p:grpSpPr>
            <p:grpSp>
              <p:nvGrpSpPr>
                <p:cNvPr id="20" name="Group 19">
                  <a:extLst>
                    <a:ext uri="{FF2B5EF4-FFF2-40B4-BE49-F238E27FC236}">
                      <a16:creationId xmlns:a16="http://schemas.microsoft.com/office/drawing/2014/main" id="{E29B8234-7A28-462C-917A-BB41D58A05CA}"/>
                    </a:ext>
                  </a:extLst>
                </p:cNvPr>
                <p:cNvGrpSpPr/>
                <p:nvPr/>
              </p:nvGrpSpPr>
              <p:grpSpPr>
                <a:xfrm>
                  <a:off x="8987971" y="3387674"/>
                  <a:ext cx="2560320" cy="3208670"/>
                  <a:chOff x="8987971" y="3387674"/>
                  <a:chExt cx="2560320" cy="3208670"/>
                </a:xfrm>
              </p:grpSpPr>
              <p:cxnSp>
                <p:nvCxnSpPr>
                  <p:cNvPr id="40" name="Straight Connector 39">
                    <a:extLst>
                      <a:ext uri="{FF2B5EF4-FFF2-40B4-BE49-F238E27FC236}">
                        <a16:creationId xmlns:a16="http://schemas.microsoft.com/office/drawing/2014/main" id="{0FD42A79-DB84-4BAA-9411-A84593F39231}"/>
                      </a:ext>
                    </a:extLst>
                  </p:cNvPr>
                  <p:cNvCxnSpPr>
                    <a:cxnSpLocks/>
                  </p:cNvCxnSpPr>
                  <p:nvPr/>
                </p:nvCxnSpPr>
                <p:spPr>
                  <a:xfrm>
                    <a:off x="8987971" y="3387674"/>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41" name="Straight Connector 40">
                    <a:extLst>
                      <a:ext uri="{FF2B5EF4-FFF2-40B4-BE49-F238E27FC236}">
                        <a16:creationId xmlns:a16="http://schemas.microsoft.com/office/drawing/2014/main" id="{5FEEDDF3-5C9E-4F4C-BD29-A3D52FA477B3}"/>
                      </a:ext>
                    </a:extLst>
                  </p:cNvPr>
                  <p:cNvCxnSpPr>
                    <a:cxnSpLocks/>
                  </p:cNvCxnSpPr>
                  <p:nvPr/>
                </p:nvCxnSpPr>
                <p:spPr>
                  <a:xfrm>
                    <a:off x="8987971" y="4029408"/>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42" name="Straight Connector 41">
                    <a:extLst>
                      <a:ext uri="{FF2B5EF4-FFF2-40B4-BE49-F238E27FC236}">
                        <a16:creationId xmlns:a16="http://schemas.microsoft.com/office/drawing/2014/main" id="{B160DE61-C10A-4F38-BE4D-37CC7E3D9E3D}"/>
                      </a:ext>
                    </a:extLst>
                  </p:cNvPr>
                  <p:cNvCxnSpPr>
                    <a:cxnSpLocks/>
                  </p:cNvCxnSpPr>
                  <p:nvPr/>
                </p:nvCxnSpPr>
                <p:spPr>
                  <a:xfrm>
                    <a:off x="8987971" y="4671142"/>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43" name="Straight Connector 42">
                    <a:extLst>
                      <a:ext uri="{FF2B5EF4-FFF2-40B4-BE49-F238E27FC236}">
                        <a16:creationId xmlns:a16="http://schemas.microsoft.com/office/drawing/2014/main" id="{AD4D9C5A-B8F4-4964-AF4D-9CB9EFAC6099}"/>
                      </a:ext>
                    </a:extLst>
                  </p:cNvPr>
                  <p:cNvCxnSpPr>
                    <a:cxnSpLocks/>
                  </p:cNvCxnSpPr>
                  <p:nvPr/>
                </p:nvCxnSpPr>
                <p:spPr>
                  <a:xfrm>
                    <a:off x="8987971" y="5312876"/>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44" name="Straight Connector 43">
                    <a:extLst>
                      <a:ext uri="{FF2B5EF4-FFF2-40B4-BE49-F238E27FC236}">
                        <a16:creationId xmlns:a16="http://schemas.microsoft.com/office/drawing/2014/main" id="{A64B460C-B079-4643-AB5B-90A9081D5694}"/>
                      </a:ext>
                    </a:extLst>
                  </p:cNvPr>
                  <p:cNvCxnSpPr>
                    <a:cxnSpLocks/>
                  </p:cNvCxnSpPr>
                  <p:nvPr/>
                </p:nvCxnSpPr>
                <p:spPr>
                  <a:xfrm>
                    <a:off x="8987971" y="5954610"/>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45" name="Straight Connector 44">
                    <a:extLst>
                      <a:ext uri="{FF2B5EF4-FFF2-40B4-BE49-F238E27FC236}">
                        <a16:creationId xmlns:a16="http://schemas.microsoft.com/office/drawing/2014/main" id="{B0356967-01A4-4A4D-8C36-D4827D5EEC07}"/>
                      </a:ext>
                    </a:extLst>
                  </p:cNvPr>
                  <p:cNvCxnSpPr>
                    <a:cxnSpLocks/>
                  </p:cNvCxnSpPr>
                  <p:nvPr/>
                </p:nvCxnSpPr>
                <p:spPr>
                  <a:xfrm>
                    <a:off x="8987971" y="6596344"/>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grpSp>
            <p:grpSp>
              <p:nvGrpSpPr>
                <p:cNvPr id="21" name="Group 20">
                  <a:extLst>
                    <a:ext uri="{FF2B5EF4-FFF2-40B4-BE49-F238E27FC236}">
                      <a16:creationId xmlns:a16="http://schemas.microsoft.com/office/drawing/2014/main" id="{DD8642BF-C364-49F9-9BA9-F4D4F1A0C7EF}"/>
                    </a:ext>
                  </a:extLst>
                </p:cNvPr>
                <p:cNvGrpSpPr/>
                <p:nvPr/>
              </p:nvGrpSpPr>
              <p:grpSpPr>
                <a:xfrm>
                  <a:off x="8302170" y="3014680"/>
                  <a:ext cx="3393631" cy="3608780"/>
                  <a:chOff x="8302170" y="3014680"/>
                  <a:chExt cx="3393631" cy="3608780"/>
                </a:xfrm>
              </p:grpSpPr>
              <p:grpSp>
                <p:nvGrpSpPr>
                  <p:cNvPr id="22" name="Group 21">
                    <a:extLst>
                      <a:ext uri="{FF2B5EF4-FFF2-40B4-BE49-F238E27FC236}">
                        <a16:creationId xmlns:a16="http://schemas.microsoft.com/office/drawing/2014/main" id="{1DFBDCDE-4CF9-4A12-B54D-8CB9C6B776B3}"/>
                      </a:ext>
                    </a:extLst>
                  </p:cNvPr>
                  <p:cNvGrpSpPr/>
                  <p:nvPr/>
                </p:nvGrpSpPr>
                <p:grpSpPr>
                  <a:xfrm>
                    <a:off x="8302171" y="3014680"/>
                    <a:ext cx="2905921" cy="400110"/>
                    <a:chOff x="8302171" y="3014680"/>
                    <a:chExt cx="2905921" cy="400110"/>
                  </a:xfrm>
                </p:grpSpPr>
                <p:sp>
                  <p:nvSpPr>
                    <p:cNvPr id="38" name="TextBox 37">
                      <a:extLst>
                        <a:ext uri="{FF2B5EF4-FFF2-40B4-BE49-F238E27FC236}">
                          <a16:creationId xmlns:a16="http://schemas.microsoft.com/office/drawing/2014/main" id="{A5013C55-9148-44E0-9812-749710F1F98E}"/>
                        </a:ext>
                      </a:extLst>
                    </p:cNvPr>
                    <p:cNvSpPr txBox="1"/>
                    <p:nvPr/>
                  </p:nvSpPr>
                  <p:spPr>
                    <a:xfrm>
                      <a:off x="8302171" y="3014680"/>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08</a:t>
                      </a:r>
                    </a:p>
                  </p:txBody>
                </p:sp>
                <p:sp>
                  <p:nvSpPr>
                    <p:cNvPr id="39" name="TextBox 38">
                      <a:extLst>
                        <a:ext uri="{FF2B5EF4-FFF2-40B4-BE49-F238E27FC236}">
                          <a16:creationId xmlns:a16="http://schemas.microsoft.com/office/drawing/2014/main" id="{B32028E1-9B54-403E-BB69-332E7A431ECB}"/>
                        </a:ext>
                      </a:extLst>
                    </p:cNvPr>
                    <p:cNvSpPr txBox="1"/>
                    <p:nvPr/>
                  </p:nvSpPr>
                  <p:spPr>
                    <a:xfrm>
                      <a:off x="8935452" y="3060847"/>
                      <a:ext cx="2272640"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Latest technology</a:t>
                      </a:r>
                    </a:p>
                  </p:txBody>
                </p:sp>
              </p:grpSp>
              <p:grpSp>
                <p:nvGrpSpPr>
                  <p:cNvPr id="23" name="Group 22">
                    <a:extLst>
                      <a:ext uri="{FF2B5EF4-FFF2-40B4-BE49-F238E27FC236}">
                        <a16:creationId xmlns:a16="http://schemas.microsoft.com/office/drawing/2014/main" id="{4248EFB4-2229-4C90-BA1A-AB8C217C5D29}"/>
                      </a:ext>
                    </a:extLst>
                  </p:cNvPr>
                  <p:cNvGrpSpPr/>
                  <p:nvPr/>
                </p:nvGrpSpPr>
                <p:grpSpPr>
                  <a:xfrm>
                    <a:off x="8302171" y="3656414"/>
                    <a:ext cx="3204473" cy="400110"/>
                    <a:chOff x="8302171" y="3656414"/>
                    <a:chExt cx="3204473" cy="400110"/>
                  </a:xfrm>
                </p:grpSpPr>
                <p:sp>
                  <p:nvSpPr>
                    <p:cNvPr id="36" name="TextBox 35">
                      <a:extLst>
                        <a:ext uri="{FF2B5EF4-FFF2-40B4-BE49-F238E27FC236}">
                          <a16:creationId xmlns:a16="http://schemas.microsoft.com/office/drawing/2014/main" id="{2E06C1AD-0A29-4390-A5B5-F5D193F2FCEB}"/>
                        </a:ext>
                      </a:extLst>
                    </p:cNvPr>
                    <p:cNvSpPr txBox="1"/>
                    <p:nvPr/>
                  </p:nvSpPr>
                  <p:spPr>
                    <a:xfrm>
                      <a:off x="8302171" y="3656414"/>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09</a:t>
                      </a:r>
                    </a:p>
                  </p:txBody>
                </p:sp>
                <p:sp>
                  <p:nvSpPr>
                    <p:cNvPr id="37" name="TextBox 36">
                      <a:extLst>
                        <a:ext uri="{FF2B5EF4-FFF2-40B4-BE49-F238E27FC236}">
                          <a16:creationId xmlns:a16="http://schemas.microsoft.com/office/drawing/2014/main" id="{F76EEB0A-C9DD-4DFB-BE58-D0A996B9519E}"/>
                        </a:ext>
                      </a:extLst>
                    </p:cNvPr>
                    <p:cNvSpPr txBox="1"/>
                    <p:nvPr/>
                  </p:nvSpPr>
                  <p:spPr>
                    <a:xfrm>
                      <a:off x="8946324" y="3702581"/>
                      <a:ext cx="2560320"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Upcoming technology</a:t>
                      </a:r>
                    </a:p>
                  </p:txBody>
                </p:sp>
              </p:grpSp>
              <p:grpSp>
                <p:nvGrpSpPr>
                  <p:cNvPr id="24" name="Group 23">
                    <a:extLst>
                      <a:ext uri="{FF2B5EF4-FFF2-40B4-BE49-F238E27FC236}">
                        <a16:creationId xmlns:a16="http://schemas.microsoft.com/office/drawing/2014/main" id="{EB159189-CD6C-4FA0-B972-0202E49FFAC8}"/>
                      </a:ext>
                    </a:extLst>
                  </p:cNvPr>
                  <p:cNvGrpSpPr/>
                  <p:nvPr/>
                </p:nvGrpSpPr>
                <p:grpSpPr>
                  <a:xfrm>
                    <a:off x="8302170" y="4298148"/>
                    <a:ext cx="2291761" cy="400110"/>
                    <a:chOff x="8302170" y="4298148"/>
                    <a:chExt cx="2291761" cy="400110"/>
                  </a:xfrm>
                </p:grpSpPr>
                <p:sp>
                  <p:nvSpPr>
                    <p:cNvPr id="34" name="TextBox 33">
                      <a:extLst>
                        <a:ext uri="{FF2B5EF4-FFF2-40B4-BE49-F238E27FC236}">
                          <a16:creationId xmlns:a16="http://schemas.microsoft.com/office/drawing/2014/main" id="{F0E207B7-F126-49BF-84EE-9BBCE5203840}"/>
                        </a:ext>
                      </a:extLst>
                    </p:cNvPr>
                    <p:cNvSpPr txBox="1"/>
                    <p:nvPr/>
                  </p:nvSpPr>
                  <p:spPr>
                    <a:xfrm>
                      <a:off x="8302170" y="4298148"/>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10</a:t>
                      </a:r>
                    </a:p>
                  </p:txBody>
                </p:sp>
                <p:sp>
                  <p:nvSpPr>
                    <p:cNvPr id="35" name="TextBox 34">
                      <a:extLst>
                        <a:ext uri="{FF2B5EF4-FFF2-40B4-BE49-F238E27FC236}">
                          <a16:creationId xmlns:a16="http://schemas.microsoft.com/office/drawing/2014/main" id="{DE63F067-3323-4FBB-A6E2-9BD65F5C8DA3}"/>
                        </a:ext>
                      </a:extLst>
                    </p:cNvPr>
                    <p:cNvSpPr txBox="1"/>
                    <p:nvPr/>
                  </p:nvSpPr>
                  <p:spPr>
                    <a:xfrm>
                      <a:off x="8950449" y="4344315"/>
                      <a:ext cx="1643482" cy="307777"/>
                    </a:xfrm>
                    <a:prstGeom prst="rect">
                      <a:avLst/>
                    </a:prstGeom>
                    <a:noFill/>
                  </p:spPr>
                  <p:txBody>
                    <a:bodyPr wrap="square" rtlCol="0" anchor="ctr">
                      <a:spAutoFit/>
                    </a:bodyPr>
                    <a:lstStyle/>
                    <a:p>
                      <a:pPr lvl="0" defTabSz="1219170">
                        <a:defRPr/>
                      </a:pPr>
                      <a:r>
                        <a:rPr lang="en-US" sz="1400" b="1" dirty="0">
                          <a:solidFill>
                            <a:schemeClr val="bg2"/>
                          </a:solidFill>
                          <a:latin typeface="Arial" panose="020B0604020202020204" pitchFamily="34" charset="0"/>
                          <a:cs typeface="Arial" panose="020B0604020202020204" pitchFamily="34" charset="0"/>
                        </a:rPr>
                        <a:t>Business model</a:t>
                      </a:r>
                      <a:endParaRPr lang="en-US" sz="1600" b="1" dirty="0">
                        <a:solidFill>
                          <a:schemeClr val="bg2"/>
                        </a:solidFill>
                        <a:latin typeface="Arial" panose="020B0604020202020204" pitchFamily="34" charset="0"/>
                        <a:cs typeface="Arial" panose="020B0604020202020204" pitchFamily="34" charset="0"/>
                      </a:endParaRPr>
                    </a:p>
                  </p:txBody>
                </p:sp>
              </p:grpSp>
              <p:grpSp>
                <p:nvGrpSpPr>
                  <p:cNvPr id="25" name="Group 24">
                    <a:extLst>
                      <a:ext uri="{FF2B5EF4-FFF2-40B4-BE49-F238E27FC236}">
                        <a16:creationId xmlns:a16="http://schemas.microsoft.com/office/drawing/2014/main" id="{C8E09A12-CCEF-47F8-BE2A-78EDB0CAFAB4}"/>
                      </a:ext>
                    </a:extLst>
                  </p:cNvPr>
                  <p:cNvGrpSpPr/>
                  <p:nvPr/>
                </p:nvGrpSpPr>
                <p:grpSpPr>
                  <a:xfrm>
                    <a:off x="8309256" y="4939882"/>
                    <a:ext cx="3386545" cy="400110"/>
                    <a:chOff x="8309256" y="4939882"/>
                    <a:chExt cx="3386545" cy="400110"/>
                  </a:xfrm>
                </p:grpSpPr>
                <p:sp>
                  <p:nvSpPr>
                    <p:cNvPr id="32" name="TextBox 31">
                      <a:extLst>
                        <a:ext uri="{FF2B5EF4-FFF2-40B4-BE49-F238E27FC236}">
                          <a16:creationId xmlns:a16="http://schemas.microsoft.com/office/drawing/2014/main" id="{A20C8718-4F97-4665-9C9E-DC83498C6D8E}"/>
                        </a:ext>
                      </a:extLst>
                    </p:cNvPr>
                    <p:cNvSpPr txBox="1"/>
                    <p:nvPr/>
                  </p:nvSpPr>
                  <p:spPr>
                    <a:xfrm>
                      <a:off x="8309256" y="4939882"/>
                      <a:ext cx="45583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11</a:t>
                      </a:r>
                    </a:p>
                  </p:txBody>
                </p:sp>
                <p:sp>
                  <p:nvSpPr>
                    <p:cNvPr id="33" name="TextBox 32">
                      <a:extLst>
                        <a:ext uri="{FF2B5EF4-FFF2-40B4-BE49-F238E27FC236}">
                          <a16:creationId xmlns:a16="http://schemas.microsoft.com/office/drawing/2014/main" id="{A7C3293A-6CFA-43AB-9972-945CF195B9E8}"/>
                        </a:ext>
                      </a:extLst>
                    </p:cNvPr>
                    <p:cNvSpPr txBox="1"/>
                    <p:nvPr/>
                  </p:nvSpPr>
                  <p:spPr>
                    <a:xfrm>
                      <a:off x="8939158" y="4986049"/>
                      <a:ext cx="2756643" cy="307777"/>
                    </a:xfrm>
                    <a:prstGeom prst="rect">
                      <a:avLst/>
                    </a:prstGeom>
                    <a:noFill/>
                  </p:spPr>
                  <p:txBody>
                    <a:bodyPr wrap="square" rtlCol="0" anchor="ctr">
                      <a:spAutoFit/>
                    </a:bodyPr>
                    <a:lstStyle/>
                    <a:p>
                      <a:pPr lvl="0" defTabSz="1219170">
                        <a:defRPr/>
                      </a:pPr>
                      <a:r>
                        <a:rPr lang="en-US" sz="1400" b="1" dirty="0">
                          <a:solidFill>
                            <a:schemeClr val="bg2"/>
                          </a:solidFill>
                          <a:latin typeface="Arial" panose="020B0604020202020204" pitchFamily="34" charset="0"/>
                          <a:cs typeface="Arial" panose="020B0604020202020204" pitchFamily="34" charset="0"/>
                        </a:rPr>
                        <a:t>Our journey</a:t>
                      </a:r>
                      <a:endParaRPr lang="en-US" sz="1600" b="1" dirty="0">
                        <a:solidFill>
                          <a:schemeClr val="bg2"/>
                        </a:solidFill>
                        <a:latin typeface="Arial" panose="020B0604020202020204" pitchFamily="34" charset="0"/>
                        <a:cs typeface="Arial" panose="020B0604020202020204" pitchFamily="34" charset="0"/>
                      </a:endParaRPr>
                    </a:p>
                  </p:txBody>
                </p:sp>
              </p:grpSp>
              <p:grpSp>
                <p:nvGrpSpPr>
                  <p:cNvPr id="26" name="Group 25">
                    <a:extLst>
                      <a:ext uri="{FF2B5EF4-FFF2-40B4-BE49-F238E27FC236}">
                        <a16:creationId xmlns:a16="http://schemas.microsoft.com/office/drawing/2014/main" id="{E71C2E10-8203-4811-AD8F-E231F11CD242}"/>
                      </a:ext>
                    </a:extLst>
                  </p:cNvPr>
                  <p:cNvGrpSpPr/>
                  <p:nvPr/>
                </p:nvGrpSpPr>
                <p:grpSpPr>
                  <a:xfrm>
                    <a:off x="8302171" y="5581616"/>
                    <a:ext cx="2854246" cy="400110"/>
                    <a:chOff x="8302171" y="5581616"/>
                    <a:chExt cx="2854246" cy="400110"/>
                  </a:xfrm>
                </p:grpSpPr>
                <p:sp>
                  <p:nvSpPr>
                    <p:cNvPr id="30" name="TextBox 29">
                      <a:extLst>
                        <a:ext uri="{FF2B5EF4-FFF2-40B4-BE49-F238E27FC236}">
                          <a16:creationId xmlns:a16="http://schemas.microsoft.com/office/drawing/2014/main" id="{2E35B9F1-F975-46C7-AAC8-6686189EEB7F}"/>
                        </a:ext>
                      </a:extLst>
                    </p:cNvPr>
                    <p:cNvSpPr txBox="1"/>
                    <p:nvPr/>
                  </p:nvSpPr>
                  <p:spPr>
                    <a:xfrm>
                      <a:off x="8302171" y="5581616"/>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12</a:t>
                      </a:r>
                    </a:p>
                  </p:txBody>
                </p:sp>
                <p:sp>
                  <p:nvSpPr>
                    <p:cNvPr id="31" name="TextBox 30">
                      <a:extLst>
                        <a:ext uri="{FF2B5EF4-FFF2-40B4-BE49-F238E27FC236}">
                          <a16:creationId xmlns:a16="http://schemas.microsoft.com/office/drawing/2014/main" id="{5D63E77D-723D-45F7-88EF-E7C6283A3983}"/>
                        </a:ext>
                      </a:extLst>
                    </p:cNvPr>
                    <p:cNvSpPr txBox="1"/>
                    <p:nvPr/>
                  </p:nvSpPr>
                  <p:spPr>
                    <a:xfrm>
                      <a:off x="8948030" y="5627783"/>
                      <a:ext cx="2208387" cy="307777"/>
                    </a:xfrm>
                    <a:prstGeom prst="rect">
                      <a:avLst/>
                    </a:prstGeom>
                    <a:noFill/>
                  </p:spPr>
                  <p:txBody>
                    <a:bodyPr wrap="square" rtlCol="0" anchor="ctr">
                      <a:spAutoFit/>
                    </a:bodyPr>
                    <a:lstStyle/>
                    <a:p>
                      <a:pPr lvl="0" defTabSz="1219170">
                        <a:defRPr/>
                      </a:pPr>
                      <a:r>
                        <a:rPr lang="en-US" sz="1400" b="1" dirty="0">
                          <a:solidFill>
                            <a:schemeClr val="bg2"/>
                          </a:solidFill>
                          <a:latin typeface="Arial" panose="020B0604020202020204" pitchFamily="34" charset="0"/>
                          <a:cs typeface="Arial" panose="020B0604020202020204" pitchFamily="34" charset="0"/>
                        </a:rPr>
                        <a:t>International footprint</a:t>
                      </a:r>
                      <a:endParaRPr lang="en-US" sz="1600" b="1" dirty="0">
                        <a:solidFill>
                          <a:schemeClr val="bg2"/>
                        </a:solidFill>
                        <a:latin typeface="Arial" panose="020B0604020202020204" pitchFamily="34" charset="0"/>
                        <a:cs typeface="Arial" panose="020B0604020202020204" pitchFamily="34" charset="0"/>
                      </a:endParaRPr>
                    </a:p>
                  </p:txBody>
                </p:sp>
              </p:grpSp>
              <p:grpSp>
                <p:nvGrpSpPr>
                  <p:cNvPr id="27" name="Group 26">
                    <a:extLst>
                      <a:ext uri="{FF2B5EF4-FFF2-40B4-BE49-F238E27FC236}">
                        <a16:creationId xmlns:a16="http://schemas.microsoft.com/office/drawing/2014/main" id="{D8716098-3311-47E5-9BF9-9D74DD23ABB5}"/>
                      </a:ext>
                    </a:extLst>
                  </p:cNvPr>
                  <p:cNvGrpSpPr/>
                  <p:nvPr/>
                </p:nvGrpSpPr>
                <p:grpSpPr>
                  <a:xfrm>
                    <a:off x="8302170" y="6223350"/>
                    <a:ext cx="3001952" cy="400110"/>
                    <a:chOff x="8302170" y="6223350"/>
                    <a:chExt cx="3001952" cy="400110"/>
                  </a:xfrm>
                </p:grpSpPr>
                <p:sp>
                  <p:nvSpPr>
                    <p:cNvPr id="28" name="TextBox 27">
                      <a:extLst>
                        <a:ext uri="{FF2B5EF4-FFF2-40B4-BE49-F238E27FC236}">
                          <a16:creationId xmlns:a16="http://schemas.microsoft.com/office/drawing/2014/main" id="{6EDEF20D-F7A8-4305-A0A4-8B5B7547EFEA}"/>
                        </a:ext>
                      </a:extLst>
                    </p:cNvPr>
                    <p:cNvSpPr txBox="1"/>
                    <p:nvPr/>
                  </p:nvSpPr>
                  <p:spPr>
                    <a:xfrm>
                      <a:off x="8302170" y="6223350"/>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13</a:t>
                      </a:r>
                    </a:p>
                  </p:txBody>
                </p:sp>
                <p:sp>
                  <p:nvSpPr>
                    <p:cNvPr id="29" name="TextBox 28">
                      <a:extLst>
                        <a:ext uri="{FF2B5EF4-FFF2-40B4-BE49-F238E27FC236}">
                          <a16:creationId xmlns:a16="http://schemas.microsoft.com/office/drawing/2014/main" id="{4751352E-1D22-41E5-BB8B-8317B294B17A}"/>
                        </a:ext>
                      </a:extLst>
                    </p:cNvPr>
                    <p:cNvSpPr txBox="1"/>
                    <p:nvPr/>
                  </p:nvSpPr>
                  <p:spPr>
                    <a:xfrm>
                      <a:off x="8944351" y="6269517"/>
                      <a:ext cx="2359771" cy="307777"/>
                    </a:xfrm>
                    <a:prstGeom prst="rect">
                      <a:avLst/>
                    </a:prstGeom>
                    <a:noFill/>
                  </p:spPr>
                  <p:txBody>
                    <a:bodyPr wrap="square" rtlCol="0" anchor="ctr">
                      <a:spAutoFit/>
                    </a:bodyPr>
                    <a:lstStyle/>
                    <a:p>
                      <a:pPr lvl="0" defTabSz="1219170">
                        <a:defRPr/>
                      </a:pPr>
                      <a:r>
                        <a:rPr lang="en-US" sz="1400" b="1" dirty="0">
                          <a:solidFill>
                            <a:schemeClr val="bg2"/>
                          </a:solidFill>
                          <a:latin typeface="Arial" panose="020B0604020202020204" pitchFamily="34" charset="0"/>
                          <a:cs typeface="Arial" panose="020B0604020202020204" pitchFamily="34" charset="0"/>
                        </a:rPr>
                        <a:t>Management team</a:t>
                      </a:r>
                      <a:endParaRPr lang="en-US" sz="1600" b="1" dirty="0">
                        <a:solidFill>
                          <a:schemeClr val="bg2"/>
                        </a:solidFill>
                        <a:latin typeface="Arial" panose="020B0604020202020204" pitchFamily="34" charset="0"/>
                        <a:cs typeface="Arial" panose="020B0604020202020204" pitchFamily="34" charset="0"/>
                      </a:endParaRPr>
                    </a:p>
                  </p:txBody>
                </p:sp>
              </p:grpSp>
            </p:grpSp>
          </p:grpSp>
        </p:grpSp>
      </p:grpSp>
      <p:sp>
        <p:nvSpPr>
          <p:cNvPr id="3" name="Slide Number Placeholder 2">
            <a:extLst>
              <a:ext uri="{FF2B5EF4-FFF2-40B4-BE49-F238E27FC236}">
                <a16:creationId xmlns:a16="http://schemas.microsoft.com/office/drawing/2014/main" id="{6104A556-2D33-4D81-8DBC-A5F5B5E1BDE8}"/>
              </a:ext>
            </a:extLst>
          </p:cNvPr>
          <p:cNvSpPr>
            <a:spLocks noGrp="1"/>
          </p:cNvSpPr>
          <p:nvPr>
            <p:ph type="sldNum" sz="quarter" idx="12"/>
          </p:nvPr>
        </p:nvSpPr>
        <p:spPr/>
        <p:txBody>
          <a:bodyPr/>
          <a:lstStyle/>
          <a:p>
            <a:fld id="{946BC5C8-30CF-4331-8F89-F173B0521CA1}" type="slidenum">
              <a:rPr lang="en-US" smtClean="0">
                <a:solidFill>
                  <a:schemeClr val="bg2"/>
                </a:solidFill>
              </a:rPr>
              <a:pPr/>
              <a:t>2</a:t>
            </a:fld>
            <a:endParaRPr lang="en-US" dirty="0">
              <a:solidFill>
                <a:schemeClr val="bg2"/>
              </a:solidFill>
            </a:endParaRPr>
          </a:p>
        </p:txBody>
      </p:sp>
      <p:pic>
        <p:nvPicPr>
          <p:cNvPr id="102" name="Picture Placeholder 100">
            <a:extLst>
              <a:ext uri="{FF2B5EF4-FFF2-40B4-BE49-F238E27FC236}">
                <a16:creationId xmlns:a16="http://schemas.microsoft.com/office/drawing/2014/main" id="{7AE346E1-1BE1-4DBD-AA60-177F40110B6C}"/>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a:xfrm>
            <a:off x="-986" y="2713642"/>
            <a:ext cx="4055898" cy="4142497"/>
          </a:xfrm>
        </p:spPr>
      </p:pic>
      <p:sp>
        <p:nvSpPr>
          <p:cNvPr id="96" name="Title 1">
            <a:extLst>
              <a:ext uri="{FF2B5EF4-FFF2-40B4-BE49-F238E27FC236}">
                <a16:creationId xmlns:a16="http://schemas.microsoft.com/office/drawing/2014/main" id="{EC324145-4A72-43FA-B956-9B02CE7B3757}"/>
              </a:ext>
            </a:extLst>
          </p:cNvPr>
          <p:cNvSpPr>
            <a:spLocks noGrp="1"/>
          </p:cNvSpPr>
          <p:nvPr>
            <p:ph type="title"/>
          </p:nvPr>
        </p:nvSpPr>
        <p:spPr/>
        <p:txBody>
          <a:bodyPr/>
          <a:lstStyle/>
          <a:p>
            <a:r>
              <a:rPr lang="en-IN" dirty="0">
                <a:solidFill>
                  <a:schemeClr val="bg2"/>
                </a:solidFill>
              </a:rPr>
              <a:t>Table of </a:t>
            </a:r>
            <a:r>
              <a:rPr lang="en-IN" b="1" dirty="0">
                <a:solidFill>
                  <a:schemeClr val="accent3"/>
                </a:solidFill>
              </a:rPr>
              <a:t>Contents 1/2</a:t>
            </a:r>
            <a:endParaRPr lang="en-US" dirty="0"/>
          </a:p>
        </p:txBody>
      </p:sp>
      <p:sp>
        <p:nvSpPr>
          <p:cNvPr id="112" name="Freeform: Shape 111">
            <a:extLst>
              <a:ext uri="{FF2B5EF4-FFF2-40B4-BE49-F238E27FC236}">
                <a16:creationId xmlns:a16="http://schemas.microsoft.com/office/drawing/2014/main" id="{8C0D6080-530D-478B-BB52-7026B5F6E844}"/>
              </a:ext>
            </a:extLst>
          </p:cNvPr>
          <p:cNvSpPr/>
          <p:nvPr/>
        </p:nvSpPr>
        <p:spPr>
          <a:xfrm>
            <a:off x="9126" y="2726537"/>
            <a:ext cx="4045786" cy="4133115"/>
          </a:xfrm>
          <a:custGeom>
            <a:avLst/>
            <a:gdLst>
              <a:gd name="connsiteX0" fmla="*/ 1645486 w 4045786"/>
              <a:gd name="connsiteY0" fmla="*/ 0 h 4133115"/>
              <a:gd name="connsiteX1" fmla="*/ 4045786 w 4045786"/>
              <a:gd name="connsiteY1" fmla="*/ 2400300 h 4133115"/>
              <a:gd name="connsiteX2" fmla="*/ 3342754 w 4045786"/>
              <a:gd name="connsiteY2" fmla="*/ 4097568 h 4133115"/>
              <a:gd name="connsiteX3" fmla="*/ 3303643 w 4045786"/>
              <a:gd name="connsiteY3" fmla="*/ 4133115 h 4133115"/>
              <a:gd name="connsiteX4" fmla="*/ 0 w 4045786"/>
              <a:gd name="connsiteY4" fmla="*/ 4133115 h 4133115"/>
              <a:gd name="connsiteX5" fmla="*/ 0 w 4045786"/>
              <a:gd name="connsiteY5" fmla="*/ 655969 h 4133115"/>
              <a:gd name="connsiteX6" fmla="*/ 118672 w 4045786"/>
              <a:gd name="connsiteY6" fmla="*/ 548112 h 4133115"/>
              <a:gd name="connsiteX7" fmla="*/ 1645486 w 4045786"/>
              <a:gd name="connsiteY7" fmla="*/ 0 h 4133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45786" h="4133115">
                <a:moveTo>
                  <a:pt x="1645486" y="0"/>
                </a:moveTo>
                <a:cubicBezTo>
                  <a:pt x="2971135" y="0"/>
                  <a:pt x="4045786" y="1074651"/>
                  <a:pt x="4045786" y="2400300"/>
                </a:cubicBezTo>
                <a:cubicBezTo>
                  <a:pt x="4045786" y="3063125"/>
                  <a:pt x="3777123" y="3663200"/>
                  <a:pt x="3342754" y="4097568"/>
                </a:cubicBezTo>
                <a:lnTo>
                  <a:pt x="3303643" y="4133115"/>
                </a:lnTo>
                <a:lnTo>
                  <a:pt x="0" y="4133115"/>
                </a:lnTo>
                <a:lnTo>
                  <a:pt x="0" y="655969"/>
                </a:lnTo>
                <a:lnTo>
                  <a:pt x="118672" y="548112"/>
                </a:lnTo>
                <a:cubicBezTo>
                  <a:pt x="533586" y="205695"/>
                  <a:pt x="1065515" y="0"/>
                  <a:pt x="1645486" y="0"/>
                </a:cubicBezTo>
                <a:close/>
              </a:path>
            </a:pathLst>
          </a:custGeom>
          <a:gradFill>
            <a:gsLst>
              <a:gs pos="0">
                <a:schemeClr val="accent3">
                  <a:alpha val="38000"/>
                </a:schemeClr>
              </a:gs>
              <a:gs pos="55000">
                <a:schemeClr val="accent3">
                  <a:alpha val="0"/>
                </a:schemeClr>
              </a:gs>
            </a:gsLst>
            <a:lin ang="16200000" scaled="1"/>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5989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04D9444-A587-415D-A606-78E9B924C6A7}"/>
              </a:ext>
            </a:extLst>
          </p:cNvPr>
          <p:cNvGrpSpPr/>
          <p:nvPr/>
        </p:nvGrpSpPr>
        <p:grpSpPr>
          <a:xfrm>
            <a:off x="-3542" y="0"/>
            <a:ext cx="12195542" cy="6861462"/>
            <a:chOff x="-3542" y="0"/>
            <a:chExt cx="12195542" cy="6861462"/>
          </a:xfrm>
        </p:grpSpPr>
        <p:grpSp>
          <p:nvGrpSpPr>
            <p:cNvPr id="99" name="Group 98">
              <a:extLst>
                <a:ext uri="{FF2B5EF4-FFF2-40B4-BE49-F238E27FC236}">
                  <a16:creationId xmlns:a16="http://schemas.microsoft.com/office/drawing/2014/main" id="{4CE8A1A8-5E80-4767-9C5C-437B54F5B62E}"/>
                </a:ext>
              </a:extLst>
            </p:cNvPr>
            <p:cNvGrpSpPr/>
            <p:nvPr/>
          </p:nvGrpSpPr>
          <p:grpSpPr>
            <a:xfrm>
              <a:off x="0" y="0"/>
              <a:ext cx="12192000" cy="6858000"/>
              <a:chOff x="0" y="0"/>
              <a:chExt cx="12192000" cy="6858000"/>
            </a:xfrm>
          </p:grpSpPr>
          <p:grpSp>
            <p:nvGrpSpPr>
              <p:cNvPr id="98" name="Group 97">
                <a:extLst>
                  <a:ext uri="{FF2B5EF4-FFF2-40B4-BE49-F238E27FC236}">
                    <a16:creationId xmlns:a16="http://schemas.microsoft.com/office/drawing/2014/main" id="{2513E4CD-C200-47A0-829F-D7ABF4896D0D}"/>
                  </a:ext>
                </a:extLst>
              </p:cNvPr>
              <p:cNvGrpSpPr/>
              <p:nvPr/>
            </p:nvGrpSpPr>
            <p:grpSpPr>
              <a:xfrm>
                <a:off x="0" y="0"/>
                <a:ext cx="12192000" cy="6858000"/>
                <a:chOff x="0" y="0"/>
                <a:chExt cx="12192000" cy="6858000"/>
              </a:xfrm>
            </p:grpSpPr>
            <p:sp>
              <p:nvSpPr>
                <p:cNvPr id="5" name="Rectangle 4">
                  <a:extLst>
                    <a:ext uri="{FF2B5EF4-FFF2-40B4-BE49-F238E27FC236}">
                      <a16:creationId xmlns:a16="http://schemas.microsoft.com/office/drawing/2014/main" id="{18972A87-D9C7-47E3-BF99-F6D3D6D39C16}"/>
                    </a:ext>
                  </a:extLst>
                </p:cNvPr>
                <p:cNvSpPr/>
                <p:nvPr/>
              </p:nvSpPr>
              <p:spPr>
                <a:xfrm>
                  <a:off x="0" y="0"/>
                  <a:ext cx="12192000" cy="6858000"/>
                </a:xfrm>
                <a:prstGeom prst="rect">
                  <a:avLst/>
                </a:prstGeom>
                <a:solidFill>
                  <a:schemeClr val="accent2">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7" name="Group 96">
                  <a:extLst>
                    <a:ext uri="{FF2B5EF4-FFF2-40B4-BE49-F238E27FC236}">
                      <a16:creationId xmlns:a16="http://schemas.microsoft.com/office/drawing/2014/main" id="{88D90B31-1BD9-4B7A-B8D2-F7FAAAC1A8F1}"/>
                    </a:ext>
                  </a:extLst>
                </p:cNvPr>
                <p:cNvGrpSpPr/>
                <p:nvPr/>
              </p:nvGrpSpPr>
              <p:grpSpPr>
                <a:xfrm>
                  <a:off x="3199621" y="0"/>
                  <a:ext cx="8992379" cy="3987130"/>
                  <a:chOff x="3199621" y="0"/>
                  <a:chExt cx="8992379" cy="3987130"/>
                </a:xfrm>
              </p:grpSpPr>
              <p:pic>
                <p:nvPicPr>
                  <p:cNvPr id="6" name="Picture 5">
                    <a:extLst>
                      <a:ext uri="{FF2B5EF4-FFF2-40B4-BE49-F238E27FC236}">
                        <a16:creationId xmlns:a16="http://schemas.microsoft.com/office/drawing/2014/main" id="{14719B16-7A68-45FC-87B8-4FD9B4F9CE70}"/>
                      </a:ext>
                    </a:extLst>
                  </p:cNvPr>
                  <p:cNvPicPr>
                    <a:picLocks noChangeAspect="1"/>
                  </p:cNvPicPr>
                  <p:nvPr/>
                </p:nvPicPr>
                <p:blipFill rotWithShape="1">
                  <a:blip r:embed="rId2" cstate="screen">
                    <a:alphaModFix amt="73000"/>
                    <a:extLst>
                      <a:ext uri="{28A0092B-C50C-407E-A947-70E740481C1C}">
                        <a14:useLocalDpi xmlns:a14="http://schemas.microsoft.com/office/drawing/2010/main"/>
                      </a:ext>
                    </a:extLst>
                  </a:blip>
                  <a:srcRect/>
                  <a:stretch/>
                </p:blipFill>
                <p:spPr>
                  <a:xfrm>
                    <a:off x="7671005" y="0"/>
                    <a:ext cx="4520995" cy="1342394"/>
                  </a:xfrm>
                  <a:prstGeom prst="rect">
                    <a:avLst/>
                  </a:prstGeom>
                </p:spPr>
              </p:pic>
              <p:pic>
                <p:nvPicPr>
                  <p:cNvPr id="7" name="Picture 6">
                    <a:extLst>
                      <a:ext uri="{FF2B5EF4-FFF2-40B4-BE49-F238E27FC236}">
                        <a16:creationId xmlns:a16="http://schemas.microsoft.com/office/drawing/2014/main" id="{6B7D0622-8BCD-4A09-90E1-000AC1DD2FEB}"/>
                      </a:ext>
                    </a:extLst>
                  </p:cNvPr>
                  <p:cNvPicPr>
                    <a:picLocks noChangeAspect="1"/>
                  </p:cNvPicPr>
                  <p:nvPr/>
                </p:nvPicPr>
                <p:blipFill>
                  <a:blip r:embed="rId3"/>
                  <a:stretch>
                    <a:fillRect/>
                  </a:stretch>
                </p:blipFill>
                <p:spPr>
                  <a:xfrm>
                    <a:off x="3199621" y="0"/>
                    <a:ext cx="8992379" cy="3987130"/>
                  </a:xfrm>
                  <a:prstGeom prst="rect">
                    <a:avLst/>
                  </a:prstGeom>
                </p:spPr>
              </p:pic>
            </p:grpSp>
          </p:grpSp>
          <p:grpSp>
            <p:nvGrpSpPr>
              <p:cNvPr id="8" name="Group 7">
                <a:extLst>
                  <a:ext uri="{FF2B5EF4-FFF2-40B4-BE49-F238E27FC236}">
                    <a16:creationId xmlns:a16="http://schemas.microsoft.com/office/drawing/2014/main" id="{A00C590D-F1DB-4159-B12F-C5C53993462C}"/>
                  </a:ext>
                </a:extLst>
              </p:cNvPr>
              <p:cNvGrpSpPr/>
              <p:nvPr/>
            </p:nvGrpSpPr>
            <p:grpSpPr>
              <a:xfrm>
                <a:off x="81770" y="175389"/>
                <a:ext cx="12110230" cy="5887456"/>
                <a:chOff x="169068" y="970544"/>
                <a:chExt cx="12110230" cy="5887456"/>
              </a:xfrm>
            </p:grpSpPr>
            <p:sp>
              <p:nvSpPr>
                <p:cNvPr id="9" name="Rectangle 8">
                  <a:extLst>
                    <a:ext uri="{FF2B5EF4-FFF2-40B4-BE49-F238E27FC236}">
                      <a16:creationId xmlns:a16="http://schemas.microsoft.com/office/drawing/2014/main" id="{418E7AEE-8343-4B59-AA7D-F1FBBF811F44}"/>
                    </a:ext>
                  </a:extLst>
                </p:cNvPr>
                <p:cNvSpPr/>
                <p:nvPr/>
              </p:nvSpPr>
              <p:spPr>
                <a:xfrm>
                  <a:off x="457200" y="970544"/>
                  <a:ext cx="11822098" cy="555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0C873BF6-48B0-40E9-A2A7-A311EEC8107D}"/>
                    </a:ext>
                  </a:extLst>
                </p:cNvPr>
                <p:cNvCxnSpPr>
                  <a:cxnSpLocks/>
                </p:cNvCxnSpPr>
                <p:nvPr/>
              </p:nvCxnSpPr>
              <p:spPr>
                <a:xfrm>
                  <a:off x="170543" y="995591"/>
                  <a:ext cx="0" cy="586240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FFE6E19-65AF-4EC6-8F0B-30D108F6FBFB}"/>
                    </a:ext>
                  </a:extLst>
                </p:cNvPr>
                <p:cNvCxnSpPr>
                  <a:cxnSpLocks/>
                </p:cNvCxnSpPr>
                <p:nvPr/>
              </p:nvCxnSpPr>
              <p:spPr>
                <a:xfrm>
                  <a:off x="169068" y="998201"/>
                  <a:ext cx="29366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sp>
          <p:nvSpPr>
            <p:cNvPr id="196" name="Freeform: Shape 195">
              <a:extLst>
                <a:ext uri="{FF2B5EF4-FFF2-40B4-BE49-F238E27FC236}">
                  <a16:creationId xmlns:a16="http://schemas.microsoft.com/office/drawing/2014/main" id="{A84D247B-42C3-4564-A2AE-05DAAF73BFAA}"/>
                </a:ext>
              </a:extLst>
            </p:cNvPr>
            <p:cNvSpPr/>
            <p:nvPr/>
          </p:nvSpPr>
          <p:spPr>
            <a:xfrm>
              <a:off x="-3542" y="2408239"/>
              <a:ext cx="4372342" cy="4453223"/>
            </a:xfrm>
            <a:custGeom>
              <a:avLst/>
              <a:gdLst>
                <a:gd name="connsiteX0" fmla="*/ 1649811 w 4372342"/>
                <a:gd name="connsiteY0" fmla="*/ 0 h 4453223"/>
                <a:gd name="connsiteX1" fmla="*/ 4372342 w 4372342"/>
                <a:gd name="connsiteY1" fmla="*/ 2722529 h 4453223"/>
                <a:gd name="connsiteX2" fmla="*/ 3907376 w 4372342"/>
                <a:gd name="connsiteY2" fmla="*/ 4244721 h 4453223"/>
                <a:gd name="connsiteX3" fmla="*/ 3751461 w 4372342"/>
                <a:gd name="connsiteY3" fmla="*/ 4453223 h 4453223"/>
                <a:gd name="connsiteX4" fmla="*/ 0 w 4372342"/>
                <a:gd name="connsiteY4" fmla="*/ 4453223 h 4453223"/>
                <a:gd name="connsiteX5" fmla="*/ 0 w 4372342"/>
                <a:gd name="connsiteY5" fmla="*/ 1674185 h 4453223"/>
                <a:gd name="connsiteX6" fmla="*/ 85312 w 4372342"/>
                <a:gd name="connsiteY6" fmla="*/ 1674185 h 4453223"/>
                <a:gd name="connsiteX7" fmla="*/ 85312 w 4372342"/>
                <a:gd name="connsiteY7" fmla="*/ 496601 h 4453223"/>
                <a:gd name="connsiteX8" fmla="*/ 127618 w 4372342"/>
                <a:gd name="connsiteY8" fmla="*/ 464965 h 4453223"/>
                <a:gd name="connsiteX9" fmla="*/ 1649811 w 4372342"/>
                <a:gd name="connsiteY9" fmla="*/ 0 h 4453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72342" h="4453223">
                  <a:moveTo>
                    <a:pt x="1649811" y="0"/>
                  </a:moveTo>
                  <a:cubicBezTo>
                    <a:pt x="3153423" y="0"/>
                    <a:pt x="4372342" y="1218918"/>
                    <a:pt x="4372342" y="2722529"/>
                  </a:cubicBezTo>
                  <a:cubicBezTo>
                    <a:pt x="4372342" y="3286383"/>
                    <a:pt x="4200932" y="3810203"/>
                    <a:pt x="3907376" y="4244721"/>
                  </a:cubicBezTo>
                  <a:lnTo>
                    <a:pt x="3751461" y="4453223"/>
                  </a:lnTo>
                  <a:lnTo>
                    <a:pt x="0" y="4453223"/>
                  </a:lnTo>
                  <a:lnTo>
                    <a:pt x="0" y="1674185"/>
                  </a:lnTo>
                  <a:lnTo>
                    <a:pt x="85312" y="1674185"/>
                  </a:lnTo>
                  <a:lnTo>
                    <a:pt x="85312" y="496601"/>
                  </a:lnTo>
                  <a:lnTo>
                    <a:pt x="127618" y="464965"/>
                  </a:lnTo>
                  <a:cubicBezTo>
                    <a:pt x="562137" y="171410"/>
                    <a:pt x="1085957" y="0"/>
                    <a:pt x="1649811" y="0"/>
                  </a:cubicBezTo>
                  <a:close/>
                </a:path>
              </a:pathLst>
            </a:custGeom>
            <a:solidFill>
              <a:schemeClr val="bg2">
                <a:alpha val="2000"/>
              </a:schemeClr>
            </a:solidFill>
            <a:ln w="6350">
              <a:solidFill>
                <a:schemeClr val="bg2">
                  <a:alpha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 name="Slide Number Placeholder 2">
            <a:extLst>
              <a:ext uri="{FF2B5EF4-FFF2-40B4-BE49-F238E27FC236}">
                <a16:creationId xmlns:a16="http://schemas.microsoft.com/office/drawing/2014/main" id="{6104A556-2D33-4D81-8DBC-A5F5B5E1BDE8}"/>
              </a:ext>
            </a:extLst>
          </p:cNvPr>
          <p:cNvSpPr>
            <a:spLocks noGrp="1"/>
          </p:cNvSpPr>
          <p:nvPr>
            <p:ph type="sldNum" sz="quarter" idx="12"/>
          </p:nvPr>
        </p:nvSpPr>
        <p:spPr/>
        <p:txBody>
          <a:bodyPr/>
          <a:lstStyle/>
          <a:p>
            <a:fld id="{946BC5C8-30CF-4331-8F89-F173B0521CA1}" type="slidenum">
              <a:rPr lang="en-US" smtClean="0">
                <a:solidFill>
                  <a:schemeClr val="bg2"/>
                </a:solidFill>
              </a:rPr>
              <a:pPr/>
              <a:t>3</a:t>
            </a:fld>
            <a:endParaRPr lang="en-US" dirty="0">
              <a:solidFill>
                <a:schemeClr val="bg2"/>
              </a:solidFill>
            </a:endParaRPr>
          </a:p>
        </p:txBody>
      </p:sp>
      <p:pic>
        <p:nvPicPr>
          <p:cNvPr id="183" name="Picture Placeholder 100">
            <a:extLst>
              <a:ext uri="{FF2B5EF4-FFF2-40B4-BE49-F238E27FC236}">
                <a16:creationId xmlns:a16="http://schemas.microsoft.com/office/drawing/2014/main" id="{001AC55F-0BB1-4D10-AABC-E9FBDBA119FD}"/>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p:pic>
      <p:sp>
        <p:nvSpPr>
          <p:cNvPr id="96" name="Title 1">
            <a:extLst>
              <a:ext uri="{FF2B5EF4-FFF2-40B4-BE49-F238E27FC236}">
                <a16:creationId xmlns:a16="http://schemas.microsoft.com/office/drawing/2014/main" id="{EC324145-4A72-43FA-B956-9B02CE7B3757}"/>
              </a:ext>
            </a:extLst>
          </p:cNvPr>
          <p:cNvSpPr>
            <a:spLocks noGrp="1"/>
          </p:cNvSpPr>
          <p:nvPr>
            <p:ph type="title"/>
          </p:nvPr>
        </p:nvSpPr>
        <p:spPr/>
        <p:txBody>
          <a:bodyPr/>
          <a:lstStyle/>
          <a:p>
            <a:r>
              <a:rPr lang="en-IN" dirty="0">
                <a:solidFill>
                  <a:schemeClr val="bg2"/>
                </a:solidFill>
              </a:rPr>
              <a:t>Table of </a:t>
            </a:r>
            <a:r>
              <a:rPr lang="en-IN" b="1" dirty="0">
                <a:solidFill>
                  <a:schemeClr val="accent3"/>
                </a:solidFill>
              </a:rPr>
              <a:t>Contents 2/2</a:t>
            </a:r>
            <a:endParaRPr lang="en-US" dirty="0"/>
          </a:p>
        </p:txBody>
      </p:sp>
      <p:grpSp>
        <p:nvGrpSpPr>
          <p:cNvPr id="100" name="Group 99">
            <a:extLst>
              <a:ext uri="{FF2B5EF4-FFF2-40B4-BE49-F238E27FC236}">
                <a16:creationId xmlns:a16="http://schemas.microsoft.com/office/drawing/2014/main" id="{44826567-B830-453C-91CA-7CEBFEB4284C}"/>
              </a:ext>
            </a:extLst>
          </p:cNvPr>
          <p:cNvGrpSpPr/>
          <p:nvPr/>
        </p:nvGrpSpPr>
        <p:grpSpPr>
          <a:xfrm>
            <a:off x="4495799" y="230909"/>
            <a:ext cx="7307818" cy="6635275"/>
            <a:chOff x="4495799" y="230909"/>
            <a:chExt cx="7307818" cy="6635275"/>
          </a:xfrm>
        </p:grpSpPr>
        <p:grpSp>
          <p:nvGrpSpPr>
            <p:cNvPr id="102" name="Group 101">
              <a:extLst>
                <a:ext uri="{FF2B5EF4-FFF2-40B4-BE49-F238E27FC236}">
                  <a16:creationId xmlns:a16="http://schemas.microsoft.com/office/drawing/2014/main" id="{90C50D2D-3689-4500-82D2-152529621D47}"/>
                </a:ext>
              </a:extLst>
            </p:cNvPr>
            <p:cNvGrpSpPr/>
            <p:nvPr/>
          </p:nvGrpSpPr>
          <p:grpSpPr>
            <a:xfrm>
              <a:off x="4495799" y="230909"/>
              <a:ext cx="3246121" cy="4711544"/>
              <a:chOff x="4495799" y="230909"/>
              <a:chExt cx="3246121" cy="4711544"/>
            </a:xfrm>
          </p:grpSpPr>
          <p:grpSp>
            <p:nvGrpSpPr>
              <p:cNvPr id="140" name="Group 139">
                <a:extLst>
                  <a:ext uri="{FF2B5EF4-FFF2-40B4-BE49-F238E27FC236}">
                    <a16:creationId xmlns:a16="http://schemas.microsoft.com/office/drawing/2014/main" id="{63A9BF9D-50B7-41A5-8EFB-4609AA5BBCFD}"/>
                  </a:ext>
                </a:extLst>
              </p:cNvPr>
              <p:cNvGrpSpPr/>
              <p:nvPr/>
            </p:nvGrpSpPr>
            <p:grpSpPr>
              <a:xfrm>
                <a:off x="4949437" y="230909"/>
                <a:ext cx="80848" cy="4558381"/>
                <a:chOff x="4949437" y="230909"/>
                <a:chExt cx="80848" cy="4558381"/>
              </a:xfrm>
            </p:grpSpPr>
            <p:grpSp>
              <p:nvGrpSpPr>
                <p:cNvPr id="172" name="Group 171">
                  <a:extLst>
                    <a:ext uri="{FF2B5EF4-FFF2-40B4-BE49-F238E27FC236}">
                      <a16:creationId xmlns:a16="http://schemas.microsoft.com/office/drawing/2014/main" id="{28316CB1-CE30-4482-A1C7-C504E5D3A09A}"/>
                    </a:ext>
                  </a:extLst>
                </p:cNvPr>
                <p:cNvGrpSpPr/>
                <p:nvPr/>
              </p:nvGrpSpPr>
              <p:grpSpPr>
                <a:xfrm>
                  <a:off x="4949437" y="737644"/>
                  <a:ext cx="80848" cy="4051646"/>
                  <a:chOff x="4949437" y="737644"/>
                  <a:chExt cx="80848" cy="4051646"/>
                </a:xfrm>
              </p:grpSpPr>
              <p:sp>
                <p:nvSpPr>
                  <p:cNvPr id="174" name="Isosceles Triangle 173">
                    <a:extLst>
                      <a:ext uri="{FF2B5EF4-FFF2-40B4-BE49-F238E27FC236}">
                        <a16:creationId xmlns:a16="http://schemas.microsoft.com/office/drawing/2014/main" id="{848C62DF-C1DC-422C-BCE3-EAC9AABF664C}"/>
                      </a:ext>
                    </a:extLst>
                  </p:cNvPr>
                  <p:cNvSpPr/>
                  <p:nvPr/>
                </p:nvSpPr>
                <p:spPr>
                  <a:xfrm rot="5400000">
                    <a:off x="4942969" y="744112"/>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75" name="Isosceles Triangle 174">
                    <a:extLst>
                      <a:ext uri="{FF2B5EF4-FFF2-40B4-BE49-F238E27FC236}">
                        <a16:creationId xmlns:a16="http://schemas.microsoft.com/office/drawing/2014/main" id="{03BC9215-771B-4C2A-920E-3EF80E6E4C74}"/>
                      </a:ext>
                    </a:extLst>
                  </p:cNvPr>
                  <p:cNvSpPr/>
                  <p:nvPr/>
                </p:nvSpPr>
                <p:spPr>
                  <a:xfrm rot="5400000">
                    <a:off x="4942969" y="140987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76" name="Isosceles Triangle 175">
                    <a:extLst>
                      <a:ext uri="{FF2B5EF4-FFF2-40B4-BE49-F238E27FC236}">
                        <a16:creationId xmlns:a16="http://schemas.microsoft.com/office/drawing/2014/main" id="{1868E224-B9FD-4009-B4E0-7130129642E9}"/>
                      </a:ext>
                    </a:extLst>
                  </p:cNvPr>
                  <p:cNvSpPr/>
                  <p:nvPr/>
                </p:nvSpPr>
                <p:spPr>
                  <a:xfrm rot="5400000">
                    <a:off x="4942969" y="206829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77" name="Isosceles Triangle 176">
                    <a:extLst>
                      <a:ext uri="{FF2B5EF4-FFF2-40B4-BE49-F238E27FC236}">
                        <a16:creationId xmlns:a16="http://schemas.microsoft.com/office/drawing/2014/main" id="{4C82DB38-81BA-455D-AD99-3F94817FC721}"/>
                      </a:ext>
                    </a:extLst>
                  </p:cNvPr>
                  <p:cNvSpPr/>
                  <p:nvPr/>
                </p:nvSpPr>
                <p:spPr>
                  <a:xfrm rot="5400000">
                    <a:off x="4942969" y="272671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78" name="Isosceles Triangle 177">
                    <a:extLst>
                      <a:ext uri="{FF2B5EF4-FFF2-40B4-BE49-F238E27FC236}">
                        <a16:creationId xmlns:a16="http://schemas.microsoft.com/office/drawing/2014/main" id="{35A0E127-99DA-4587-BDEF-20E9D225B92B}"/>
                      </a:ext>
                    </a:extLst>
                  </p:cNvPr>
                  <p:cNvSpPr/>
                  <p:nvPr/>
                </p:nvSpPr>
                <p:spPr>
                  <a:xfrm rot="5400000">
                    <a:off x="4942969" y="338513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79" name="Isosceles Triangle 178">
                    <a:extLst>
                      <a:ext uri="{FF2B5EF4-FFF2-40B4-BE49-F238E27FC236}">
                        <a16:creationId xmlns:a16="http://schemas.microsoft.com/office/drawing/2014/main" id="{0032DA22-D6DF-4082-B597-0B1A5231672A}"/>
                      </a:ext>
                    </a:extLst>
                  </p:cNvPr>
                  <p:cNvSpPr/>
                  <p:nvPr/>
                </p:nvSpPr>
                <p:spPr>
                  <a:xfrm rot="5400000">
                    <a:off x="4942969" y="404355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80" name="Isosceles Triangle 179">
                    <a:extLst>
                      <a:ext uri="{FF2B5EF4-FFF2-40B4-BE49-F238E27FC236}">
                        <a16:creationId xmlns:a16="http://schemas.microsoft.com/office/drawing/2014/main" id="{39D3EB31-03A9-4F30-8AE6-8DFBAFE366B6}"/>
                      </a:ext>
                    </a:extLst>
                  </p:cNvPr>
                  <p:cNvSpPr/>
                  <p:nvPr/>
                </p:nvSpPr>
                <p:spPr>
                  <a:xfrm rot="5400000">
                    <a:off x="4942969" y="4701974"/>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grpSp>
            <p:cxnSp>
              <p:nvCxnSpPr>
                <p:cNvPr id="173" name="Straight Connector 172">
                  <a:extLst>
                    <a:ext uri="{FF2B5EF4-FFF2-40B4-BE49-F238E27FC236}">
                      <a16:creationId xmlns:a16="http://schemas.microsoft.com/office/drawing/2014/main" id="{7A05DD6B-9719-4034-BE00-ACB73C78DD4D}"/>
                    </a:ext>
                  </a:extLst>
                </p:cNvPr>
                <p:cNvCxnSpPr>
                  <a:cxnSpLocks/>
                </p:cNvCxnSpPr>
                <p:nvPr/>
              </p:nvCxnSpPr>
              <p:spPr>
                <a:xfrm>
                  <a:off x="4949437" y="230909"/>
                  <a:ext cx="0" cy="4548098"/>
                </a:xfrm>
                <a:prstGeom prst="line">
                  <a:avLst/>
                </a:prstGeom>
                <a:noFill/>
                <a:ln w="6350" cap="sq" cmpd="sng" algn="ctr">
                  <a:solidFill>
                    <a:schemeClr val="bg2">
                      <a:alpha val="40000"/>
                    </a:schemeClr>
                  </a:solidFill>
                  <a:prstDash val="solid"/>
                  <a:miter lim="800000"/>
                </a:ln>
                <a:effectLst/>
              </p:spPr>
            </p:cxnSp>
          </p:grpSp>
          <p:grpSp>
            <p:nvGrpSpPr>
              <p:cNvPr id="141" name="Group 140">
                <a:extLst>
                  <a:ext uri="{FF2B5EF4-FFF2-40B4-BE49-F238E27FC236}">
                    <a16:creationId xmlns:a16="http://schemas.microsoft.com/office/drawing/2014/main" id="{20664F8E-5E08-4B08-94BF-CBF8EA62CCDC}"/>
                  </a:ext>
                </a:extLst>
              </p:cNvPr>
              <p:cNvGrpSpPr/>
              <p:nvPr/>
            </p:nvGrpSpPr>
            <p:grpSpPr>
              <a:xfrm>
                <a:off x="4495799" y="591823"/>
                <a:ext cx="3246121" cy="4350630"/>
                <a:chOff x="4495799" y="591823"/>
                <a:chExt cx="3246121" cy="4350630"/>
              </a:xfrm>
            </p:grpSpPr>
            <p:grpSp>
              <p:nvGrpSpPr>
                <p:cNvPr id="142" name="Group 141">
                  <a:extLst>
                    <a:ext uri="{FF2B5EF4-FFF2-40B4-BE49-F238E27FC236}">
                      <a16:creationId xmlns:a16="http://schemas.microsoft.com/office/drawing/2014/main" id="{5E82621A-D6AB-4BB0-9B88-70A3ED6BB0BB}"/>
                    </a:ext>
                  </a:extLst>
                </p:cNvPr>
                <p:cNvGrpSpPr/>
                <p:nvPr/>
              </p:nvGrpSpPr>
              <p:grpSpPr>
                <a:xfrm>
                  <a:off x="5181600" y="964817"/>
                  <a:ext cx="2560320" cy="3950520"/>
                  <a:chOff x="5181600" y="964817"/>
                  <a:chExt cx="2560320" cy="3950520"/>
                </a:xfrm>
              </p:grpSpPr>
              <p:cxnSp>
                <p:nvCxnSpPr>
                  <p:cNvPr id="165" name="Straight Connector 164">
                    <a:extLst>
                      <a:ext uri="{FF2B5EF4-FFF2-40B4-BE49-F238E27FC236}">
                        <a16:creationId xmlns:a16="http://schemas.microsoft.com/office/drawing/2014/main" id="{6769CC22-B7C0-48D1-93A0-AB48D43F986C}"/>
                      </a:ext>
                    </a:extLst>
                  </p:cNvPr>
                  <p:cNvCxnSpPr>
                    <a:cxnSpLocks/>
                  </p:cNvCxnSpPr>
                  <p:nvPr/>
                </p:nvCxnSpPr>
                <p:spPr>
                  <a:xfrm>
                    <a:off x="5181600" y="96481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66" name="Straight Connector 165">
                    <a:extLst>
                      <a:ext uri="{FF2B5EF4-FFF2-40B4-BE49-F238E27FC236}">
                        <a16:creationId xmlns:a16="http://schemas.microsoft.com/office/drawing/2014/main" id="{B234F1B6-788D-472F-955A-51563226828F}"/>
                      </a:ext>
                    </a:extLst>
                  </p:cNvPr>
                  <p:cNvCxnSpPr>
                    <a:cxnSpLocks/>
                  </p:cNvCxnSpPr>
                  <p:nvPr/>
                </p:nvCxnSpPr>
                <p:spPr>
                  <a:xfrm>
                    <a:off x="5181600" y="162323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67" name="Straight Connector 166">
                    <a:extLst>
                      <a:ext uri="{FF2B5EF4-FFF2-40B4-BE49-F238E27FC236}">
                        <a16:creationId xmlns:a16="http://schemas.microsoft.com/office/drawing/2014/main" id="{54FFAD4F-1D0A-456C-834D-93B0AA78D743}"/>
                      </a:ext>
                    </a:extLst>
                  </p:cNvPr>
                  <p:cNvCxnSpPr>
                    <a:cxnSpLocks/>
                  </p:cNvCxnSpPr>
                  <p:nvPr/>
                </p:nvCxnSpPr>
                <p:spPr>
                  <a:xfrm>
                    <a:off x="5181600" y="228165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68" name="Straight Connector 167">
                    <a:extLst>
                      <a:ext uri="{FF2B5EF4-FFF2-40B4-BE49-F238E27FC236}">
                        <a16:creationId xmlns:a16="http://schemas.microsoft.com/office/drawing/2014/main" id="{ED377469-1842-4034-9080-BAB26CC8E6A8}"/>
                      </a:ext>
                    </a:extLst>
                  </p:cNvPr>
                  <p:cNvCxnSpPr>
                    <a:cxnSpLocks/>
                  </p:cNvCxnSpPr>
                  <p:nvPr/>
                </p:nvCxnSpPr>
                <p:spPr>
                  <a:xfrm>
                    <a:off x="5181600" y="294007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69" name="Straight Connector 168">
                    <a:extLst>
                      <a:ext uri="{FF2B5EF4-FFF2-40B4-BE49-F238E27FC236}">
                        <a16:creationId xmlns:a16="http://schemas.microsoft.com/office/drawing/2014/main" id="{B5248BFF-3909-4C59-8DE0-2C013BAD34DD}"/>
                      </a:ext>
                    </a:extLst>
                  </p:cNvPr>
                  <p:cNvCxnSpPr>
                    <a:cxnSpLocks/>
                  </p:cNvCxnSpPr>
                  <p:nvPr/>
                </p:nvCxnSpPr>
                <p:spPr>
                  <a:xfrm>
                    <a:off x="5181600" y="359849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70" name="Straight Connector 169">
                    <a:extLst>
                      <a:ext uri="{FF2B5EF4-FFF2-40B4-BE49-F238E27FC236}">
                        <a16:creationId xmlns:a16="http://schemas.microsoft.com/office/drawing/2014/main" id="{AFD90062-9722-43BE-862E-0EEBCE6D8E12}"/>
                      </a:ext>
                    </a:extLst>
                  </p:cNvPr>
                  <p:cNvCxnSpPr>
                    <a:cxnSpLocks/>
                  </p:cNvCxnSpPr>
                  <p:nvPr/>
                </p:nvCxnSpPr>
                <p:spPr>
                  <a:xfrm>
                    <a:off x="5181600" y="425691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71" name="Straight Connector 170">
                    <a:extLst>
                      <a:ext uri="{FF2B5EF4-FFF2-40B4-BE49-F238E27FC236}">
                        <a16:creationId xmlns:a16="http://schemas.microsoft.com/office/drawing/2014/main" id="{264AF681-ABC2-4DE9-B84D-E22AF3C82DAA}"/>
                      </a:ext>
                    </a:extLst>
                  </p:cNvPr>
                  <p:cNvCxnSpPr>
                    <a:cxnSpLocks/>
                  </p:cNvCxnSpPr>
                  <p:nvPr/>
                </p:nvCxnSpPr>
                <p:spPr>
                  <a:xfrm>
                    <a:off x="5181600" y="4915337"/>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grpSp>
            <p:grpSp>
              <p:nvGrpSpPr>
                <p:cNvPr id="143" name="Group 142">
                  <a:extLst>
                    <a:ext uri="{FF2B5EF4-FFF2-40B4-BE49-F238E27FC236}">
                      <a16:creationId xmlns:a16="http://schemas.microsoft.com/office/drawing/2014/main" id="{B2BEF8AB-ECF7-4578-9C1B-406C6AF6B39A}"/>
                    </a:ext>
                  </a:extLst>
                </p:cNvPr>
                <p:cNvGrpSpPr/>
                <p:nvPr/>
              </p:nvGrpSpPr>
              <p:grpSpPr>
                <a:xfrm>
                  <a:off x="4495799" y="591823"/>
                  <a:ext cx="3185008" cy="4350630"/>
                  <a:chOff x="4495799" y="591823"/>
                  <a:chExt cx="3185008" cy="4350630"/>
                </a:xfrm>
              </p:grpSpPr>
              <p:grpSp>
                <p:nvGrpSpPr>
                  <p:cNvPr id="144" name="Group 143">
                    <a:extLst>
                      <a:ext uri="{FF2B5EF4-FFF2-40B4-BE49-F238E27FC236}">
                        <a16:creationId xmlns:a16="http://schemas.microsoft.com/office/drawing/2014/main" id="{4DD23679-A094-4361-98FB-A065E33775F3}"/>
                      </a:ext>
                    </a:extLst>
                  </p:cNvPr>
                  <p:cNvGrpSpPr/>
                  <p:nvPr/>
                </p:nvGrpSpPr>
                <p:grpSpPr>
                  <a:xfrm>
                    <a:off x="4495800" y="591823"/>
                    <a:ext cx="2448150" cy="400110"/>
                    <a:chOff x="4495800" y="591823"/>
                    <a:chExt cx="2448150" cy="400110"/>
                  </a:xfrm>
                </p:grpSpPr>
                <p:sp>
                  <p:nvSpPr>
                    <p:cNvPr id="163" name="TextBox 162">
                      <a:extLst>
                        <a:ext uri="{FF2B5EF4-FFF2-40B4-BE49-F238E27FC236}">
                          <a16:creationId xmlns:a16="http://schemas.microsoft.com/office/drawing/2014/main" id="{E5C5FB64-1868-470E-A8C9-5DEF08480A2B}"/>
                        </a:ext>
                      </a:extLst>
                    </p:cNvPr>
                    <p:cNvSpPr txBox="1"/>
                    <p:nvPr/>
                  </p:nvSpPr>
                  <p:spPr>
                    <a:xfrm>
                      <a:off x="4495800" y="591823"/>
                      <a:ext cx="470000" cy="400110"/>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14</a:t>
                      </a:r>
                    </a:p>
                  </p:txBody>
                </p:sp>
                <p:sp>
                  <p:nvSpPr>
                    <p:cNvPr id="164" name="TextBox 163">
                      <a:extLst>
                        <a:ext uri="{FF2B5EF4-FFF2-40B4-BE49-F238E27FC236}">
                          <a16:creationId xmlns:a16="http://schemas.microsoft.com/office/drawing/2014/main" id="{A0CD7D9A-3774-4CBE-93EF-4F0B83266229}"/>
                        </a:ext>
                      </a:extLst>
                    </p:cNvPr>
                    <p:cNvSpPr txBox="1"/>
                    <p:nvPr/>
                  </p:nvSpPr>
                  <p:spPr>
                    <a:xfrm>
                      <a:off x="5148266" y="637990"/>
                      <a:ext cx="1795684" cy="307777"/>
                    </a:xfrm>
                    <a:prstGeom prst="rect">
                      <a:avLst/>
                    </a:prstGeom>
                    <a:noFill/>
                  </p:spPr>
                  <p:txBody>
                    <a:bodyPr wrap="none" rtlCol="0" anchor="ctr">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Arial" panose="020B0604020202020204" pitchFamily="34" charset="0"/>
                          <a:cs typeface="Arial" panose="020B0604020202020204" pitchFamily="34" charset="0"/>
                        </a:rPr>
                        <a:t>Organization chart</a:t>
                      </a:r>
                      <a:endParaRPr kumimoji="0" lang="en-US" sz="1600" b="1" i="0" u="none" strike="noStrike" kern="1200" cap="none" spc="0" normalizeH="0" baseline="0" noProof="0" dirty="0">
                        <a:ln>
                          <a:noFill/>
                        </a:ln>
                        <a:solidFill>
                          <a:schemeClr val="bg2"/>
                        </a:solidFill>
                        <a:effectLst/>
                        <a:uLnTx/>
                        <a:uFillTx/>
                        <a:latin typeface="Arial" panose="020B0604020202020204" pitchFamily="34" charset="0"/>
                        <a:cs typeface="Arial" panose="020B0604020202020204" pitchFamily="34" charset="0"/>
                      </a:endParaRPr>
                    </a:p>
                  </p:txBody>
                </p:sp>
              </p:grpSp>
              <p:grpSp>
                <p:nvGrpSpPr>
                  <p:cNvPr id="145" name="Group 144">
                    <a:extLst>
                      <a:ext uri="{FF2B5EF4-FFF2-40B4-BE49-F238E27FC236}">
                        <a16:creationId xmlns:a16="http://schemas.microsoft.com/office/drawing/2014/main" id="{0CE6694E-5593-4ECA-9966-8E9916642A04}"/>
                      </a:ext>
                    </a:extLst>
                  </p:cNvPr>
                  <p:cNvGrpSpPr/>
                  <p:nvPr/>
                </p:nvGrpSpPr>
                <p:grpSpPr>
                  <a:xfrm>
                    <a:off x="4495799" y="1250243"/>
                    <a:ext cx="2587612" cy="400110"/>
                    <a:chOff x="4495799" y="1250243"/>
                    <a:chExt cx="2587612" cy="400110"/>
                  </a:xfrm>
                </p:grpSpPr>
                <p:sp>
                  <p:nvSpPr>
                    <p:cNvPr id="161" name="TextBox 160">
                      <a:extLst>
                        <a:ext uri="{FF2B5EF4-FFF2-40B4-BE49-F238E27FC236}">
                          <a16:creationId xmlns:a16="http://schemas.microsoft.com/office/drawing/2014/main" id="{7DA6D403-9346-4E67-A99D-529C8BF35DDC}"/>
                        </a:ext>
                      </a:extLst>
                    </p:cNvPr>
                    <p:cNvSpPr txBox="1"/>
                    <p:nvPr/>
                  </p:nvSpPr>
                  <p:spPr>
                    <a:xfrm>
                      <a:off x="4495799" y="125024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15</a:t>
                      </a:r>
                    </a:p>
                  </p:txBody>
                </p:sp>
                <p:sp>
                  <p:nvSpPr>
                    <p:cNvPr id="162" name="TextBox 161">
                      <a:extLst>
                        <a:ext uri="{FF2B5EF4-FFF2-40B4-BE49-F238E27FC236}">
                          <a16:creationId xmlns:a16="http://schemas.microsoft.com/office/drawing/2014/main" id="{B6297834-4973-44E0-8099-E752DB14072C}"/>
                        </a:ext>
                      </a:extLst>
                    </p:cNvPr>
                    <p:cNvSpPr txBox="1"/>
                    <p:nvPr/>
                  </p:nvSpPr>
                  <p:spPr>
                    <a:xfrm>
                      <a:off x="5148266" y="1296410"/>
                      <a:ext cx="1935145" cy="307777"/>
                    </a:xfrm>
                    <a:prstGeom prst="rect">
                      <a:avLst/>
                    </a:prstGeom>
                    <a:noFill/>
                  </p:spPr>
                  <p:txBody>
                    <a:bodyPr wrap="none" rtlCol="0" anchor="ctr">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Arial" panose="020B0604020202020204" pitchFamily="34" charset="0"/>
                          <a:cs typeface="Arial" panose="020B0604020202020204" pitchFamily="34" charset="0"/>
                        </a:rPr>
                        <a:t>Workforce structure</a:t>
                      </a:r>
                      <a:endParaRPr kumimoji="0" lang="en-US" sz="1600" b="1" i="0" u="none" strike="noStrike" kern="1200" cap="none" spc="0" normalizeH="0" baseline="0" noProof="0" dirty="0">
                        <a:ln>
                          <a:noFill/>
                        </a:ln>
                        <a:solidFill>
                          <a:schemeClr val="bg2"/>
                        </a:solidFill>
                        <a:effectLst/>
                        <a:uLnTx/>
                        <a:uFillTx/>
                        <a:latin typeface="Arial" panose="020B0604020202020204" pitchFamily="34" charset="0"/>
                        <a:cs typeface="Arial" panose="020B0604020202020204" pitchFamily="34" charset="0"/>
                      </a:endParaRPr>
                    </a:p>
                  </p:txBody>
                </p:sp>
              </p:grpSp>
              <p:grpSp>
                <p:nvGrpSpPr>
                  <p:cNvPr id="146" name="Group 145">
                    <a:extLst>
                      <a:ext uri="{FF2B5EF4-FFF2-40B4-BE49-F238E27FC236}">
                        <a16:creationId xmlns:a16="http://schemas.microsoft.com/office/drawing/2014/main" id="{BA73312E-B275-4BA8-8721-4311717E28D1}"/>
                      </a:ext>
                    </a:extLst>
                  </p:cNvPr>
                  <p:cNvGrpSpPr/>
                  <p:nvPr/>
                </p:nvGrpSpPr>
                <p:grpSpPr>
                  <a:xfrm>
                    <a:off x="4495800" y="1908663"/>
                    <a:ext cx="2608451" cy="400110"/>
                    <a:chOff x="4495800" y="1908663"/>
                    <a:chExt cx="2608451" cy="400110"/>
                  </a:xfrm>
                </p:grpSpPr>
                <p:sp>
                  <p:nvSpPr>
                    <p:cNvPr id="159" name="TextBox 158">
                      <a:extLst>
                        <a:ext uri="{FF2B5EF4-FFF2-40B4-BE49-F238E27FC236}">
                          <a16:creationId xmlns:a16="http://schemas.microsoft.com/office/drawing/2014/main" id="{3C1523B1-ACA7-4A29-BD91-25B5666C1C3C}"/>
                        </a:ext>
                      </a:extLst>
                    </p:cNvPr>
                    <p:cNvSpPr txBox="1"/>
                    <p:nvPr/>
                  </p:nvSpPr>
                  <p:spPr>
                    <a:xfrm>
                      <a:off x="4495800" y="190866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16</a:t>
                      </a:r>
                    </a:p>
                  </p:txBody>
                </p:sp>
                <p:sp>
                  <p:nvSpPr>
                    <p:cNvPr id="160" name="TextBox 159">
                      <a:extLst>
                        <a:ext uri="{FF2B5EF4-FFF2-40B4-BE49-F238E27FC236}">
                          <a16:creationId xmlns:a16="http://schemas.microsoft.com/office/drawing/2014/main" id="{86570EAB-FB06-4582-89AB-1BE88DFB30D1}"/>
                        </a:ext>
                      </a:extLst>
                    </p:cNvPr>
                    <p:cNvSpPr txBox="1"/>
                    <p:nvPr/>
                  </p:nvSpPr>
                  <p:spPr>
                    <a:xfrm>
                      <a:off x="5148266" y="1954830"/>
                      <a:ext cx="1955985" cy="307777"/>
                    </a:xfrm>
                    <a:prstGeom prst="rect">
                      <a:avLst/>
                    </a:prstGeom>
                    <a:noFill/>
                  </p:spPr>
                  <p:txBody>
                    <a:bodyPr wrap="none" rtlCol="0" anchor="ctr">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Arial" panose="020B0604020202020204" pitchFamily="34" charset="0"/>
                          <a:cs typeface="Arial" panose="020B0604020202020204" pitchFamily="34" charset="0"/>
                        </a:rPr>
                        <a:t>Ownership structure</a:t>
                      </a:r>
                      <a:endParaRPr kumimoji="0" lang="en-US" sz="1600" b="1" i="0" u="none" strike="noStrike" kern="1200" cap="none" spc="0" normalizeH="0" baseline="0" noProof="0" dirty="0">
                        <a:ln>
                          <a:noFill/>
                        </a:ln>
                        <a:solidFill>
                          <a:schemeClr val="bg2"/>
                        </a:solidFill>
                        <a:effectLst/>
                        <a:uLnTx/>
                        <a:uFillTx/>
                        <a:latin typeface="Arial" panose="020B0604020202020204" pitchFamily="34" charset="0"/>
                        <a:cs typeface="Arial" panose="020B0604020202020204" pitchFamily="34" charset="0"/>
                      </a:endParaRPr>
                    </a:p>
                  </p:txBody>
                </p:sp>
              </p:grpSp>
              <p:grpSp>
                <p:nvGrpSpPr>
                  <p:cNvPr id="147" name="Group 146">
                    <a:extLst>
                      <a:ext uri="{FF2B5EF4-FFF2-40B4-BE49-F238E27FC236}">
                        <a16:creationId xmlns:a16="http://schemas.microsoft.com/office/drawing/2014/main" id="{D47CD164-854A-4DAF-ABDB-A2CEA1DBC192}"/>
                      </a:ext>
                    </a:extLst>
                  </p:cNvPr>
                  <p:cNvGrpSpPr/>
                  <p:nvPr/>
                </p:nvGrpSpPr>
                <p:grpSpPr>
                  <a:xfrm>
                    <a:off x="4495800" y="2567083"/>
                    <a:ext cx="2380824" cy="400110"/>
                    <a:chOff x="4495800" y="2567083"/>
                    <a:chExt cx="2380824" cy="400110"/>
                  </a:xfrm>
                </p:grpSpPr>
                <p:sp>
                  <p:nvSpPr>
                    <p:cNvPr id="157" name="TextBox 156">
                      <a:extLst>
                        <a:ext uri="{FF2B5EF4-FFF2-40B4-BE49-F238E27FC236}">
                          <a16:creationId xmlns:a16="http://schemas.microsoft.com/office/drawing/2014/main" id="{07256DF6-6C9A-4EAA-AC1C-91A0564B2271}"/>
                        </a:ext>
                      </a:extLst>
                    </p:cNvPr>
                    <p:cNvSpPr txBox="1"/>
                    <p:nvPr/>
                  </p:nvSpPr>
                  <p:spPr>
                    <a:xfrm>
                      <a:off x="4495800" y="256708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17</a:t>
                      </a:r>
                    </a:p>
                  </p:txBody>
                </p:sp>
                <p:sp>
                  <p:nvSpPr>
                    <p:cNvPr id="158" name="TextBox 157">
                      <a:extLst>
                        <a:ext uri="{FF2B5EF4-FFF2-40B4-BE49-F238E27FC236}">
                          <a16:creationId xmlns:a16="http://schemas.microsoft.com/office/drawing/2014/main" id="{6B7C8CE9-CC8C-495A-ABD9-5B779BDED925}"/>
                        </a:ext>
                      </a:extLst>
                    </p:cNvPr>
                    <p:cNvSpPr txBox="1"/>
                    <p:nvPr/>
                  </p:nvSpPr>
                  <p:spPr>
                    <a:xfrm>
                      <a:off x="5148266" y="2613250"/>
                      <a:ext cx="1728358" cy="307777"/>
                    </a:xfrm>
                    <a:prstGeom prst="rect">
                      <a:avLst/>
                    </a:prstGeom>
                    <a:noFill/>
                  </p:spPr>
                  <p:txBody>
                    <a:bodyPr wrap="none" rtlCol="0" anchor="ctr">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Arial" panose="020B0604020202020204" pitchFamily="34" charset="0"/>
                          <a:cs typeface="Arial" panose="020B0604020202020204" pitchFamily="34" charset="0"/>
                        </a:rPr>
                        <a:t>Strategic partners</a:t>
                      </a:r>
                      <a:endParaRPr kumimoji="0" lang="en-US" sz="1600" b="1" i="0" u="none" strike="noStrike" kern="1200" cap="none" spc="0" normalizeH="0" baseline="0" noProof="0" dirty="0">
                        <a:ln>
                          <a:noFill/>
                        </a:ln>
                        <a:solidFill>
                          <a:schemeClr val="bg2"/>
                        </a:solidFill>
                        <a:effectLst/>
                        <a:uLnTx/>
                        <a:uFillTx/>
                        <a:latin typeface="Arial" panose="020B0604020202020204" pitchFamily="34" charset="0"/>
                        <a:cs typeface="Arial" panose="020B0604020202020204" pitchFamily="34" charset="0"/>
                      </a:endParaRPr>
                    </a:p>
                  </p:txBody>
                </p:sp>
              </p:grpSp>
              <p:grpSp>
                <p:nvGrpSpPr>
                  <p:cNvPr id="148" name="Group 147">
                    <a:extLst>
                      <a:ext uri="{FF2B5EF4-FFF2-40B4-BE49-F238E27FC236}">
                        <a16:creationId xmlns:a16="http://schemas.microsoft.com/office/drawing/2014/main" id="{96459864-39BE-4152-A262-0C646E99CF99}"/>
                      </a:ext>
                    </a:extLst>
                  </p:cNvPr>
                  <p:cNvGrpSpPr/>
                  <p:nvPr/>
                </p:nvGrpSpPr>
                <p:grpSpPr>
                  <a:xfrm>
                    <a:off x="4495800" y="3225503"/>
                    <a:ext cx="2182206" cy="400110"/>
                    <a:chOff x="4495800" y="3225503"/>
                    <a:chExt cx="2182206" cy="400110"/>
                  </a:xfrm>
                </p:grpSpPr>
                <p:sp>
                  <p:nvSpPr>
                    <p:cNvPr id="155" name="TextBox 154">
                      <a:extLst>
                        <a:ext uri="{FF2B5EF4-FFF2-40B4-BE49-F238E27FC236}">
                          <a16:creationId xmlns:a16="http://schemas.microsoft.com/office/drawing/2014/main" id="{94DDBA20-2999-43DA-A7A5-261544994564}"/>
                        </a:ext>
                      </a:extLst>
                    </p:cNvPr>
                    <p:cNvSpPr txBox="1"/>
                    <p:nvPr/>
                  </p:nvSpPr>
                  <p:spPr>
                    <a:xfrm>
                      <a:off x="4495800" y="322550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18</a:t>
                      </a:r>
                    </a:p>
                  </p:txBody>
                </p:sp>
                <p:sp>
                  <p:nvSpPr>
                    <p:cNvPr id="156" name="TextBox 155">
                      <a:extLst>
                        <a:ext uri="{FF2B5EF4-FFF2-40B4-BE49-F238E27FC236}">
                          <a16:creationId xmlns:a16="http://schemas.microsoft.com/office/drawing/2014/main" id="{DB016F1A-430B-4E2D-8344-EA4ED2EF33E9}"/>
                        </a:ext>
                      </a:extLst>
                    </p:cNvPr>
                    <p:cNvSpPr txBox="1"/>
                    <p:nvPr/>
                  </p:nvSpPr>
                  <p:spPr>
                    <a:xfrm>
                      <a:off x="5140406" y="3271670"/>
                      <a:ext cx="1537600" cy="307777"/>
                    </a:xfrm>
                    <a:prstGeom prst="rect">
                      <a:avLst/>
                    </a:prstGeom>
                    <a:noFill/>
                  </p:spPr>
                  <p:txBody>
                    <a:bodyPr wrap="none" rtlCol="0" anchor="ctr">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Arial" panose="020B0604020202020204" pitchFamily="34" charset="0"/>
                          <a:cs typeface="Arial" panose="020B0604020202020204" pitchFamily="34" charset="0"/>
                        </a:rPr>
                        <a:t>Industry served</a:t>
                      </a:r>
                      <a:endParaRPr kumimoji="0" lang="en-US" sz="1600" b="1" i="0" u="none" strike="noStrike" kern="1200" cap="none" spc="0" normalizeH="0" baseline="0" noProof="0" dirty="0">
                        <a:ln>
                          <a:noFill/>
                        </a:ln>
                        <a:solidFill>
                          <a:schemeClr val="bg2"/>
                        </a:solidFill>
                        <a:effectLst/>
                        <a:uLnTx/>
                        <a:uFillTx/>
                        <a:latin typeface="Arial" panose="020B0604020202020204" pitchFamily="34" charset="0"/>
                        <a:cs typeface="Arial" panose="020B0604020202020204" pitchFamily="34" charset="0"/>
                      </a:endParaRPr>
                    </a:p>
                  </p:txBody>
                </p:sp>
              </p:grpSp>
              <p:grpSp>
                <p:nvGrpSpPr>
                  <p:cNvPr id="149" name="Group 148">
                    <a:extLst>
                      <a:ext uri="{FF2B5EF4-FFF2-40B4-BE49-F238E27FC236}">
                        <a16:creationId xmlns:a16="http://schemas.microsoft.com/office/drawing/2014/main" id="{4E69C836-A48F-4878-BF0F-C8ED624BE873}"/>
                      </a:ext>
                    </a:extLst>
                  </p:cNvPr>
                  <p:cNvGrpSpPr/>
                  <p:nvPr/>
                </p:nvGrpSpPr>
                <p:grpSpPr>
                  <a:xfrm>
                    <a:off x="4495800" y="3883923"/>
                    <a:ext cx="2592410" cy="400110"/>
                    <a:chOff x="4495800" y="3883923"/>
                    <a:chExt cx="2592410" cy="400110"/>
                  </a:xfrm>
                </p:grpSpPr>
                <p:sp>
                  <p:nvSpPr>
                    <p:cNvPr id="153" name="TextBox 152">
                      <a:extLst>
                        <a:ext uri="{FF2B5EF4-FFF2-40B4-BE49-F238E27FC236}">
                          <a16:creationId xmlns:a16="http://schemas.microsoft.com/office/drawing/2014/main" id="{5030F9B7-4E4F-4234-BB57-447824A4CF34}"/>
                        </a:ext>
                      </a:extLst>
                    </p:cNvPr>
                    <p:cNvSpPr txBox="1"/>
                    <p:nvPr/>
                  </p:nvSpPr>
                  <p:spPr>
                    <a:xfrm>
                      <a:off x="4495800" y="388392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19</a:t>
                      </a:r>
                    </a:p>
                  </p:txBody>
                </p:sp>
                <p:sp>
                  <p:nvSpPr>
                    <p:cNvPr id="154" name="TextBox 153">
                      <a:extLst>
                        <a:ext uri="{FF2B5EF4-FFF2-40B4-BE49-F238E27FC236}">
                          <a16:creationId xmlns:a16="http://schemas.microsoft.com/office/drawing/2014/main" id="{D7BDACAE-0FBA-4AA1-BB99-577DB17D66CA}"/>
                        </a:ext>
                      </a:extLst>
                    </p:cNvPr>
                    <p:cNvSpPr txBox="1"/>
                    <p:nvPr/>
                  </p:nvSpPr>
                  <p:spPr>
                    <a:xfrm>
                      <a:off x="5135717" y="3930090"/>
                      <a:ext cx="1952493"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Business clients</a:t>
                      </a:r>
                    </a:p>
                  </p:txBody>
                </p:sp>
              </p:grpSp>
              <p:grpSp>
                <p:nvGrpSpPr>
                  <p:cNvPr id="150" name="Group 149">
                    <a:extLst>
                      <a:ext uri="{FF2B5EF4-FFF2-40B4-BE49-F238E27FC236}">
                        <a16:creationId xmlns:a16="http://schemas.microsoft.com/office/drawing/2014/main" id="{F9C0B3FF-F2B2-4ABD-ABE5-92764EA05E65}"/>
                      </a:ext>
                    </a:extLst>
                  </p:cNvPr>
                  <p:cNvGrpSpPr/>
                  <p:nvPr/>
                </p:nvGrpSpPr>
                <p:grpSpPr>
                  <a:xfrm>
                    <a:off x="4495800" y="4542343"/>
                    <a:ext cx="3185007" cy="400110"/>
                    <a:chOff x="4495800" y="4542343"/>
                    <a:chExt cx="3185007" cy="400110"/>
                  </a:xfrm>
                </p:grpSpPr>
                <p:sp>
                  <p:nvSpPr>
                    <p:cNvPr id="151" name="TextBox 150">
                      <a:extLst>
                        <a:ext uri="{FF2B5EF4-FFF2-40B4-BE49-F238E27FC236}">
                          <a16:creationId xmlns:a16="http://schemas.microsoft.com/office/drawing/2014/main" id="{A948F50C-34B4-4F0E-9D1E-F4CF83463AA4}"/>
                        </a:ext>
                      </a:extLst>
                    </p:cNvPr>
                    <p:cNvSpPr txBox="1"/>
                    <p:nvPr/>
                  </p:nvSpPr>
                  <p:spPr>
                    <a:xfrm>
                      <a:off x="4495800" y="4542343"/>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20</a:t>
                      </a:r>
                    </a:p>
                  </p:txBody>
                </p:sp>
                <p:sp>
                  <p:nvSpPr>
                    <p:cNvPr id="152" name="TextBox 151">
                      <a:extLst>
                        <a:ext uri="{FF2B5EF4-FFF2-40B4-BE49-F238E27FC236}">
                          <a16:creationId xmlns:a16="http://schemas.microsoft.com/office/drawing/2014/main" id="{34B4E8DB-9F41-4093-8681-4BF73C59D0C4}"/>
                        </a:ext>
                      </a:extLst>
                    </p:cNvPr>
                    <p:cNvSpPr txBox="1"/>
                    <p:nvPr/>
                  </p:nvSpPr>
                  <p:spPr>
                    <a:xfrm>
                      <a:off x="5145060" y="4588510"/>
                      <a:ext cx="2535747"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Customer testimonials</a:t>
                      </a:r>
                    </a:p>
                  </p:txBody>
                </p:sp>
              </p:grpSp>
            </p:grpSp>
          </p:grpSp>
        </p:grpSp>
        <p:grpSp>
          <p:nvGrpSpPr>
            <p:cNvPr id="103" name="Group 102">
              <a:extLst>
                <a:ext uri="{FF2B5EF4-FFF2-40B4-BE49-F238E27FC236}">
                  <a16:creationId xmlns:a16="http://schemas.microsoft.com/office/drawing/2014/main" id="{B615B988-643D-4258-B302-AEBDFB4F1313}"/>
                </a:ext>
              </a:extLst>
            </p:cNvPr>
            <p:cNvGrpSpPr/>
            <p:nvPr/>
          </p:nvGrpSpPr>
          <p:grpSpPr>
            <a:xfrm>
              <a:off x="8399450" y="2785112"/>
              <a:ext cx="3404167" cy="4081072"/>
              <a:chOff x="8302170" y="3014680"/>
              <a:chExt cx="3404167" cy="4081072"/>
            </a:xfrm>
          </p:grpSpPr>
          <p:grpSp>
            <p:nvGrpSpPr>
              <p:cNvPr id="104" name="Group 103">
                <a:extLst>
                  <a:ext uri="{FF2B5EF4-FFF2-40B4-BE49-F238E27FC236}">
                    <a16:creationId xmlns:a16="http://schemas.microsoft.com/office/drawing/2014/main" id="{6CD6635C-88AA-4DDA-B333-D72E21114964}"/>
                  </a:ext>
                </a:extLst>
              </p:cNvPr>
              <p:cNvGrpSpPr/>
              <p:nvPr/>
            </p:nvGrpSpPr>
            <p:grpSpPr>
              <a:xfrm>
                <a:off x="8755808" y="3163832"/>
                <a:ext cx="80848" cy="3931920"/>
                <a:chOff x="8755808" y="3163832"/>
                <a:chExt cx="80848" cy="3931920"/>
              </a:xfrm>
            </p:grpSpPr>
            <p:grpSp>
              <p:nvGrpSpPr>
                <p:cNvPr id="132" name="Group 131">
                  <a:extLst>
                    <a:ext uri="{FF2B5EF4-FFF2-40B4-BE49-F238E27FC236}">
                      <a16:creationId xmlns:a16="http://schemas.microsoft.com/office/drawing/2014/main" id="{92FF6E8D-6504-458A-9C8C-FF6A7441B368}"/>
                    </a:ext>
                  </a:extLst>
                </p:cNvPr>
                <p:cNvGrpSpPr/>
                <p:nvPr/>
              </p:nvGrpSpPr>
              <p:grpSpPr>
                <a:xfrm>
                  <a:off x="8755808" y="3167843"/>
                  <a:ext cx="80848" cy="3302454"/>
                  <a:chOff x="8755808" y="3167843"/>
                  <a:chExt cx="80848" cy="3302454"/>
                </a:xfrm>
              </p:grpSpPr>
              <p:sp>
                <p:nvSpPr>
                  <p:cNvPr id="134" name="Isosceles Triangle 133">
                    <a:extLst>
                      <a:ext uri="{FF2B5EF4-FFF2-40B4-BE49-F238E27FC236}">
                        <a16:creationId xmlns:a16="http://schemas.microsoft.com/office/drawing/2014/main" id="{27A70B49-8D3E-4F23-A97E-B7846EC21BE3}"/>
                      </a:ext>
                    </a:extLst>
                  </p:cNvPr>
                  <p:cNvSpPr/>
                  <p:nvPr/>
                </p:nvSpPr>
                <p:spPr>
                  <a:xfrm rot="5400000">
                    <a:off x="8749340" y="3174311"/>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35" name="Isosceles Triangle 134">
                    <a:extLst>
                      <a:ext uri="{FF2B5EF4-FFF2-40B4-BE49-F238E27FC236}">
                        <a16:creationId xmlns:a16="http://schemas.microsoft.com/office/drawing/2014/main" id="{EA864A0D-894C-492F-8E5B-D85FEDD782B2}"/>
                      </a:ext>
                    </a:extLst>
                  </p:cNvPr>
                  <p:cNvSpPr/>
                  <p:nvPr/>
                </p:nvSpPr>
                <p:spPr>
                  <a:xfrm rot="5400000">
                    <a:off x="8749340" y="3816045"/>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36" name="Isosceles Triangle 135">
                    <a:extLst>
                      <a:ext uri="{FF2B5EF4-FFF2-40B4-BE49-F238E27FC236}">
                        <a16:creationId xmlns:a16="http://schemas.microsoft.com/office/drawing/2014/main" id="{AC1D0454-079D-41C0-A7D6-734B35BF285C}"/>
                      </a:ext>
                    </a:extLst>
                  </p:cNvPr>
                  <p:cNvSpPr/>
                  <p:nvPr/>
                </p:nvSpPr>
                <p:spPr>
                  <a:xfrm rot="5400000">
                    <a:off x="8749340" y="4457779"/>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37" name="Isosceles Triangle 136">
                    <a:extLst>
                      <a:ext uri="{FF2B5EF4-FFF2-40B4-BE49-F238E27FC236}">
                        <a16:creationId xmlns:a16="http://schemas.microsoft.com/office/drawing/2014/main" id="{21FB30EF-FFE8-4CC7-84EE-81576B03AC14}"/>
                      </a:ext>
                    </a:extLst>
                  </p:cNvPr>
                  <p:cNvSpPr/>
                  <p:nvPr/>
                </p:nvSpPr>
                <p:spPr>
                  <a:xfrm rot="5400000">
                    <a:off x="8749340" y="5099513"/>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38" name="Isosceles Triangle 137">
                    <a:extLst>
                      <a:ext uri="{FF2B5EF4-FFF2-40B4-BE49-F238E27FC236}">
                        <a16:creationId xmlns:a16="http://schemas.microsoft.com/office/drawing/2014/main" id="{A19BAAAE-6C6F-4D1C-81E9-D69837F6659D}"/>
                      </a:ext>
                    </a:extLst>
                  </p:cNvPr>
                  <p:cNvSpPr/>
                  <p:nvPr/>
                </p:nvSpPr>
                <p:spPr>
                  <a:xfrm rot="5400000">
                    <a:off x="8749340" y="5741247"/>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139" name="Isosceles Triangle 138">
                    <a:extLst>
                      <a:ext uri="{FF2B5EF4-FFF2-40B4-BE49-F238E27FC236}">
                        <a16:creationId xmlns:a16="http://schemas.microsoft.com/office/drawing/2014/main" id="{EB2A0D45-401A-403B-8707-9D5ACC5A65C5}"/>
                      </a:ext>
                    </a:extLst>
                  </p:cNvPr>
                  <p:cNvSpPr/>
                  <p:nvPr/>
                </p:nvSpPr>
                <p:spPr>
                  <a:xfrm rot="5400000">
                    <a:off x="8749340" y="6382981"/>
                    <a:ext cx="93784" cy="80848"/>
                  </a:xfrm>
                  <a:prstGeom prst="triangle">
                    <a:avLst/>
                  </a:prstGeom>
                  <a:solidFill>
                    <a:schemeClr val="accent1"/>
                  </a:solidFill>
                  <a:ln w="6350" cap="flat" cmpd="sng" algn="ctr">
                    <a:solidFill>
                      <a:schemeClr val="bg2">
                        <a:alpha val="40000"/>
                      </a:scheme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grpSp>
            <p:cxnSp>
              <p:nvCxnSpPr>
                <p:cNvPr id="133" name="Straight Connector 132">
                  <a:extLst>
                    <a:ext uri="{FF2B5EF4-FFF2-40B4-BE49-F238E27FC236}">
                      <a16:creationId xmlns:a16="http://schemas.microsoft.com/office/drawing/2014/main" id="{16771206-B36D-4DC7-A8D1-82C5F114A7C6}"/>
                    </a:ext>
                  </a:extLst>
                </p:cNvPr>
                <p:cNvCxnSpPr>
                  <a:cxnSpLocks/>
                </p:cNvCxnSpPr>
                <p:nvPr/>
              </p:nvCxnSpPr>
              <p:spPr>
                <a:xfrm>
                  <a:off x="8755808" y="3163832"/>
                  <a:ext cx="0" cy="393192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grpSp>
          <p:grpSp>
            <p:nvGrpSpPr>
              <p:cNvPr id="105" name="Group 104">
                <a:extLst>
                  <a:ext uri="{FF2B5EF4-FFF2-40B4-BE49-F238E27FC236}">
                    <a16:creationId xmlns:a16="http://schemas.microsoft.com/office/drawing/2014/main" id="{DEDD59D5-777E-42F9-8F28-D12495605A7A}"/>
                  </a:ext>
                </a:extLst>
              </p:cNvPr>
              <p:cNvGrpSpPr/>
              <p:nvPr/>
            </p:nvGrpSpPr>
            <p:grpSpPr>
              <a:xfrm>
                <a:off x="8302170" y="3014680"/>
                <a:ext cx="3404167" cy="3608780"/>
                <a:chOff x="8302170" y="3014680"/>
                <a:chExt cx="3404167" cy="3608780"/>
              </a:xfrm>
            </p:grpSpPr>
            <p:grpSp>
              <p:nvGrpSpPr>
                <p:cNvPr id="106" name="Group 105">
                  <a:extLst>
                    <a:ext uri="{FF2B5EF4-FFF2-40B4-BE49-F238E27FC236}">
                      <a16:creationId xmlns:a16="http://schemas.microsoft.com/office/drawing/2014/main" id="{EAEEF798-3EF4-4765-BA53-701409A06764}"/>
                    </a:ext>
                  </a:extLst>
                </p:cNvPr>
                <p:cNvGrpSpPr/>
                <p:nvPr/>
              </p:nvGrpSpPr>
              <p:grpSpPr>
                <a:xfrm>
                  <a:off x="8987971" y="3387674"/>
                  <a:ext cx="2560320" cy="3208670"/>
                  <a:chOff x="8987971" y="3387674"/>
                  <a:chExt cx="2560320" cy="3208670"/>
                </a:xfrm>
              </p:grpSpPr>
              <p:cxnSp>
                <p:nvCxnSpPr>
                  <p:cNvPr id="126" name="Straight Connector 125">
                    <a:extLst>
                      <a:ext uri="{FF2B5EF4-FFF2-40B4-BE49-F238E27FC236}">
                        <a16:creationId xmlns:a16="http://schemas.microsoft.com/office/drawing/2014/main" id="{2452DF8E-4648-47E6-AD18-37D5FC19F42E}"/>
                      </a:ext>
                    </a:extLst>
                  </p:cNvPr>
                  <p:cNvCxnSpPr>
                    <a:cxnSpLocks/>
                  </p:cNvCxnSpPr>
                  <p:nvPr/>
                </p:nvCxnSpPr>
                <p:spPr>
                  <a:xfrm>
                    <a:off x="8987971" y="3387674"/>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27" name="Straight Connector 126">
                    <a:extLst>
                      <a:ext uri="{FF2B5EF4-FFF2-40B4-BE49-F238E27FC236}">
                        <a16:creationId xmlns:a16="http://schemas.microsoft.com/office/drawing/2014/main" id="{FB00B334-66DB-4589-A390-E645E53838DB}"/>
                      </a:ext>
                    </a:extLst>
                  </p:cNvPr>
                  <p:cNvCxnSpPr>
                    <a:cxnSpLocks/>
                  </p:cNvCxnSpPr>
                  <p:nvPr/>
                </p:nvCxnSpPr>
                <p:spPr>
                  <a:xfrm>
                    <a:off x="8987971" y="4029408"/>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28" name="Straight Connector 127">
                    <a:extLst>
                      <a:ext uri="{FF2B5EF4-FFF2-40B4-BE49-F238E27FC236}">
                        <a16:creationId xmlns:a16="http://schemas.microsoft.com/office/drawing/2014/main" id="{4B4A6323-B400-4AA5-81BD-66D714ABC493}"/>
                      </a:ext>
                    </a:extLst>
                  </p:cNvPr>
                  <p:cNvCxnSpPr>
                    <a:cxnSpLocks/>
                  </p:cNvCxnSpPr>
                  <p:nvPr/>
                </p:nvCxnSpPr>
                <p:spPr>
                  <a:xfrm>
                    <a:off x="8987971" y="4671142"/>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29" name="Straight Connector 128">
                    <a:extLst>
                      <a:ext uri="{FF2B5EF4-FFF2-40B4-BE49-F238E27FC236}">
                        <a16:creationId xmlns:a16="http://schemas.microsoft.com/office/drawing/2014/main" id="{9C92E7AA-9BED-436F-BE9B-CCAEC59AC7D6}"/>
                      </a:ext>
                    </a:extLst>
                  </p:cNvPr>
                  <p:cNvCxnSpPr>
                    <a:cxnSpLocks/>
                  </p:cNvCxnSpPr>
                  <p:nvPr/>
                </p:nvCxnSpPr>
                <p:spPr>
                  <a:xfrm>
                    <a:off x="8987971" y="5312876"/>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30" name="Straight Connector 129">
                    <a:extLst>
                      <a:ext uri="{FF2B5EF4-FFF2-40B4-BE49-F238E27FC236}">
                        <a16:creationId xmlns:a16="http://schemas.microsoft.com/office/drawing/2014/main" id="{826FDE88-7CCC-4EFB-AB2F-75F691E6B3FE}"/>
                      </a:ext>
                    </a:extLst>
                  </p:cNvPr>
                  <p:cNvCxnSpPr>
                    <a:cxnSpLocks/>
                  </p:cNvCxnSpPr>
                  <p:nvPr/>
                </p:nvCxnSpPr>
                <p:spPr>
                  <a:xfrm>
                    <a:off x="8987971" y="5954610"/>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cxnSp>
                <p:nvCxnSpPr>
                  <p:cNvPr id="131" name="Straight Connector 130">
                    <a:extLst>
                      <a:ext uri="{FF2B5EF4-FFF2-40B4-BE49-F238E27FC236}">
                        <a16:creationId xmlns:a16="http://schemas.microsoft.com/office/drawing/2014/main" id="{A380CEFD-43D2-4A68-8872-88C4249BD041}"/>
                      </a:ext>
                    </a:extLst>
                  </p:cNvPr>
                  <p:cNvCxnSpPr>
                    <a:cxnSpLocks/>
                  </p:cNvCxnSpPr>
                  <p:nvPr/>
                </p:nvCxnSpPr>
                <p:spPr>
                  <a:xfrm>
                    <a:off x="8987971" y="6596344"/>
                    <a:ext cx="2560320" cy="0"/>
                  </a:xfrm>
                  <a:prstGeom prst="line">
                    <a:avLst/>
                  </a:prstGeom>
                  <a:noFill/>
                  <a:ln w="6350" cap="flat" cmpd="sng" algn="ctr">
                    <a:gradFill flip="none" rotWithShape="1">
                      <a:gsLst>
                        <a:gs pos="0">
                          <a:schemeClr val="bg2"/>
                        </a:gs>
                        <a:gs pos="100000">
                          <a:schemeClr val="bg2">
                            <a:alpha val="0"/>
                          </a:schemeClr>
                        </a:gs>
                      </a:gsLst>
                      <a:lin ang="0" scaled="1"/>
                      <a:tileRect/>
                    </a:gradFill>
                    <a:prstDash val="solid"/>
                    <a:miter lim="800000"/>
                  </a:ln>
                  <a:effectLst/>
                </p:spPr>
              </p:cxnSp>
            </p:grpSp>
            <p:grpSp>
              <p:nvGrpSpPr>
                <p:cNvPr id="107" name="Group 106">
                  <a:extLst>
                    <a:ext uri="{FF2B5EF4-FFF2-40B4-BE49-F238E27FC236}">
                      <a16:creationId xmlns:a16="http://schemas.microsoft.com/office/drawing/2014/main" id="{2DD4FC76-70A2-4437-9AEC-244AFD9C5664}"/>
                    </a:ext>
                  </a:extLst>
                </p:cNvPr>
                <p:cNvGrpSpPr/>
                <p:nvPr/>
              </p:nvGrpSpPr>
              <p:grpSpPr>
                <a:xfrm>
                  <a:off x="8302170" y="3014680"/>
                  <a:ext cx="3404167" cy="3608780"/>
                  <a:chOff x="8302170" y="3014680"/>
                  <a:chExt cx="3404167" cy="3608780"/>
                </a:xfrm>
              </p:grpSpPr>
              <p:grpSp>
                <p:nvGrpSpPr>
                  <p:cNvPr id="108" name="Group 107">
                    <a:extLst>
                      <a:ext uri="{FF2B5EF4-FFF2-40B4-BE49-F238E27FC236}">
                        <a16:creationId xmlns:a16="http://schemas.microsoft.com/office/drawing/2014/main" id="{A2A69AD2-5D66-4912-8701-F831DD5D9C5F}"/>
                      </a:ext>
                    </a:extLst>
                  </p:cNvPr>
                  <p:cNvGrpSpPr/>
                  <p:nvPr/>
                </p:nvGrpSpPr>
                <p:grpSpPr>
                  <a:xfrm>
                    <a:off x="8302171" y="3014680"/>
                    <a:ext cx="2916457" cy="400110"/>
                    <a:chOff x="8302171" y="3014680"/>
                    <a:chExt cx="2916457" cy="400110"/>
                  </a:xfrm>
                </p:grpSpPr>
                <p:sp>
                  <p:nvSpPr>
                    <p:cNvPr id="124" name="TextBox 123">
                      <a:extLst>
                        <a:ext uri="{FF2B5EF4-FFF2-40B4-BE49-F238E27FC236}">
                          <a16:creationId xmlns:a16="http://schemas.microsoft.com/office/drawing/2014/main" id="{68A08B37-BD0B-4C94-ACF1-ADD47B87B08D}"/>
                        </a:ext>
                      </a:extLst>
                    </p:cNvPr>
                    <p:cNvSpPr txBox="1"/>
                    <p:nvPr/>
                  </p:nvSpPr>
                  <p:spPr>
                    <a:xfrm>
                      <a:off x="8302171" y="3014680"/>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21</a:t>
                      </a:r>
                    </a:p>
                  </p:txBody>
                </p:sp>
                <p:sp>
                  <p:nvSpPr>
                    <p:cNvPr id="125" name="TextBox 124">
                      <a:extLst>
                        <a:ext uri="{FF2B5EF4-FFF2-40B4-BE49-F238E27FC236}">
                          <a16:creationId xmlns:a16="http://schemas.microsoft.com/office/drawing/2014/main" id="{A412621A-74E9-4BBD-A0B5-6D58492230AA}"/>
                        </a:ext>
                      </a:extLst>
                    </p:cNvPr>
                    <p:cNvSpPr txBox="1"/>
                    <p:nvPr/>
                  </p:nvSpPr>
                  <p:spPr>
                    <a:xfrm>
                      <a:off x="8945988" y="3060847"/>
                      <a:ext cx="2272640"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Financial highlights</a:t>
                      </a:r>
                    </a:p>
                  </p:txBody>
                </p:sp>
              </p:grpSp>
              <p:grpSp>
                <p:nvGrpSpPr>
                  <p:cNvPr id="109" name="Group 108">
                    <a:extLst>
                      <a:ext uri="{FF2B5EF4-FFF2-40B4-BE49-F238E27FC236}">
                        <a16:creationId xmlns:a16="http://schemas.microsoft.com/office/drawing/2014/main" id="{CF3A5FA5-2286-4C49-969F-E92A18D87C12}"/>
                      </a:ext>
                    </a:extLst>
                  </p:cNvPr>
                  <p:cNvGrpSpPr/>
                  <p:nvPr/>
                </p:nvGrpSpPr>
                <p:grpSpPr>
                  <a:xfrm>
                    <a:off x="8302171" y="3656414"/>
                    <a:ext cx="3215009" cy="400110"/>
                    <a:chOff x="8302171" y="3656414"/>
                    <a:chExt cx="3215009" cy="400110"/>
                  </a:xfrm>
                </p:grpSpPr>
                <p:sp>
                  <p:nvSpPr>
                    <p:cNvPr id="122" name="TextBox 121">
                      <a:extLst>
                        <a:ext uri="{FF2B5EF4-FFF2-40B4-BE49-F238E27FC236}">
                          <a16:creationId xmlns:a16="http://schemas.microsoft.com/office/drawing/2014/main" id="{91043F00-52B2-46F2-97AA-84F9D4BE8035}"/>
                        </a:ext>
                      </a:extLst>
                    </p:cNvPr>
                    <p:cNvSpPr txBox="1"/>
                    <p:nvPr/>
                  </p:nvSpPr>
                  <p:spPr>
                    <a:xfrm>
                      <a:off x="8302171" y="3656414"/>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22</a:t>
                      </a:r>
                    </a:p>
                  </p:txBody>
                </p:sp>
                <p:sp>
                  <p:nvSpPr>
                    <p:cNvPr id="123" name="TextBox 122">
                      <a:extLst>
                        <a:ext uri="{FF2B5EF4-FFF2-40B4-BE49-F238E27FC236}">
                          <a16:creationId xmlns:a16="http://schemas.microsoft.com/office/drawing/2014/main" id="{42174881-FB0E-46B9-8510-8CFAA1C8092E}"/>
                        </a:ext>
                      </a:extLst>
                    </p:cNvPr>
                    <p:cNvSpPr txBox="1"/>
                    <p:nvPr/>
                  </p:nvSpPr>
                  <p:spPr>
                    <a:xfrm>
                      <a:off x="8956860" y="3702581"/>
                      <a:ext cx="2560320"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Competitor comparison</a:t>
                      </a:r>
                    </a:p>
                  </p:txBody>
                </p:sp>
              </p:grpSp>
              <p:grpSp>
                <p:nvGrpSpPr>
                  <p:cNvPr id="110" name="Group 109">
                    <a:extLst>
                      <a:ext uri="{FF2B5EF4-FFF2-40B4-BE49-F238E27FC236}">
                        <a16:creationId xmlns:a16="http://schemas.microsoft.com/office/drawing/2014/main" id="{C70733FC-43B4-4168-8D4D-10C3FD649861}"/>
                      </a:ext>
                    </a:extLst>
                  </p:cNvPr>
                  <p:cNvGrpSpPr/>
                  <p:nvPr/>
                </p:nvGrpSpPr>
                <p:grpSpPr>
                  <a:xfrm>
                    <a:off x="8302170" y="4298148"/>
                    <a:ext cx="2302297" cy="400110"/>
                    <a:chOff x="8302170" y="4298148"/>
                    <a:chExt cx="2302297" cy="400110"/>
                  </a:xfrm>
                </p:grpSpPr>
                <p:sp>
                  <p:nvSpPr>
                    <p:cNvPr id="120" name="TextBox 119">
                      <a:extLst>
                        <a:ext uri="{FF2B5EF4-FFF2-40B4-BE49-F238E27FC236}">
                          <a16:creationId xmlns:a16="http://schemas.microsoft.com/office/drawing/2014/main" id="{B07E3050-A3D7-467E-A125-BF2577B75FDD}"/>
                        </a:ext>
                      </a:extLst>
                    </p:cNvPr>
                    <p:cNvSpPr txBox="1"/>
                    <p:nvPr/>
                  </p:nvSpPr>
                  <p:spPr>
                    <a:xfrm>
                      <a:off x="8302170" y="4298148"/>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23</a:t>
                      </a:r>
                    </a:p>
                  </p:txBody>
                </p:sp>
                <p:sp>
                  <p:nvSpPr>
                    <p:cNvPr id="121" name="TextBox 120">
                      <a:extLst>
                        <a:ext uri="{FF2B5EF4-FFF2-40B4-BE49-F238E27FC236}">
                          <a16:creationId xmlns:a16="http://schemas.microsoft.com/office/drawing/2014/main" id="{40287434-238F-457D-9501-8C5ED0FD15CB}"/>
                        </a:ext>
                      </a:extLst>
                    </p:cNvPr>
                    <p:cNvSpPr txBox="1"/>
                    <p:nvPr/>
                  </p:nvSpPr>
                  <p:spPr>
                    <a:xfrm>
                      <a:off x="8960985" y="4344315"/>
                      <a:ext cx="1643482"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SWOT</a:t>
                      </a:r>
                    </a:p>
                  </p:txBody>
                </p:sp>
              </p:grpSp>
              <p:grpSp>
                <p:nvGrpSpPr>
                  <p:cNvPr id="111" name="Group 110">
                    <a:extLst>
                      <a:ext uri="{FF2B5EF4-FFF2-40B4-BE49-F238E27FC236}">
                        <a16:creationId xmlns:a16="http://schemas.microsoft.com/office/drawing/2014/main" id="{82C72A40-2EC1-4D6B-B2E9-3F0A586F3A06}"/>
                      </a:ext>
                    </a:extLst>
                  </p:cNvPr>
                  <p:cNvGrpSpPr/>
                  <p:nvPr/>
                </p:nvGrpSpPr>
                <p:grpSpPr>
                  <a:xfrm>
                    <a:off x="8302171" y="4939882"/>
                    <a:ext cx="3404166" cy="400110"/>
                    <a:chOff x="8302171" y="4939882"/>
                    <a:chExt cx="3404166" cy="400110"/>
                  </a:xfrm>
                </p:grpSpPr>
                <p:sp>
                  <p:nvSpPr>
                    <p:cNvPr id="118" name="TextBox 117">
                      <a:extLst>
                        <a:ext uri="{FF2B5EF4-FFF2-40B4-BE49-F238E27FC236}">
                          <a16:creationId xmlns:a16="http://schemas.microsoft.com/office/drawing/2014/main" id="{8AE08A4A-BDC6-479D-8146-1BC87D0DE6B3}"/>
                        </a:ext>
                      </a:extLst>
                    </p:cNvPr>
                    <p:cNvSpPr txBox="1"/>
                    <p:nvPr/>
                  </p:nvSpPr>
                  <p:spPr>
                    <a:xfrm>
                      <a:off x="8302171" y="4939882"/>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24</a:t>
                      </a:r>
                    </a:p>
                  </p:txBody>
                </p:sp>
                <p:sp>
                  <p:nvSpPr>
                    <p:cNvPr id="119" name="TextBox 118">
                      <a:extLst>
                        <a:ext uri="{FF2B5EF4-FFF2-40B4-BE49-F238E27FC236}">
                          <a16:creationId xmlns:a16="http://schemas.microsoft.com/office/drawing/2014/main" id="{143A6FF0-D3D8-4D0E-AA49-A0A3CEF55DC5}"/>
                        </a:ext>
                      </a:extLst>
                    </p:cNvPr>
                    <p:cNvSpPr txBox="1"/>
                    <p:nvPr/>
                  </p:nvSpPr>
                  <p:spPr>
                    <a:xfrm>
                      <a:off x="8949694" y="4986049"/>
                      <a:ext cx="2756643"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Expansion strategies</a:t>
                      </a:r>
                    </a:p>
                  </p:txBody>
                </p:sp>
              </p:grpSp>
              <p:grpSp>
                <p:nvGrpSpPr>
                  <p:cNvPr id="112" name="Group 111">
                    <a:extLst>
                      <a:ext uri="{FF2B5EF4-FFF2-40B4-BE49-F238E27FC236}">
                        <a16:creationId xmlns:a16="http://schemas.microsoft.com/office/drawing/2014/main" id="{45563202-7D32-43DF-A8C3-063FEDBC7BFA}"/>
                      </a:ext>
                    </a:extLst>
                  </p:cNvPr>
                  <p:cNvGrpSpPr/>
                  <p:nvPr/>
                </p:nvGrpSpPr>
                <p:grpSpPr>
                  <a:xfrm>
                    <a:off x="8302171" y="5581616"/>
                    <a:ext cx="2864782" cy="400110"/>
                    <a:chOff x="8302171" y="5581616"/>
                    <a:chExt cx="2864782" cy="400110"/>
                  </a:xfrm>
                </p:grpSpPr>
                <p:sp>
                  <p:nvSpPr>
                    <p:cNvPr id="116" name="TextBox 115">
                      <a:extLst>
                        <a:ext uri="{FF2B5EF4-FFF2-40B4-BE49-F238E27FC236}">
                          <a16:creationId xmlns:a16="http://schemas.microsoft.com/office/drawing/2014/main" id="{9923523A-0CA6-45E5-B56D-5C2306247810}"/>
                        </a:ext>
                      </a:extLst>
                    </p:cNvPr>
                    <p:cNvSpPr txBox="1"/>
                    <p:nvPr/>
                  </p:nvSpPr>
                  <p:spPr>
                    <a:xfrm>
                      <a:off x="8302171" y="5581616"/>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25</a:t>
                      </a:r>
                    </a:p>
                  </p:txBody>
                </p:sp>
                <p:sp>
                  <p:nvSpPr>
                    <p:cNvPr id="117" name="TextBox 116">
                      <a:extLst>
                        <a:ext uri="{FF2B5EF4-FFF2-40B4-BE49-F238E27FC236}">
                          <a16:creationId xmlns:a16="http://schemas.microsoft.com/office/drawing/2014/main" id="{AC3A6C4F-98FB-4B83-A975-D5AA574EF23E}"/>
                        </a:ext>
                      </a:extLst>
                    </p:cNvPr>
                    <p:cNvSpPr txBox="1"/>
                    <p:nvPr/>
                  </p:nvSpPr>
                  <p:spPr>
                    <a:xfrm>
                      <a:off x="8958566" y="5627783"/>
                      <a:ext cx="2208387"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CSR activities</a:t>
                      </a:r>
                    </a:p>
                  </p:txBody>
                </p:sp>
              </p:grpSp>
              <p:grpSp>
                <p:nvGrpSpPr>
                  <p:cNvPr id="113" name="Group 112">
                    <a:extLst>
                      <a:ext uri="{FF2B5EF4-FFF2-40B4-BE49-F238E27FC236}">
                        <a16:creationId xmlns:a16="http://schemas.microsoft.com/office/drawing/2014/main" id="{FB9E6DA3-86EA-4A9D-8FFF-07A425CA1B90}"/>
                      </a:ext>
                    </a:extLst>
                  </p:cNvPr>
                  <p:cNvGrpSpPr/>
                  <p:nvPr/>
                </p:nvGrpSpPr>
                <p:grpSpPr>
                  <a:xfrm>
                    <a:off x="8302170" y="6223350"/>
                    <a:ext cx="2461334" cy="400110"/>
                    <a:chOff x="8302170" y="6223350"/>
                    <a:chExt cx="2461334" cy="400110"/>
                  </a:xfrm>
                </p:grpSpPr>
                <p:sp>
                  <p:nvSpPr>
                    <p:cNvPr id="114" name="TextBox 113">
                      <a:extLst>
                        <a:ext uri="{FF2B5EF4-FFF2-40B4-BE49-F238E27FC236}">
                          <a16:creationId xmlns:a16="http://schemas.microsoft.com/office/drawing/2014/main" id="{CED78A37-FFB6-4884-8B7B-399867DF7E3D}"/>
                        </a:ext>
                      </a:extLst>
                    </p:cNvPr>
                    <p:cNvSpPr txBox="1"/>
                    <p:nvPr/>
                  </p:nvSpPr>
                  <p:spPr>
                    <a:xfrm>
                      <a:off x="8302170" y="6223350"/>
                      <a:ext cx="470000" cy="400110"/>
                    </a:xfrm>
                    <a:prstGeom prst="rect">
                      <a:avLst/>
                    </a:prstGeom>
                    <a:noFill/>
                  </p:spPr>
                  <p:txBody>
                    <a:bodyPr wrap="none" rtlCol="0" anchor="ctr">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26</a:t>
                      </a:r>
                    </a:p>
                  </p:txBody>
                </p:sp>
                <p:sp>
                  <p:nvSpPr>
                    <p:cNvPr id="115" name="TextBox 114">
                      <a:extLst>
                        <a:ext uri="{FF2B5EF4-FFF2-40B4-BE49-F238E27FC236}">
                          <a16:creationId xmlns:a16="http://schemas.microsoft.com/office/drawing/2014/main" id="{3E47E7A8-A654-4C65-B533-8CABD4AC9ABF}"/>
                        </a:ext>
                      </a:extLst>
                    </p:cNvPr>
                    <p:cNvSpPr txBox="1"/>
                    <p:nvPr/>
                  </p:nvSpPr>
                  <p:spPr>
                    <a:xfrm>
                      <a:off x="8954887" y="6269517"/>
                      <a:ext cx="1808617" cy="307777"/>
                    </a:xfrm>
                    <a:prstGeom prst="rect">
                      <a:avLst/>
                    </a:prstGeom>
                    <a:noFill/>
                  </p:spPr>
                  <p:txBody>
                    <a:bodyPr wrap="square" rtlCol="0" anchor="ctr">
                      <a:spAutoFit/>
                    </a:bodyPr>
                    <a:lstStyle/>
                    <a:p>
                      <a:r>
                        <a:rPr lang="en-US" sz="1400" b="1" dirty="0">
                          <a:solidFill>
                            <a:schemeClr val="bg2"/>
                          </a:solidFill>
                          <a:latin typeface="Arial" panose="020B0604020202020204" pitchFamily="34" charset="0"/>
                          <a:cs typeface="Arial" panose="020B0604020202020204" pitchFamily="34" charset="0"/>
                        </a:rPr>
                        <a:t>Case study</a:t>
                      </a:r>
                    </a:p>
                  </p:txBody>
                </p:sp>
              </p:grpSp>
            </p:grpSp>
          </p:grpSp>
        </p:grpSp>
      </p:grpSp>
      <p:sp>
        <p:nvSpPr>
          <p:cNvPr id="181" name="Freeform: Shape 180">
            <a:extLst>
              <a:ext uri="{FF2B5EF4-FFF2-40B4-BE49-F238E27FC236}">
                <a16:creationId xmlns:a16="http://schemas.microsoft.com/office/drawing/2014/main" id="{91C4F99C-432E-4E82-A1A1-2DB228324AA1}"/>
              </a:ext>
            </a:extLst>
          </p:cNvPr>
          <p:cNvSpPr/>
          <p:nvPr/>
        </p:nvSpPr>
        <p:spPr>
          <a:xfrm>
            <a:off x="0" y="2722652"/>
            <a:ext cx="4049694" cy="4139624"/>
          </a:xfrm>
          <a:custGeom>
            <a:avLst/>
            <a:gdLst>
              <a:gd name="connsiteX0" fmla="*/ 1647076 w 4049694"/>
              <a:gd name="connsiteY0" fmla="*/ 0 h 4139624"/>
              <a:gd name="connsiteX1" fmla="*/ 4049694 w 4049694"/>
              <a:gd name="connsiteY1" fmla="*/ 2400300 h 4139624"/>
              <a:gd name="connsiteX2" fmla="*/ 3345983 w 4049694"/>
              <a:gd name="connsiteY2" fmla="*/ 4097568 h 4139624"/>
              <a:gd name="connsiteX3" fmla="*/ 3299665 w 4049694"/>
              <a:gd name="connsiteY3" fmla="*/ 4139624 h 4139624"/>
              <a:gd name="connsiteX4" fmla="*/ 0 w 4049694"/>
              <a:gd name="connsiteY4" fmla="*/ 4139624 h 4139624"/>
              <a:gd name="connsiteX5" fmla="*/ 0 w 4049694"/>
              <a:gd name="connsiteY5" fmla="*/ 655969 h 4139624"/>
              <a:gd name="connsiteX6" fmla="*/ 118787 w 4049694"/>
              <a:gd name="connsiteY6" fmla="*/ 548112 h 4139624"/>
              <a:gd name="connsiteX7" fmla="*/ 1647076 w 4049694"/>
              <a:gd name="connsiteY7" fmla="*/ 0 h 413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49694" h="4139624">
                <a:moveTo>
                  <a:pt x="1647076" y="0"/>
                </a:moveTo>
                <a:cubicBezTo>
                  <a:pt x="2974005" y="0"/>
                  <a:pt x="4049694" y="1074651"/>
                  <a:pt x="4049694" y="2400300"/>
                </a:cubicBezTo>
                <a:cubicBezTo>
                  <a:pt x="4049694" y="3063125"/>
                  <a:pt x="3780772" y="3663200"/>
                  <a:pt x="3345983" y="4097568"/>
                </a:cubicBezTo>
                <a:lnTo>
                  <a:pt x="3299665" y="4139624"/>
                </a:lnTo>
                <a:lnTo>
                  <a:pt x="0" y="4139624"/>
                </a:lnTo>
                <a:lnTo>
                  <a:pt x="0" y="655969"/>
                </a:lnTo>
                <a:lnTo>
                  <a:pt x="118787" y="548112"/>
                </a:lnTo>
                <a:cubicBezTo>
                  <a:pt x="534101" y="205695"/>
                  <a:pt x="1066544" y="0"/>
                  <a:pt x="1647076" y="0"/>
                </a:cubicBezTo>
                <a:close/>
              </a:path>
            </a:pathLst>
          </a:custGeom>
          <a:gradFill>
            <a:gsLst>
              <a:gs pos="0">
                <a:schemeClr val="accent3">
                  <a:alpha val="38000"/>
                </a:schemeClr>
              </a:gs>
              <a:gs pos="55000">
                <a:schemeClr val="accent3">
                  <a:alpha val="0"/>
                </a:schemeClr>
              </a:gs>
            </a:gsLst>
            <a:lin ang="16200000" scaled="1"/>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0441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F6E34CE4-DB56-4946-88E1-A2150AC3C835}"/>
              </a:ext>
            </a:extLst>
          </p:cNvPr>
          <p:cNvGrpSpPr/>
          <p:nvPr/>
        </p:nvGrpSpPr>
        <p:grpSpPr>
          <a:xfrm>
            <a:off x="0" y="4524647"/>
            <a:ext cx="12192000" cy="2407375"/>
            <a:chOff x="0" y="4495800"/>
            <a:chExt cx="12192000" cy="2369960"/>
          </a:xfrm>
        </p:grpSpPr>
        <p:sp>
          <p:nvSpPr>
            <p:cNvPr id="82" name="Rectangle 81">
              <a:extLst>
                <a:ext uri="{FF2B5EF4-FFF2-40B4-BE49-F238E27FC236}">
                  <a16:creationId xmlns:a16="http://schemas.microsoft.com/office/drawing/2014/main" id="{49D2903F-464A-446B-8ECC-2FC1F816BAB2}"/>
                </a:ext>
              </a:extLst>
            </p:cNvPr>
            <p:cNvSpPr/>
            <p:nvPr/>
          </p:nvSpPr>
          <p:spPr>
            <a:xfrm>
              <a:off x="0" y="4495800"/>
              <a:ext cx="12192000" cy="2362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pic>
          <p:nvPicPr>
            <p:cNvPr id="83" name="Picture 82">
              <a:extLst>
                <a:ext uri="{FF2B5EF4-FFF2-40B4-BE49-F238E27FC236}">
                  <a16:creationId xmlns:a16="http://schemas.microsoft.com/office/drawing/2014/main" id="{C747D88D-B846-4197-AB00-5168479B9C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51218" y="4756361"/>
              <a:ext cx="6437934" cy="2109399"/>
            </a:xfrm>
            <a:prstGeom prst="rect">
              <a:avLst/>
            </a:prstGeom>
          </p:spPr>
        </p:pic>
      </p:grpSp>
      <p:sp>
        <p:nvSpPr>
          <p:cNvPr id="2" name="Title 1">
            <a:extLst>
              <a:ext uri="{FF2B5EF4-FFF2-40B4-BE49-F238E27FC236}">
                <a16:creationId xmlns:a16="http://schemas.microsoft.com/office/drawing/2014/main" id="{E8EB79AA-C425-4BA9-808F-A5ACCC62C1F0}"/>
              </a:ext>
            </a:extLst>
          </p:cNvPr>
          <p:cNvSpPr>
            <a:spLocks noGrp="1"/>
          </p:cNvSpPr>
          <p:nvPr>
            <p:ph type="title"/>
          </p:nvPr>
        </p:nvSpPr>
        <p:spPr/>
        <p:txBody>
          <a:bodyPr/>
          <a:lstStyle/>
          <a:p>
            <a:pPr algn="ctr"/>
            <a:r>
              <a:rPr lang="en-IN" dirty="0"/>
              <a:t>Executive </a:t>
            </a:r>
            <a:r>
              <a:rPr lang="en-IN" dirty="0"/>
              <a:t>S</a:t>
            </a:r>
            <a:r>
              <a:rPr lang="en-IN" dirty="0" smtClean="0"/>
              <a:t>ummary</a:t>
            </a:r>
            <a:endParaRPr lang="en-US" dirty="0"/>
          </a:p>
        </p:txBody>
      </p:sp>
      <p:sp>
        <p:nvSpPr>
          <p:cNvPr id="3" name="Slide Number Placeholder 2">
            <a:extLst>
              <a:ext uri="{FF2B5EF4-FFF2-40B4-BE49-F238E27FC236}">
                <a16:creationId xmlns:a16="http://schemas.microsoft.com/office/drawing/2014/main" id="{6C737A53-E0B0-456E-A6BA-259275C8937D}"/>
              </a:ext>
            </a:extLst>
          </p:cNvPr>
          <p:cNvSpPr>
            <a:spLocks noGrp="1"/>
          </p:cNvSpPr>
          <p:nvPr>
            <p:ph type="sldNum" sz="quarter" idx="12"/>
          </p:nvPr>
        </p:nvSpPr>
        <p:spPr/>
        <p:txBody>
          <a:bodyPr/>
          <a:lstStyle/>
          <a:p>
            <a:fld id="{946BC5C8-30CF-4331-8F89-F173B0521CA1}" type="slidenum">
              <a:rPr lang="en-US" smtClean="0"/>
              <a:pPr/>
              <a:t>4</a:t>
            </a:fld>
            <a:endParaRPr lang="en-US" dirty="0"/>
          </a:p>
        </p:txBody>
      </p:sp>
      <p:sp>
        <p:nvSpPr>
          <p:cNvPr id="85" name="TextBox 84"/>
          <p:cNvSpPr txBox="1"/>
          <p:nvPr/>
        </p:nvSpPr>
        <p:spPr>
          <a:xfrm>
            <a:off x="312286" y="909712"/>
            <a:ext cx="11737475" cy="5940088"/>
          </a:xfrm>
          <a:prstGeom prst="rect">
            <a:avLst/>
          </a:prstGeom>
          <a:noFill/>
        </p:spPr>
        <p:txBody>
          <a:bodyPr wrap="square" rtlCol="0">
            <a:spAutoFit/>
          </a:bodyPr>
          <a:lstStyle/>
          <a:p>
            <a:r>
              <a:rPr lang="en-US" sz="2000" dirty="0"/>
              <a:t>An executive summary for a company profile serves as a quick and concise overview of a company's mission, products or services, history, and goals. It is essential for a number of reasons. </a:t>
            </a:r>
            <a:endParaRPr lang="en-US" sz="2000" dirty="0" smtClean="0"/>
          </a:p>
          <a:p>
            <a:endParaRPr lang="en-US" sz="2000" dirty="0"/>
          </a:p>
          <a:p>
            <a:r>
              <a:rPr lang="en-US" sz="2000" dirty="0" smtClean="0"/>
              <a:t>Firstly</a:t>
            </a:r>
            <a:r>
              <a:rPr lang="en-US" sz="2000" dirty="0"/>
              <a:t>, it allows potential investors, customers, or partners to get a quick understanding of the company without having to delve into a lengthy profile. This can help save time and provide a better understanding of the company for those who are interested in it. </a:t>
            </a:r>
            <a:endParaRPr lang="en-US" sz="2000" dirty="0" smtClean="0"/>
          </a:p>
          <a:p>
            <a:endParaRPr lang="en-US" sz="2000" dirty="0"/>
          </a:p>
          <a:p>
            <a:r>
              <a:rPr lang="en-US" sz="2000" dirty="0" smtClean="0"/>
              <a:t>Secondly</a:t>
            </a:r>
            <a:r>
              <a:rPr lang="en-US" sz="2000" dirty="0"/>
              <a:t>, the executive summary serves as a first impression for the company. A well-written and informative executive summary can make a positive impact on potential stakeholders and increase the company's credibility. It highlights the key strengths and capabilities of the company, making it easier for stakeholders to make informed decisions. </a:t>
            </a:r>
            <a:endParaRPr lang="en-US" sz="2000" dirty="0" smtClean="0"/>
          </a:p>
          <a:p>
            <a:endParaRPr lang="en-US" sz="2000" dirty="0"/>
          </a:p>
          <a:p>
            <a:r>
              <a:rPr lang="en-US" sz="2000" dirty="0" smtClean="0">
                <a:solidFill>
                  <a:schemeClr val="bg1"/>
                </a:solidFill>
              </a:rPr>
              <a:t>Thirdly</a:t>
            </a:r>
            <a:r>
              <a:rPr lang="en-US" sz="2000" dirty="0">
                <a:solidFill>
                  <a:schemeClr val="bg1"/>
                </a:solidFill>
              </a:rPr>
              <a:t>, it is an opportunity for the company to present its unique value proposition. This can set the company apart from its competitors and attract the right type of customers or investors</a:t>
            </a:r>
            <a:r>
              <a:rPr lang="en-US" sz="2000" dirty="0" smtClean="0">
                <a:solidFill>
                  <a:schemeClr val="bg1"/>
                </a:solidFill>
              </a:rPr>
              <a:t>.</a:t>
            </a:r>
          </a:p>
          <a:p>
            <a:endParaRPr lang="en-US" sz="2000" dirty="0">
              <a:solidFill>
                <a:schemeClr val="bg1"/>
              </a:solidFill>
            </a:endParaRPr>
          </a:p>
          <a:p>
            <a:r>
              <a:rPr lang="en-US" sz="2000" dirty="0" smtClean="0">
                <a:solidFill>
                  <a:schemeClr val="bg1"/>
                </a:solidFill>
              </a:rPr>
              <a:t>In </a:t>
            </a:r>
            <a:r>
              <a:rPr lang="en-US" sz="2000" dirty="0">
                <a:solidFill>
                  <a:schemeClr val="bg1"/>
                </a:solidFill>
              </a:rPr>
              <a:t>conclusion, having an executive summary for a company profile is crucial in helping stakeholders understand the company's objectives, goals, and strengths in a quick and efficient manner. It can help increase the company's visibility and credibility and is a valuable tool for attracting potential customers, investors, or partners</a:t>
            </a:r>
            <a:endParaRPr lang="en-IN" sz="2000" dirty="0">
              <a:solidFill>
                <a:schemeClr val="bg1"/>
              </a:solidFill>
            </a:endParaRPr>
          </a:p>
        </p:txBody>
      </p:sp>
    </p:spTree>
    <p:extLst>
      <p:ext uri="{BB962C8B-B14F-4D97-AF65-F5344CB8AC3E}">
        <p14:creationId xmlns:p14="http://schemas.microsoft.com/office/powerpoint/2010/main" val="3700733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FB9F2-96DB-4348-A1E8-A3D569B105B0}"/>
              </a:ext>
            </a:extLst>
          </p:cNvPr>
          <p:cNvSpPr>
            <a:spLocks noGrp="1"/>
          </p:cNvSpPr>
          <p:nvPr>
            <p:ph type="title"/>
          </p:nvPr>
        </p:nvSpPr>
        <p:spPr/>
        <p:txBody>
          <a:bodyPr/>
          <a:lstStyle/>
          <a:p>
            <a:pPr algn="ctr"/>
            <a:r>
              <a:rPr lang="en-IN" dirty="0"/>
              <a:t>Company </a:t>
            </a:r>
            <a:r>
              <a:rPr lang="en-IN" dirty="0" smtClean="0"/>
              <a:t>Overview</a:t>
            </a:r>
            <a:endParaRPr lang="en-US" dirty="0"/>
          </a:p>
        </p:txBody>
      </p:sp>
      <p:sp>
        <p:nvSpPr>
          <p:cNvPr id="3" name="Slide Number Placeholder 2">
            <a:extLst>
              <a:ext uri="{FF2B5EF4-FFF2-40B4-BE49-F238E27FC236}">
                <a16:creationId xmlns:a16="http://schemas.microsoft.com/office/drawing/2014/main" id="{B7767021-139A-4CEB-A1F6-5E81EA6960DD}"/>
              </a:ext>
            </a:extLst>
          </p:cNvPr>
          <p:cNvSpPr>
            <a:spLocks noGrp="1"/>
          </p:cNvSpPr>
          <p:nvPr>
            <p:ph type="sldNum" sz="quarter" idx="12"/>
          </p:nvPr>
        </p:nvSpPr>
        <p:spPr/>
        <p:txBody>
          <a:bodyPr/>
          <a:lstStyle/>
          <a:p>
            <a:fld id="{946BC5C8-30CF-4331-8F89-F173B0521CA1}" type="slidenum">
              <a:rPr lang="en-US" smtClean="0"/>
              <a:pPr/>
              <a:t>5</a:t>
            </a:fld>
            <a:endParaRPr lang="en-US" dirty="0"/>
          </a:p>
        </p:txBody>
      </p:sp>
      <p:sp>
        <p:nvSpPr>
          <p:cNvPr id="9" name="TextBox 8"/>
          <p:cNvSpPr txBox="1"/>
          <p:nvPr/>
        </p:nvSpPr>
        <p:spPr>
          <a:xfrm>
            <a:off x="287383" y="917912"/>
            <a:ext cx="11782697" cy="5940088"/>
          </a:xfrm>
          <a:prstGeom prst="rect">
            <a:avLst/>
          </a:prstGeom>
          <a:noFill/>
        </p:spPr>
        <p:txBody>
          <a:bodyPr wrap="square" rtlCol="0">
            <a:spAutoFit/>
          </a:bodyPr>
          <a:lstStyle/>
          <a:p>
            <a:r>
              <a:rPr lang="en-US" sz="2000" dirty="0"/>
              <a:t>Having a company overview slide in a company profile is significant for several reasons. </a:t>
            </a:r>
            <a:endParaRPr lang="en-US" sz="2000" dirty="0" smtClean="0"/>
          </a:p>
          <a:p>
            <a:endParaRPr lang="en-US" sz="2000" dirty="0"/>
          </a:p>
          <a:p>
            <a:r>
              <a:rPr lang="en-US" sz="2000" dirty="0" smtClean="0"/>
              <a:t>Firstly</a:t>
            </a:r>
            <a:r>
              <a:rPr lang="en-US" sz="2000" dirty="0"/>
              <a:t>, it provides a visual representation of the company's information and highlights key points. This can be easier for stakeholders to understand and remember compared to reading a lengthy profile. </a:t>
            </a:r>
            <a:endParaRPr lang="en-US" sz="2000" dirty="0" smtClean="0"/>
          </a:p>
          <a:p>
            <a:endParaRPr lang="en-US" sz="2000" dirty="0"/>
          </a:p>
          <a:p>
            <a:r>
              <a:rPr lang="en-US" sz="2000" dirty="0" smtClean="0"/>
              <a:t>Secondly</a:t>
            </a:r>
            <a:r>
              <a:rPr lang="en-US" sz="2000" dirty="0"/>
              <a:t>, a company overview slide can help the company create a memorable and professional impression. A well-designed slide can showcase the company's strengths and capabilities, making it more attractive to potential customers, partners, or investors. </a:t>
            </a:r>
            <a:endParaRPr lang="en-US" sz="2000" dirty="0" smtClean="0"/>
          </a:p>
          <a:p>
            <a:endParaRPr lang="en-US" sz="2000" dirty="0"/>
          </a:p>
          <a:p>
            <a:r>
              <a:rPr lang="en-US" sz="2000" dirty="0" smtClean="0"/>
              <a:t>Thirdly</a:t>
            </a:r>
            <a:r>
              <a:rPr lang="en-US" sz="2000" dirty="0"/>
              <a:t>, a company overview slide can be used in presentations or pitches to introduce the company and its offerings. It serves as an effective tool to grab the attention of stakeholders and provide a quick overview of the company's purpose, products, and services. </a:t>
            </a:r>
            <a:endParaRPr lang="en-US" sz="2000" dirty="0" smtClean="0"/>
          </a:p>
          <a:p>
            <a:endParaRPr lang="en-US" sz="2000" dirty="0"/>
          </a:p>
          <a:p>
            <a:r>
              <a:rPr lang="en-US" sz="2000" dirty="0" smtClean="0"/>
              <a:t>Fourthly</a:t>
            </a:r>
            <a:r>
              <a:rPr lang="en-US" sz="2000" dirty="0"/>
              <a:t>, a company overview slide can be used to communicate the company's vision, mission, and goals. This can help stakeholders understand the company's direction and the purpose behind its products and services</a:t>
            </a:r>
            <a:r>
              <a:rPr lang="en-US" sz="2000" dirty="0" smtClean="0"/>
              <a:t>.</a:t>
            </a:r>
          </a:p>
          <a:p>
            <a:endParaRPr lang="en-US" sz="2000" dirty="0"/>
          </a:p>
          <a:p>
            <a:r>
              <a:rPr lang="en-US" sz="2000" dirty="0" smtClean="0"/>
              <a:t>In </a:t>
            </a:r>
            <a:r>
              <a:rPr lang="en-US" sz="2000" dirty="0"/>
              <a:t>conclusion, a company overview slide is a valuable tool in a company profile as it provides a visual representation of key information, creates a professional and memorable impression, and helps communicate the company's purpose and </a:t>
            </a:r>
            <a:r>
              <a:rPr lang="en-US" sz="2000" dirty="0" smtClean="0"/>
              <a:t>goals.</a:t>
            </a:r>
            <a:endParaRPr lang="en-IN" sz="2000" dirty="0"/>
          </a:p>
        </p:txBody>
      </p:sp>
    </p:spTree>
    <p:extLst>
      <p:ext uri="{BB962C8B-B14F-4D97-AF65-F5344CB8AC3E}">
        <p14:creationId xmlns:p14="http://schemas.microsoft.com/office/powerpoint/2010/main" val="3541300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Oval 133">
            <a:extLst>
              <a:ext uri="{FF2B5EF4-FFF2-40B4-BE49-F238E27FC236}">
                <a16:creationId xmlns:a16="http://schemas.microsoft.com/office/drawing/2014/main" id="{339DCEDD-2CCB-47E4-BA14-E38DE3322B96}"/>
              </a:ext>
            </a:extLst>
          </p:cNvPr>
          <p:cNvSpPr/>
          <p:nvPr/>
        </p:nvSpPr>
        <p:spPr>
          <a:xfrm>
            <a:off x="10044756" y="1307640"/>
            <a:ext cx="2756844" cy="2756842"/>
          </a:xfrm>
          <a:prstGeom prst="ellipse">
            <a:avLst/>
          </a:prstGeom>
          <a:solidFill>
            <a:schemeClr val="bg2">
              <a:alpha val="2000"/>
            </a:schemeClr>
          </a:solidFill>
          <a:ln w="6350">
            <a:solidFill>
              <a:schemeClr val="bg2">
                <a:alpha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0F6AB1A-6E87-4950-8133-BA1AA9836F91}"/>
              </a:ext>
            </a:extLst>
          </p:cNvPr>
          <p:cNvSpPr>
            <a:spLocks noGrp="1"/>
          </p:cNvSpPr>
          <p:nvPr>
            <p:ph type="title"/>
          </p:nvPr>
        </p:nvSpPr>
        <p:spPr/>
        <p:txBody>
          <a:bodyPr/>
          <a:lstStyle/>
          <a:p>
            <a:pPr algn="ctr"/>
            <a:r>
              <a:rPr lang="en-IN" dirty="0"/>
              <a:t>Company </a:t>
            </a:r>
            <a:r>
              <a:rPr lang="en-IN" dirty="0" smtClean="0"/>
              <a:t>Values</a:t>
            </a:r>
            <a:endParaRPr lang="en-US" dirty="0"/>
          </a:p>
        </p:txBody>
      </p:sp>
      <p:sp>
        <p:nvSpPr>
          <p:cNvPr id="3" name="Slide Number Placeholder 2">
            <a:extLst>
              <a:ext uri="{FF2B5EF4-FFF2-40B4-BE49-F238E27FC236}">
                <a16:creationId xmlns:a16="http://schemas.microsoft.com/office/drawing/2014/main" id="{FB738C3E-CF63-447F-9D08-24B02DAFE233}"/>
              </a:ext>
            </a:extLst>
          </p:cNvPr>
          <p:cNvSpPr>
            <a:spLocks noGrp="1"/>
          </p:cNvSpPr>
          <p:nvPr>
            <p:ph type="sldNum" sz="quarter" idx="12"/>
          </p:nvPr>
        </p:nvSpPr>
        <p:spPr/>
        <p:txBody>
          <a:bodyPr/>
          <a:lstStyle/>
          <a:p>
            <a:fld id="{946BC5C8-30CF-4331-8F89-F173B0521CA1}" type="slidenum">
              <a:rPr lang="en-US" smtClean="0"/>
              <a:pPr/>
              <a:t>6</a:t>
            </a:fld>
            <a:endParaRPr lang="en-US" dirty="0"/>
          </a:p>
        </p:txBody>
      </p:sp>
      <p:sp>
        <p:nvSpPr>
          <p:cNvPr id="67" name="TextBox 66"/>
          <p:cNvSpPr txBox="1"/>
          <p:nvPr/>
        </p:nvSpPr>
        <p:spPr>
          <a:xfrm>
            <a:off x="487680" y="1837509"/>
            <a:ext cx="11501120" cy="3785652"/>
          </a:xfrm>
          <a:prstGeom prst="rect">
            <a:avLst/>
          </a:prstGeom>
          <a:noFill/>
        </p:spPr>
        <p:txBody>
          <a:bodyPr wrap="square" rtlCol="0">
            <a:spAutoFit/>
          </a:bodyPr>
          <a:lstStyle/>
          <a:p>
            <a:r>
              <a:rPr lang="en-US" sz="2400" dirty="0"/>
              <a:t>Having a company value slide in an IT company profile is important because it helps to communicate the company's mission, culture, and beliefs to its stakeholders, including clients, employees, partners, and investors</a:t>
            </a:r>
            <a:r>
              <a:rPr lang="en-US" sz="2400" dirty="0" smtClean="0"/>
              <a:t>.</a:t>
            </a:r>
          </a:p>
          <a:p>
            <a:endParaRPr lang="en-US" sz="2400" dirty="0"/>
          </a:p>
          <a:p>
            <a:r>
              <a:rPr lang="en-US" sz="2400" dirty="0" smtClean="0"/>
              <a:t>It </a:t>
            </a:r>
            <a:r>
              <a:rPr lang="en-US" sz="2400" dirty="0"/>
              <a:t>serves as a foundation for decision-making and behavior, and helps to establish the company's identity. </a:t>
            </a:r>
            <a:endParaRPr lang="en-US" sz="2400" dirty="0" smtClean="0"/>
          </a:p>
          <a:p>
            <a:endParaRPr lang="en-US" sz="2400" dirty="0"/>
          </a:p>
          <a:p>
            <a:r>
              <a:rPr lang="en-US" sz="2400" dirty="0" smtClean="0"/>
              <a:t>A </a:t>
            </a:r>
            <a:r>
              <a:rPr lang="en-US" sz="2400" dirty="0"/>
              <a:t>clear and well-defined set of values can also help to attract and retain employees who share the company's ideals, and can improve customer trust and loyalty by demonstrating the company's commitment to ethical and responsible practices.</a:t>
            </a:r>
            <a:endParaRPr lang="en-IN" sz="2400" dirty="0"/>
          </a:p>
        </p:txBody>
      </p:sp>
    </p:spTree>
    <p:extLst>
      <p:ext uri="{BB962C8B-B14F-4D97-AF65-F5344CB8AC3E}">
        <p14:creationId xmlns:p14="http://schemas.microsoft.com/office/powerpoint/2010/main" val="285647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0EC6E-C7E2-4F94-8233-296B07D41E31}"/>
              </a:ext>
            </a:extLst>
          </p:cNvPr>
          <p:cNvSpPr>
            <a:spLocks noGrp="1"/>
          </p:cNvSpPr>
          <p:nvPr>
            <p:ph type="title"/>
          </p:nvPr>
        </p:nvSpPr>
        <p:spPr/>
        <p:txBody>
          <a:bodyPr/>
          <a:lstStyle/>
          <a:p>
            <a:pPr algn="ctr"/>
            <a:r>
              <a:rPr lang="en-IN" dirty="0" smtClean="0"/>
              <a:t>About Us</a:t>
            </a:r>
            <a:endParaRPr lang="en-US" dirty="0"/>
          </a:p>
        </p:txBody>
      </p:sp>
      <p:sp>
        <p:nvSpPr>
          <p:cNvPr id="3" name="Slide Number Placeholder 2">
            <a:extLst>
              <a:ext uri="{FF2B5EF4-FFF2-40B4-BE49-F238E27FC236}">
                <a16:creationId xmlns:a16="http://schemas.microsoft.com/office/drawing/2014/main" id="{B99FB5B2-1DAD-4098-AA25-92B097C844B7}"/>
              </a:ext>
            </a:extLst>
          </p:cNvPr>
          <p:cNvSpPr>
            <a:spLocks noGrp="1"/>
          </p:cNvSpPr>
          <p:nvPr>
            <p:ph type="sldNum" sz="quarter" idx="12"/>
          </p:nvPr>
        </p:nvSpPr>
        <p:spPr/>
        <p:txBody>
          <a:bodyPr/>
          <a:lstStyle/>
          <a:p>
            <a:fld id="{946BC5C8-30CF-4331-8F89-F173B0521CA1}" type="slidenum">
              <a:rPr lang="en-US" smtClean="0"/>
              <a:pPr/>
              <a:t>7</a:t>
            </a:fld>
            <a:endParaRPr lang="en-US" dirty="0"/>
          </a:p>
        </p:txBody>
      </p:sp>
      <p:sp>
        <p:nvSpPr>
          <p:cNvPr id="27" name="TextBox 26"/>
          <p:cNvSpPr txBox="1"/>
          <p:nvPr/>
        </p:nvSpPr>
        <p:spPr>
          <a:xfrm>
            <a:off x="269966" y="1071154"/>
            <a:ext cx="11718834" cy="5324535"/>
          </a:xfrm>
          <a:prstGeom prst="rect">
            <a:avLst/>
          </a:prstGeom>
          <a:noFill/>
        </p:spPr>
        <p:txBody>
          <a:bodyPr wrap="square" rtlCol="0">
            <a:spAutoFit/>
          </a:bodyPr>
          <a:lstStyle/>
          <a:p>
            <a:r>
              <a:rPr lang="en-US" sz="2000" dirty="0" err="1"/>
              <a:t>SlideTeam</a:t>
            </a:r>
            <a:r>
              <a:rPr lang="en-US" sz="2000" dirty="0"/>
              <a:t> is a premier Research, Consulting and Design agency that develops and </a:t>
            </a:r>
            <a:r>
              <a:rPr lang="en-US" sz="2000" dirty="0" err="1"/>
              <a:t>templatizes</a:t>
            </a:r>
            <a:r>
              <a:rPr lang="en-US" sz="2000" dirty="0"/>
              <a:t> industry processes and best practices, frameworks and models across all industry and verticals to help customers present their strategies effectively and convincingly. </a:t>
            </a:r>
            <a:endParaRPr lang="en-US" sz="2000" dirty="0" smtClean="0"/>
          </a:p>
          <a:p>
            <a:endParaRPr lang="en-US" sz="2000" dirty="0"/>
          </a:p>
          <a:p>
            <a:r>
              <a:rPr lang="en-US" sz="2000" dirty="0" smtClean="0"/>
              <a:t>In </a:t>
            </a:r>
            <a:r>
              <a:rPr lang="en-US" sz="2000" dirty="0"/>
              <a:t>addition, </a:t>
            </a:r>
            <a:r>
              <a:rPr lang="en-US" sz="2000" dirty="0" err="1"/>
              <a:t>SlideTeam</a:t>
            </a:r>
            <a:r>
              <a:rPr lang="en-US" sz="2000" dirty="0"/>
              <a:t> compiles data and statistics from thousands of sources over a wide range of topics to help customers make intelligent decisions. </a:t>
            </a:r>
            <a:endParaRPr lang="en-US" sz="2000" dirty="0" smtClean="0"/>
          </a:p>
          <a:p>
            <a:endParaRPr lang="en-US" sz="2000" dirty="0"/>
          </a:p>
          <a:p>
            <a:r>
              <a:rPr lang="en-US" sz="2000" dirty="0" smtClean="0"/>
              <a:t>We </a:t>
            </a:r>
            <a:r>
              <a:rPr lang="en-US" sz="2000" dirty="0"/>
              <a:t>develop and present our research in the form of fully editable PowerPoint templates to make it easy for our customers to create presentations based on their individual requirements. </a:t>
            </a:r>
            <a:endParaRPr lang="en-US" sz="2000" dirty="0" smtClean="0"/>
          </a:p>
          <a:p>
            <a:endParaRPr lang="en-US" sz="2000" dirty="0"/>
          </a:p>
          <a:p>
            <a:r>
              <a:rPr lang="en-US" sz="2000" dirty="0" smtClean="0"/>
              <a:t>With </a:t>
            </a:r>
            <a:r>
              <a:rPr lang="en-US" sz="2000" dirty="0"/>
              <a:t>a large team comprising of Research Analysts, Statisticians, Industry Experts and Designers spread over 6 countries, </a:t>
            </a:r>
            <a:r>
              <a:rPr lang="en-US" sz="2000" dirty="0" err="1"/>
              <a:t>SlideTeam</a:t>
            </a:r>
            <a:r>
              <a:rPr lang="en-US" sz="2000" dirty="0"/>
              <a:t> now hosts the world's largest collection of Ready to Use PowerPoint templates on all topics and industries. </a:t>
            </a:r>
            <a:endParaRPr lang="en-US" sz="2000" dirty="0" smtClean="0"/>
          </a:p>
          <a:p>
            <a:endParaRPr lang="en-US" sz="2000" dirty="0"/>
          </a:p>
          <a:p>
            <a:r>
              <a:rPr lang="en-US" sz="2000" dirty="0" smtClean="0"/>
              <a:t>Our </a:t>
            </a:r>
            <a:r>
              <a:rPr lang="en-US" sz="2000" dirty="0"/>
              <a:t>team consists of professionals from Fortune 500 companies and Top Tier consulting firms involved in the process of researching and designing over a million slides that are available for our users on a subscription </a:t>
            </a:r>
            <a:r>
              <a:rPr lang="en-US" sz="2000" dirty="0" smtClean="0"/>
              <a:t>basis.</a:t>
            </a:r>
            <a:endParaRPr lang="en-IN" sz="2000" dirty="0"/>
          </a:p>
        </p:txBody>
      </p:sp>
    </p:spTree>
    <p:extLst>
      <p:ext uri="{BB962C8B-B14F-4D97-AF65-F5344CB8AC3E}">
        <p14:creationId xmlns:p14="http://schemas.microsoft.com/office/powerpoint/2010/main" val="2876369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C531BBC-64E5-410A-8F15-DBB49B57EE6B}"/>
              </a:ext>
            </a:extLst>
          </p:cNvPr>
          <p:cNvGrpSpPr/>
          <p:nvPr/>
        </p:nvGrpSpPr>
        <p:grpSpPr>
          <a:xfrm>
            <a:off x="217374" y="756226"/>
            <a:ext cx="9579471" cy="1496228"/>
            <a:chOff x="217374" y="756226"/>
            <a:chExt cx="9579471" cy="1496228"/>
          </a:xfrm>
        </p:grpSpPr>
        <p:grpSp>
          <p:nvGrpSpPr>
            <p:cNvPr id="4" name="Group 3">
              <a:extLst>
                <a:ext uri="{FF2B5EF4-FFF2-40B4-BE49-F238E27FC236}">
                  <a16:creationId xmlns:a16="http://schemas.microsoft.com/office/drawing/2014/main" id="{0728B167-32F2-418F-B296-D1BBC1A06D82}"/>
                </a:ext>
              </a:extLst>
            </p:cNvPr>
            <p:cNvGrpSpPr/>
            <p:nvPr/>
          </p:nvGrpSpPr>
          <p:grpSpPr>
            <a:xfrm>
              <a:off x="217374" y="756226"/>
              <a:ext cx="9579471" cy="1496073"/>
              <a:chOff x="217374" y="756226"/>
              <a:chExt cx="9579471" cy="1496073"/>
            </a:xfrm>
          </p:grpSpPr>
          <p:sp>
            <p:nvSpPr>
              <p:cNvPr id="5" name="Rectangle 4">
                <a:extLst>
                  <a:ext uri="{FF2B5EF4-FFF2-40B4-BE49-F238E27FC236}">
                    <a16:creationId xmlns:a16="http://schemas.microsoft.com/office/drawing/2014/main" id="{AB70806C-11DD-4F07-B5AE-26FF8FEAA65B}"/>
                  </a:ext>
                </a:extLst>
              </p:cNvPr>
              <p:cNvSpPr/>
              <p:nvPr/>
            </p:nvSpPr>
            <p:spPr>
              <a:xfrm>
                <a:off x="217374" y="756226"/>
                <a:ext cx="9579471" cy="1496073"/>
              </a:xfrm>
              <a:prstGeom prst="rect">
                <a:avLst/>
              </a:prstGeom>
              <a:solidFill>
                <a:schemeClr val="accent2">
                  <a:alpha val="9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1" name="Picture 50">
                <a:extLst>
                  <a:ext uri="{FF2B5EF4-FFF2-40B4-BE49-F238E27FC236}">
                    <a16:creationId xmlns:a16="http://schemas.microsoft.com/office/drawing/2014/main" id="{98AF86D3-F08E-452C-A00E-06BF7C9D9F4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45" b="61590"/>
              <a:stretch/>
            </p:blipFill>
            <p:spPr>
              <a:xfrm>
                <a:off x="222923" y="759390"/>
                <a:ext cx="8992379" cy="1489745"/>
              </a:xfrm>
              <a:prstGeom prst="rect">
                <a:avLst/>
              </a:prstGeom>
            </p:spPr>
          </p:pic>
        </p:grpSp>
        <p:pic>
          <p:nvPicPr>
            <p:cNvPr id="54" name="Picture 53">
              <a:extLst>
                <a:ext uri="{FF2B5EF4-FFF2-40B4-BE49-F238E27FC236}">
                  <a16:creationId xmlns:a16="http://schemas.microsoft.com/office/drawing/2014/main" id="{A9BCB96D-44BA-4D7A-A26D-1500C96F43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149" b="35154"/>
            <a:stretch/>
          </p:blipFill>
          <p:spPr>
            <a:xfrm>
              <a:off x="2872543" y="774700"/>
              <a:ext cx="6446914" cy="1477754"/>
            </a:xfrm>
            <a:prstGeom prst="rect">
              <a:avLst/>
            </a:prstGeom>
          </p:spPr>
        </p:pic>
      </p:grpSp>
      <p:sp>
        <p:nvSpPr>
          <p:cNvPr id="50" name="Circle: Hollow 49">
            <a:extLst>
              <a:ext uri="{FF2B5EF4-FFF2-40B4-BE49-F238E27FC236}">
                <a16:creationId xmlns:a16="http://schemas.microsoft.com/office/drawing/2014/main" id="{F1A4F92D-5163-4D59-9FA3-C68D2CB50E14}"/>
              </a:ext>
            </a:extLst>
          </p:cNvPr>
          <p:cNvSpPr/>
          <p:nvPr/>
        </p:nvSpPr>
        <p:spPr>
          <a:xfrm>
            <a:off x="7170486" y="337050"/>
            <a:ext cx="4820036" cy="4820030"/>
          </a:xfrm>
          <a:prstGeom prst="donut">
            <a:avLst>
              <a:gd name="adj" fmla="val 7883"/>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99BCA4D8-8E5E-4ED9-A757-C7FEA1A22311}"/>
              </a:ext>
            </a:extLst>
          </p:cNvPr>
          <p:cNvSpPr>
            <a:spLocks noGrp="1"/>
          </p:cNvSpPr>
          <p:nvPr>
            <p:ph type="sldNum" sz="quarter" idx="12"/>
          </p:nvPr>
        </p:nvSpPr>
        <p:spPr/>
        <p:txBody>
          <a:bodyPr/>
          <a:lstStyle/>
          <a:p>
            <a:fld id="{946BC5C8-30CF-4331-8F89-F173B0521CA1}" type="slidenum">
              <a:rPr lang="en-US" smtClean="0"/>
              <a:pPr/>
              <a:t>8</a:t>
            </a:fld>
            <a:endParaRPr lang="en-US" dirty="0"/>
          </a:p>
        </p:txBody>
      </p:sp>
      <p:pic>
        <p:nvPicPr>
          <p:cNvPr id="52" name="Picture Placeholder 51">
            <a:extLst>
              <a:ext uri="{FF2B5EF4-FFF2-40B4-BE49-F238E27FC236}">
                <a16:creationId xmlns:a16="http://schemas.microsoft.com/office/drawing/2014/main" id="{D7C8A914-C052-4CAF-9808-BCE749125A6D}"/>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44DC46B4-740C-4F92-86FD-A3BCA92C17D0}"/>
              </a:ext>
            </a:extLst>
          </p:cNvPr>
          <p:cNvSpPr>
            <a:spLocks noGrp="1"/>
          </p:cNvSpPr>
          <p:nvPr>
            <p:ph type="title"/>
          </p:nvPr>
        </p:nvSpPr>
        <p:spPr/>
        <p:txBody>
          <a:bodyPr/>
          <a:lstStyle/>
          <a:p>
            <a:r>
              <a:rPr lang="en-US" sz="8000" dirty="0">
                <a:solidFill>
                  <a:schemeClr val="bg2"/>
                </a:solidFill>
              </a:rPr>
              <a:t>Thank you</a:t>
            </a:r>
            <a:endParaRPr lang="en-US" sz="8000" dirty="0"/>
          </a:p>
        </p:txBody>
      </p:sp>
      <p:grpSp>
        <p:nvGrpSpPr>
          <p:cNvPr id="12" name="Group 11">
            <a:extLst>
              <a:ext uri="{FF2B5EF4-FFF2-40B4-BE49-F238E27FC236}">
                <a16:creationId xmlns:a16="http://schemas.microsoft.com/office/drawing/2014/main" id="{12159235-F31D-47A2-84A0-AB0C22E33ED9}"/>
              </a:ext>
            </a:extLst>
          </p:cNvPr>
          <p:cNvGrpSpPr/>
          <p:nvPr/>
        </p:nvGrpSpPr>
        <p:grpSpPr>
          <a:xfrm>
            <a:off x="527470" y="2700480"/>
            <a:ext cx="4240348" cy="3516673"/>
            <a:chOff x="968345" y="2700480"/>
            <a:chExt cx="4240348" cy="3516673"/>
          </a:xfrm>
        </p:grpSpPr>
        <p:grpSp>
          <p:nvGrpSpPr>
            <p:cNvPr id="13" name="Group 12">
              <a:extLst>
                <a:ext uri="{FF2B5EF4-FFF2-40B4-BE49-F238E27FC236}">
                  <a16:creationId xmlns:a16="http://schemas.microsoft.com/office/drawing/2014/main" id="{F6935E32-DB4F-4286-B727-52E0A114C643}"/>
                </a:ext>
              </a:extLst>
            </p:cNvPr>
            <p:cNvGrpSpPr/>
            <p:nvPr/>
          </p:nvGrpSpPr>
          <p:grpSpPr>
            <a:xfrm>
              <a:off x="968345" y="5545103"/>
              <a:ext cx="4236441" cy="672050"/>
              <a:chOff x="968345" y="5545103"/>
              <a:chExt cx="4236441" cy="672050"/>
            </a:xfrm>
          </p:grpSpPr>
          <p:sp>
            <p:nvSpPr>
              <p:cNvPr id="38" name="TextBox 37">
                <a:extLst>
                  <a:ext uri="{FF2B5EF4-FFF2-40B4-BE49-F238E27FC236}">
                    <a16:creationId xmlns:a16="http://schemas.microsoft.com/office/drawing/2014/main" id="{AA47ACB5-B49F-4997-B260-DAEEE9445B64}"/>
                  </a:ext>
                </a:extLst>
              </p:cNvPr>
              <p:cNvSpPr txBox="1"/>
              <p:nvPr/>
            </p:nvSpPr>
            <p:spPr>
              <a:xfrm>
                <a:off x="1821506" y="5604129"/>
                <a:ext cx="3383280" cy="553998"/>
              </a:xfrm>
              <a:prstGeom prst="rect">
                <a:avLst/>
              </a:prstGeom>
              <a:noFill/>
            </p:spPr>
            <p:txBody>
              <a:bodyPr wrap="square" anchor="ctr">
                <a:spAutoFit/>
              </a:bodyPr>
              <a:lstStyle/>
              <a:p>
                <a:pPr marL="0" marR="0" lvl="0" indent="0"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2"/>
                    </a:solidFill>
                    <a:effectLst/>
                    <a:uLnTx/>
                    <a:uFillTx/>
                    <a:latin typeface="Arial" panose="020B0604020202020204" pitchFamily="34" charset="0"/>
                    <a:ea typeface="Verdana" panose="020B0604030504040204" pitchFamily="34" charset="0"/>
                    <a:cs typeface="Arial" panose="020B0604020202020204" pitchFamily="34" charset="0"/>
                  </a:rPr>
                  <a:t>Email Address</a:t>
                </a:r>
              </a:p>
              <a:p>
                <a:pPr marL="0" marR="0" lvl="0" indent="0" defTabSz="6858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Verdana" panose="020B0604030504040204" pitchFamily="34" charset="0"/>
                    <a:cs typeface="Arial" panose="020B0604020202020204" pitchFamily="34" charset="0"/>
                  </a:rPr>
                  <a:t>emailaddress123@gmail.com</a:t>
                </a:r>
              </a:p>
            </p:txBody>
          </p:sp>
          <p:grpSp>
            <p:nvGrpSpPr>
              <p:cNvPr id="39" name="Group 38">
                <a:extLst>
                  <a:ext uri="{FF2B5EF4-FFF2-40B4-BE49-F238E27FC236}">
                    <a16:creationId xmlns:a16="http://schemas.microsoft.com/office/drawing/2014/main" id="{DE3A9A6A-2883-4802-B7E1-93C9BAC40755}"/>
                  </a:ext>
                </a:extLst>
              </p:cNvPr>
              <p:cNvGrpSpPr/>
              <p:nvPr/>
            </p:nvGrpSpPr>
            <p:grpSpPr>
              <a:xfrm>
                <a:off x="968345" y="5545103"/>
                <a:ext cx="672052" cy="672050"/>
                <a:chOff x="968345" y="5545103"/>
                <a:chExt cx="672052" cy="672050"/>
              </a:xfrm>
            </p:grpSpPr>
            <p:grpSp>
              <p:nvGrpSpPr>
                <p:cNvPr id="40" name="Group 39">
                  <a:extLst>
                    <a:ext uri="{FF2B5EF4-FFF2-40B4-BE49-F238E27FC236}">
                      <a16:creationId xmlns:a16="http://schemas.microsoft.com/office/drawing/2014/main" id="{FCCBD665-BC6A-412B-8CE2-C071053A4027}"/>
                    </a:ext>
                  </a:extLst>
                </p:cNvPr>
                <p:cNvGrpSpPr/>
                <p:nvPr/>
              </p:nvGrpSpPr>
              <p:grpSpPr>
                <a:xfrm flipH="1">
                  <a:off x="968345" y="5545103"/>
                  <a:ext cx="672052" cy="672050"/>
                  <a:chOff x="7368735" y="2223550"/>
                  <a:chExt cx="870390" cy="870390"/>
                </a:xfrm>
              </p:grpSpPr>
              <p:sp>
                <p:nvSpPr>
                  <p:cNvPr id="42" name="Oval 41">
                    <a:extLst>
                      <a:ext uri="{FF2B5EF4-FFF2-40B4-BE49-F238E27FC236}">
                        <a16:creationId xmlns:a16="http://schemas.microsoft.com/office/drawing/2014/main" id="{ECECD8B7-47F7-4DD2-8013-AB520B0126D8}"/>
                      </a:ext>
                    </a:extLst>
                  </p:cNvPr>
                  <p:cNvSpPr/>
                  <p:nvPr/>
                </p:nvSpPr>
                <p:spPr>
                  <a:xfrm>
                    <a:off x="7368735" y="2223550"/>
                    <a:ext cx="870390" cy="87039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pSp>
                <p:nvGrpSpPr>
                  <p:cNvPr id="43" name="Group 42">
                    <a:extLst>
                      <a:ext uri="{FF2B5EF4-FFF2-40B4-BE49-F238E27FC236}">
                        <a16:creationId xmlns:a16="http://schemas.microsoft.com/office/drawing/2014/main" id="{0830DDCE-06BD-4BA0-AB2F-AEED75372D6B}"/>
                      </a:ext>
                    </a:extLst>
                  </p:cNvPr>
                  <p:cNvGrpSpPr/>
                  <p:nvPr/>
                </p:nvGrpSpPr>
                <p:grpSpPr>
                  <a:xfrm>
                    <a:off x="7475891" y="2330707"/>
                    <a:ext cx="656078" cy="656076"/>
                    <a:chOff x="8058181" y="2098968"/>
                    <a:chExt cx="566982" cy="566980"/>
                  </a:xfrm>
                </p:grpSpPr>
                <p:sp>
                  <p:nvSpPr>
                    <p:cNvPr id="44" name="Google Shape;113239;p4417">
                      <a:extLst>
                        <a:ext uri="{FF2B5EF4-FFF2-40B4-BE49-F238E27FC236}">
                          <a16:creationId xmlns:a16="http://schemas.microsoft.com/office/drawing/2014/main" id="{6CD37CBD-C50B-4716-B0E2-EA73117284D0}"/>
                        </a:ext>
                      </a:extLst>
                    </p:cNvPr>
                    <p:cNvSpPr/>
                    <p:nvPr/>
                  </p:nvSpPr>
                  <p:spPr>
                    <a:xfrm>
                      <a:off x="8058181" y="2098968"/>
                      <a:ext cx="566982" cy="566980"/>
                    </a:xfrm>
                    <a:prstGeom prst="arc">
                      <a:avLst>
                        <a:gd name="adj1" fmla="val 19766441"/>
                        <a:gd name="adj2" fmla="val 12851793"/>
                      </a:avLst>
                    </a:prstGeom>
                    <a:noFill/>
                    <a:ln w="6350" cap="flat" cmpd="sng">
                      <a:solidFill>
                        <a:schemeClr val="bg2"/>
                      </a:solidFill>
                      <a:prstDash val="sysDash"/>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45" name="Google Shape;113240;p4417">
                      <a:extLst>
                        <a:ext uri="{FF2B5EF4-FFF2-40B4-BE49-F238E27FC236}">
                          <a16:creationId xmlns:a16="http://schemas.microsoft.com/office/drawing/2014/main" id="{CC58A480-25AE-4975-BAAF-D29F4E390741}"/>
                        </a:ext>
                      </a:extLst>
                    </p:cNvPr>
                    <p:cNvSpPr/>
                    <p:nvPr/>
                  </p:nvSpPr>
                  <p:spPr>
                    <a:xfrm>
                      <a:off x="8058181" y="2098968"/>
                      <a:ext cx="566982" cy="566980"/>
                    </a:xfrm>
                    <a:prstGeom prst="arc">
                      <a:avLst>
                        <a:gd name="adj1" fmla="val 13452179"/>
                        <a:gd name="adj2" fmla="val 18996647"/>
                      </a:avLst>
                    </a:prstGeom>
                    <a:noFill/>
                    <a:ln w="6350" cap="flat" cmpd="sng">
                      <a:solidFill>
                        <a:schemeClr val="bg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46" name="Google Shape;113241;p4417">
                      <a:extLst>
                        <a:ext uri="{FF2B5EF4-FFF2-40B4-BE49-F238E27FC236}">
                          <a16:creationId xmlns:a16="http://schemas.microsoft.com/office/drawing/2014/main" id="{70BC238A-A62B-4469-AA72-676869E279B8}"/>
                        </a:ext>
                      </a:extLst>
                    </p:cNvPr>
                    <p:cNvSpPr/>
                    <p:nvPr/>
                  </p:nvSpPr>
                  <p:spPr>
                    <a:xfrm>
                      <a:off x="8559491" y="2206230"/>
                      <a:ext cx="33015" cy="33015"/>
                    </a:xfrm>
                    <a:prstGeom prst="ellipse">
                      <a:avLst/>
                    </a:prstGeom>
                    <a:solidFill>
                      <a:schemeClr val="accent2"/>
                    </a:solidFill>
                    <a:ln w="6350" cap="flat" cmpd="sng">
                      <a:solidFill>
                        <a:schemeClr val="bg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47" name="Google Shape;113242;p4417">
                      <a:extLst>
                        <a:ext uri="{FF2B5EF4-FFF2-40B4-BE49-F238E27FC236}">
                          <a16:creationId xmlns:a16="http://schemas.microsoft.com/office/drawing/2014/main" id="{D05B9156-BB71-4BE4-90AC-F473060FBFAB}"/>
                        </a:ext>
                      </a:extLst>
                    </p:cNvPr>
                    <p:cNvSpPr/>
                    <p:nvPr/>
                  </p:nvSpPr>
                  <p:spPr>
                    <a:xfrm>
                      <a:off x="8091933" y="2206230"/>
                      <a:ext cx="33015" cy="33015"/>
                    </a:xfrm>
                    <a:prstGeom prst="ellipse">
                      <a:avLst/>
                    </a:prstGeom>
                    <a:solidFill>
                      <a:schemeClr val="accent2"/>
                    </a:solidFill>
                    <a:ln w="6350" cap="flat" cmpd="sng">
                      <a:solidFill>
                        <a:schemeClr val="bg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48" name="Oval 47">
                      <a:extLst>
                        <a:ext uri="{FF2B5EF4-FFF2-40B4-BE49-F238E27FC236}">
                          <a16:creationId xmlns:a16="http://schemas.microsoft.com/office/drawing/2014/main" id="{B6D60791-A67D-40F6-87EC-00D7D9A2C715}"/>
                        </a:ext>
                      </a:extLst>
                    </p:cNvPr>
                    <p:cNvSpPr/>
                    <p:nvPr/>
                  </p:nvSpPr>
                  <p:spPr>
                    <a:xfrm>
                      <a:off x="8111666" y="2152452"/>
                      <a:ext cx="460013" cy="46001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sp>
              <p:nvSpPr>
                <p:cNvPr id="41" name="Freeform: Shape 40">
                  <a:extLst>
                    <a:ext uri="{FF2B5EF4-FFF2-40B4-BE49-F238E27FC236}">
                      <a16:creationId xmlns:a16="http://schemas.microsoft.com/office/drawing/2014/main" id="{51EE41DF-C4D3-4F0B-A086-1909DB4F05E6}"/>
                    </a:ext>
                  </a:extLst>
                </p:cNvPr>
                <p:cNvSpPr/>
                <p:nvPr/>
              </p:nvSpPr>
              <p:spPr>
                <a:xfrm>
                  <a:off x="1198476" y="5756608"/>
                  <a:ext cx="211790" cy="249040"/>
                </a:xfrm>
                <a:custGeom>
                  <a:avLst/>
                  <a:gdLst>
                    <a:gd name="connsiteX0" fmla="*/ 160085 w 5372146"/>
                    <a:gd name="connsiteY0" fmla="*/ 4911143 h 6317033"/>
                    <a:gd name="connsiteX1" fmla="*/ 1668845 w 5372146"/>
                    <a:gd name="connsiteY1" fmla="*/ 4911143 h 6317033"/>
                    <a:gd name="connsiteX2" fmla="*/ 1668845 w 5372146"/>
                    <a:gd name="connsiteY2" fmla="*/ 5642676 h 6317033"/>
                    <a:gd name="connsiteX3" fmla="*/ 1840295 w 5372146"/>
                    <a:gd name="connsiteY3" fmla="*/ 5802683 h 6317033"/>
                    <a:gd name="connsiteX4" fmla="*/ 3531870 w 5372146"/>
                    <a:gd name="connsiteY4" fmla="*/ 5802644 h 6317033"/>
                    <a:gd name="connsiteX5" fmla="*/ 3703320 w 5372146"/>
                    <a:gd name="connsiteY5" fmla="*/ 5642637 h 6317033"/>
                    <a:gd name="connsiteX6" fmla="*/ 3703320 w 5372146"/>
                    <a:gd name="connsiteY6" fmla="*/ 5059707 h 6317033"/>
                    <a:gd name="connsiteX7" fmla="*/ 3863366 w 5372146"/>
                    <a:gd name="connsiteY7" fmla="*/ 4911143 h 6317033"/>
                    <a:gd name="connsiteX8" fmla="*/ 5212139 w 5372146"/>
                    <a:gd name="connsiteY8" fmla="*/ 4911143 h 6317033"/>
                    <a:gd name="connsiteX9" fmla="*/ 5372146 w 5372146"/>
                    <a:gd name="connsiteY9" fmla="*/ 5059746 h 6317033"/>
                    <a:gd name="connsiteX10" fmla="*/ 5372146 w 5372146"/>
                    <a:gd name="connsiteY10" fmla="*/ 6122736 h 6317033"/>
                    <a:gd name="connsiteX11" fmla="*/ 5166406 w 5372146"/>
                    <a:gd name="connsiteY11" fmla="*/ 6317033 h 6317033"/>
                    <a:gd name="connsiteX12" fmla="*/ 205818 w 5372146"/>
                    <a:gd name="connsiteY12" fmla="*/ 6317033 h 6317033"/>
                    <a:gd name="connsiteX13" fmla="*/ 78 w 5372146"/>
                    <a:gd name="connsiteY13" fmla="*/ 6122736 h 6317033"/>
                    <a:gd name="connsiteX14" fmla="*/ 78 w 5372146"/>
                    <a:gd name="connsiteY14" fmla="*/ 5059746 h 6317033"/>
                    <a:gd name="connsiteX15" fmla="*/ 160085 w 5372146"/>
                    <a:gd name="connsiteY15" fmla="*/ 4911143 h 6317033"/>
                    <a:gd name="connsiteX16" fmla="*/ 3055628 w 5372146"/>
                    <a:gd name="connsiteY16" fmla="*/ 3331152 h 6317033"/>
                    <a:gd name="connsiteX17" fmla="*/ 3055628 w 5372146"/>
                    <a:gd name="connsiteY17" fmla="*/ 3453167 h 6317033"/>
                    <a:gd name="connsiteX18" fmla="*/ 3177643 w 5372146"/>
                    <a:gd name="connsiteY18" fmla="*/ 3453167 h 6317033"/>
                    <a:gd name="connsiteX19" fmla="*/ 3177643 w 5372146"/>
                    <a:gd name="connsiteY19" fmla="*/ 3331152 h 6317033"/>
                    <a:gd name="connsiteX20" fmla="*/ 2628552 w 5372146"/>
                    <a:gd name="connsiteY20" fmla="*/ 3331152 h 6317033"/>
                    <a:gd name="connsiteX21" fmla="*/ 2628552 w 5372146"/>
                    <a:gd name="connsiteY21" fmla="*/ 3453167 h 6317033"/>
                    <a:gd name="connsiteX22" fmla="*/ 2750566 w 5372146"/>
                    <a:gd name="connsiteY22" fmla="*/ 3453167 h 6317033"/>
                    <a:gd name="connsiteX23" fmla="*/ 2750566 w 5372146"/>
                    <a:gd name="connsiteY23" fmla="*/ 3331152 h 6317033"/>
                    <a:gd name="connsiteX24" fmla="*/ 2201476 w 5372146"/>
                    <a:gd name="connsiteY24" fmla="*/ 3331152 h 6317033"/>
                    <a:gd name="connsiteX25" fmla="*/ 2201476 w 5372146"/>
                    <a:gd name="connsiteY25" fmla="*/ 3453167 h 6317033"/>
                    <a:gd name="connsiteX26" fmla="*/ 2323490 w 5372146"/>
                    <a:gd name="connsiteY26" fmla="*/ 3453167 h 6317033"/>
                    <a:gd name="connsiteX27" fmla="*/ 2323490 w 5372146"/>
                    <a:gd name="connsiteY27" fmla="*/ 3331152 h 6317033"/>
                    <a:gd name="connsiteX28" fmla="*/ 5166387 w 5372146"/>
                    <a:gd name="connsiteY28" fmla="*/ 2785202 h 6317033"/>
                    <a:gd name="connsiteX29" fmla="*/ 5166425 w 5372146"/>
                    <a:gd name="connsiteY29" fmla="*/ 2785202 h 6317033"/>
                    <a:gd name="connsiteX30" fmla="*/ 5166411 w 5372146"/>
                    <a:gd name="connsiteY30" fmla="*/ 2785204 h 6317033"/>
                    <a:gd name="connsiteX31" fmla="*/ 205740 w 5372146"/>
                    <a:gd name="connsiteY31" fmla="*/ 2785202 h 6317033"/>
                    <a:gd name="connsiteX32" fmla="*/ 274320 w 5372146"/>
                    <a:gd name="connsiteY32" fmla="*/ 2842339 h 6317033"/>
                    <a:gd name="connsiteX33" fmla="*/ 274320 w 5372146"/>
                    <a:gd name="connsiteY33" fmla="*/ 3631009 h 6317033"/>
                    <a:gd name="connsiteX34" fmla="*/ 925830 w 5372146"/>
                    <a:gd name="connsiteY34" fmla="*/ 4236786 h 6317033"/>
                    <a:gd name="connsiteX35" fmla="*/ 4446335 w 5372146"/>
                    <a:gd name="connsiteY35" fmla="*/ 4236786 h 6317033"/>
                    <a:gd name="connsiteX36" fmla="*/ 5097845 w 5372146"/>
                    <a:gd name="connsiteY36" fmla="*/ 3631009 h 6317033"/>
                    <a:gd name="connsiteX37" fmla="*/ 5097845 w 5372146"/>
                    <a:gd name="connsiteY37" fmla="*/ 2842339 h 6317033"/>
                    <a:gd name="connsiteX38" fmla="*/ 5141244 w 5372146"/>
                    <a:gd name="connsiteY38" fmla="*/ 2789308 h 6317033"/>
                    <a:gd name="connsiteX39" fmla="*/ 5166411 w 5372146"/>
                    <a:gd name="connsiteY39" fmla="*/ 2785204 h 6317033"/>
                    <a:gd name="connsiteX40" fmla="*/ 5208036 w 5372146"/>
                    <a:gd name="connsiteY40" fmla="*/ 2789332 h 6317033"/>
                    <a:gd name="connsiteX41" fmla="*/ 5372127 w 5372146"/>
                    <a:gd name="connsiteY41" fmla="*/ 2979499 h 6317033"/>
                    <a:gd name="connsiteX42" fmla="*/ 5372048 w 5372146"/>
                    <a:gd name="connsiteY42" fmla="*/ 4442506 h 6317033"/>
                    <a:gd name="connsiteX43" fmla="*/ 5212041 w 5372146"/>
                    <a:gd name="connsiteY43" fmla="*/ 4591109 h 6317033"/>
                    <a:gd name="connsiteX44" fmla="*/ 3531831 w 5372146"/>
                    <a:gd name="connsiteY44" fmla="*/ 4591109 h 6317033"/>
                    <a:gd name="connsiteX45" fmla="*/ 3360381 w 5372146"/>
                    <a:gd name="connsiteY45" fmla="*/ 4751116 h 6317033"/>
                    <a:gd name="connsiteX46" fmla="*/ 3360381 w 5372146"/>
                    <a:gd name="connsiteY46" fmla="*/ 5334046 h 6317033"/>
                    <a:gd name="connsiteX47" fmla="*/ 3200374 w 5372146"/>
                    <a:gd name="connsiteY47" fmla="*/ 5482649 h 6317033"/>
                    <a:gd name="connsiteX48" fmla="*/ 2171674 w 5372146"/>
                    <a:gd name="connsiteY48" fmla="*/ 5482649 h 6317033"/>
                    <a:gd name="connsiteX49" fmla="*/ 2011667 w 5372146"/>
                    <a:gd name="connsiteY49" fmla="*/ 5334046 h 6317033"/>
                    <a:gd name="connsiteX50" fmla="*/ 2011667 w 5372146"/>
                    <a:gd name="connsiteY50" fmla="*/ 4751116 h 6317033"/>
                    <a:gd name="connsiteX51" fmla="*/ 1840217 w 5372146"/>
                    <a:gd name="connsiteY51" fmla="*/ 4591109 h 6317033"/>
                    <a:gd name="connsiteX52" fmla="*/ 160007 w 5372146"/>
                    <a:gd name="connsiteY52" fmla="*/ 4591109 h 6317033"/>
                    <a:gd name="connsiteX53" fmla="*/ 0 w 5372146"/>
                    <a:gd name="connsiteY53" fmla="*/ 4442506 h 6317033"/>
                    <a:gd name="connsiteX54" fmla="*/ 0 w 5372146"/>
                    <a:gd name="connsiteY54" fmla="*/ 2979499 h 6317033"/>
                    <a:gd name="connsiteX55" fmla="*/ 205740 w 5372146"/>
                    <a:gd name="connsiteY55" fmla="*/ 2785202 h 6317033"/>
                    <a:gd name="connsiteX56" fmla="*/ 3342283 w 5372146"/>
                    <a:gd name="connsiteY56" fmla="*/ 2538025 h 6317033"/>
                    <a:gd name="connsiteX57" fmla="*/ 4562501 w 5372146"/>
                    <a:gd name="connsiteY57" fmla="*/ 3758243 h 6317033"/>
                    <a:gd name="connsiteX58" fmla="*/ 4397768 w 5372146"/>
                    <a:gd name="connsiteY58" fmla="*/ 3825344 h 6317033"/>
                    <a:gd name="connsiteX59" fmla="*/ 981229 w 5372146"/>
                    <a:gd name="connsiteY59" fmla="*/ 3825344 h 6317033"/>
                    <a:gd name="connsiteX60" fmla="*/ 853124 w 5372146"/>
                    <a:gd name="connsiteY60" fmla="*/ 3788745 h 6317033"/>
                    <a:gd name="connsiteX61" fmla="*/ 2036743 w 5372146"/>
                    <a:gd name="connsiteY61" fmla="*/ 2538039 h 6317033"/>
                    <a:gd name="connsiteX62" fmla="*/ 2689556 w 5372146"/>
                    <a:gd name="connsiteY62" fmla="*/ 2940703 h 6317033"/>
                    <a:gd name="connsiteX63" fmla="*/ 3459304 w 5372146"/>
                    <a:gd name="connsiteY63" fmla="*/ 2471864 h 6317033"/>
                    <a:gd name="connsiteX64" fmla="*/ 3459431 w 5372146"/>
                    <a:gd name="connsiteY64" fmla="*/ 2471991 h 6317033"/>
                    <a:gd name="connsiteX65" fmla="*/ 3456594 w 5372146"/>
                    <a:gd name="connsiteY65" fmla="*/ 2473697 h 6317033"/>
                    <a:gd name="connsiteX66" fmla="*/ 3458135 w 5372146"/>
                    <a:gd name="connsiteY66" fmla="*/ 2472619 h 6317033"/>
                    <a:gd name="connsiteX67" fmla="*/ 3474341 w 5372146"/>
                    <a:gd name="connsiteY67" fmla="*/ 2461918 h 6317033"/>
                    <a:gd name="connsiteX68" fmla="*/ 3464037 w 5372146"/>
                    <a:gd name="connsiteY68" fmla="*/ 2468808 h 6317033"/>
                    <a:gd name="connsiteX69" fmla="*/ 3459304 w 5372146"/>
                    <a:gd name="connsiteY69" fmla="*/ 2471864 h 6317033"/>
                    <a:gd name="connsiteX70" fmla="*/ 3458336 w 5372146"/>
                    <a:gd name="connsiteY70" fmla="*/ 2470901 h 6317033"/>
                    <a:gd name="connsiteX71" fmla="*/ 3474341 w 5372146"/>
                    <a:gd name="connsiteY71" fmla="*/ 2461918 h 6317033"/>
                    <a:gd name="connsiteX72" fmla="*/ 2897000 w 5372146"/>
                    <a:gd name="connsiteY72" fmla="*/ 1879121 h 6317033"/>
                    <a:gd name="connsiteX73" fmla="*/ 2835996 w 5372146"/>
                    <a:gd name="connsiteY73" fmla="*/ 1940125 h 6317033"/>
                    <a:gd name="connsiteX74" fmla="*/ 2897000 w 5372146"/>
                    <a:gd name="connsiteY74" fmla="*/ 2001136 h 6317033"/>
                    <a:gd name="connsiteX75" fmla="*/ 3598600 w 5372146"/>
                    <a:gd name="connsiteY75" fmla="*/ 2001136 h 6317033"/>
                    <a:gd name="connsiteX76" fmla="*/ 3659604 w 5372146"/>
                    <a:gd name="connsiteY76" fmla="*/ 1940125 h 6317033"/>
                    <a:gd name="connsiteX77" fmla="*/ 3598600 w 5372146"/>
                    <a:gd name="connsiteY77" fmla="*/ 1879121 h 6317033"/>
                    <a:gd name="connsiteX78" fmla="*/ 1780511 w 5372146"/>
                    <a:gd name="connsiteY78" fmla="*/ 1879121 h 6317033"/>
                    <a:gd name="connsiteX79" fmla="*/ 1719507 w 5372146"/>
                    <a:gd name="connsiteY79" fmla="*/ 1940132 h 6317033"/>
                    <a:gd name="connsiteX80" fmla="*/ 1780511 w 5372146"/>
                    <a:gd name="connsiteY80" fmla="*/ 2001136 h 6317033"/>
                    <a:gd name="connsiteX81" fmla="*/ 2488238 w 5372146"/>
                    <a:gd name="connsiteY81" fmla="*/ 2001136 h 6317033"/>
                    <a:gd name="connsiteX82" fmla="*/ 2543115 w 5372146"/>
                    <a:gd name="connsiteY82" fmla="*/ 1940132 h 6317033"/>
                    <a:gd name="connsiteX83" fmla="*/ 2482111 w 5372146"/>
                    <a:gd name="connsiteY83" fmla="*/ 1879121 h 6317033"/>
                    <a:gd name="connsiteX84" fmla="*/ 1152088 w 5372146"/>
                    <a:gd name="connsiteY84" fmla="*/ 1439843 h 6317033"/>
                    <a:gd name="connsiteX85" fmla="*/ 1152088 w 5372146"/>
                    <a:gd name="connsiteY85" fmla="*/ 1604575 h 6317033"/>
                    <a:gd name="connsiteX86" fmla="*/ 901978 w 5372146"/>
                    <a:gd name="connsiteY86" fmla="*/ 1842472 h 6317033"/>
                    <a:gd name="connsiteX87" fmla="*/ 901955 w 5372146"/>
                    <a:gd name="connsiteY87" fmla="*/ 1842457 h 6317033"/>
                    <a:gd name="connsiteX88" fmla="*/ 901940 w 5372146"/>
                    <a:gd name="connsiteY88" fmla="*/ 1842508 h 6317033"/>
                    <a:gd name="connsiteX89" fmla="*/ 901978 w 5372146"/>
                    <a:gd name="connsiteY89" fmla="*/ 1842472 h 6317033"/>
                    <a:gd name="connsiteX90" fmla="*/ 1028594 w 5372146"/>
                    <a:gd name="connsiteY90" fmla="*/ 1920311 h 6317033"/>
                    <a:gd name="connsiteX91" fmla="*/ 1926880 w 5372146"/>
                    <a:gd name="connsiteY91" fmla="*/ 2476985 h 6317033"/>
                    <a:gd name="connsiteX92" fmla="*/ 767711 w 5372146"/>
                    <a:gd name="connsiteY92" fmla="*/ 3697203 h 6317033"/>
                    <a:gd name="connsiteX93" fmla="*/ 737207 w 5372146"/>
                    <a:gd name="connsiteY93" fmla="*/ 1854724 h 6317033"/>
                    <a:gd name="connsiteX94" fmla="*/ 755521 w 5372146"/>
                    <a:gd name="connsiteY94" fmla="*/ 1812005 h 6317033"/>
                    <a:gd name="connsiteX95" fmla="*/ 4227016 w 5372146"/>
                    <a:gd name="connsiteY95" fmla="*/ 1433731 h 6317033"/>
                    <a:gd name="connsiteX96" fmla="*/ 4227053 w 5372146"/>
                    <a:gd name="connsiteY96" fmla="*/ 1433745 h 6317033"/>
                    <a:gd name="connsiteX97" fmla="*/ 4648031 w 5372146"/>
                    <a:gd name="connsiteY97" fmla="*/ 1854724 h 6317033"/>
                    <a:gd name="connsiteX98" fmla="*/ 4648031 w 5372146"/>
                    <a:gd name="connsiteY98" fmla="*/ 3581293 h 6317033"/>
                    <a:gd name="connsiteX99" fmla="*/ 4635843 w 5372146"/>
                    <a:gd name="connsiteY99" fmla="*/ 3642297 h 6317033"/>
                    <a:gd name="connsiteX100" fmla="*/ 3459431 w 5372146"/>
                    <a:gd name="connsiteY100" fmla="*/ 2471991 h 6317033"/>
                    <a:gd name="connsiteX101" fmla="*/ 3463062 w 5372146"/>
                    <a:gd name="connsiteY101" fmla="*/ 2469805 h 6317033"/>
                    <a:gd name="connsiteX102" fmla="*/ 4483262 w 5372146"/>
                    <a:gd name="connsiteY102" fmla="*/ 1842493 h 6317033"/>
                    <a:gd name="connsiteX103" fmla="*/ 4227016 w 5372146"/>
                    <a:gd name="connsiteY103" fmla="*/ 1604561 h 6317033"/>
                    <a:gd name="connsiteX104" fmla="*/ 2897000 w 5372146"/>
                    <a:gd name="connsiteY104" fmla="*/ 1415453 h 6317033"/>
                    <a:gd name="connsiteX105" fmla="*/ 2835996 w 5372146"/>
                    <a:gd name="connsiteY105" fmla="*/ 1476456 h 6317033"/>
                    <a:gd name="connsiteX106" fmla="*/ 2897000 w 5372146"/>
                    <a:gd name="connsiteY106" fmla="*/ 1537468 h 6317033"/>
                    <a:gd name="connsiteX107" fmla="*/ 3598600 w 5372146"/>
                    <a:gd name="connsiteY107" fmla="*/ 1537468 h 6317033"/>
                    <a:gd name="connsiteX108" fmla="*/ 3659604 w 5372146"/>
                    <a:gd name="connsiteY108" fmla="*/ 1476456 h 6317033"/>
                    <a:gd name="connsiteX109" fmla="*/ 3598600 w 5372146"/>
                    <a:gd name="connsiteY109" fmla="*/ 1415453 h 6317033"/>
                    <a:gd name="connsiteX110" fmla="*/ 1780511 w 5372146"/>
                    <a:gd name="connsiteY110" fmla="*/ 1415453 h 6317033"/>
                    <a:gd name="connsiteX111" fmla="*/ 1719507 w 5372146"/>
                    <a:gd name="connsiteY111" fmla="*/ 1476464 h 6317033"/>
                    <a:gd name="connsiteX112" fmla="*/ 1780511 w 5372146"/>
                    <a:gd name="connsiteY112" fmla="*/ 1537468 h 6317033"/>
                    <a:gd name="connsiteX113" fmla="*/ 2488238 w 5372146"/>
                    <a:gd name="connsiteY113" fmla="*/ 1537468 h 6317033"/>
                    <a:gd name="connsiteX114" fmla="*/ 2543115 w 5372146"/>
                    <a:gd name="connsiteY114" fmla="*/ 1476464 h 6317033"/>
                    <a:gd name="connsiteX115" fmla="*/ 2482111 w 5372146"/>
                    <a:gd name="connsiteY115" fmla="*/ 1415453 h 6317033"/>
                    <a:gd name="connsiteX116" fmla="*/ 1780511 w 5372146"/>
                    <a:gd name="connsiteY116" fmla="*/ 951784 h 6317033"/>
                    <a:gd name="connsiteX117" fmla="*/ 1719507 w 5372146"/>
                    <a:gd name="connsiteY117" fmla="*/ 1012795 h 6317033"/>
                    <a:gd name="connsiteX118" fmla="*/ 1780511 w 5372146"/>
                    <a:gd name="connsiteY118" fmla="*/ 1073799 h 6317033"/>
                    <a:gd name="connsiteX119" fmla="*/ 2488238 w 5372146"/>
                    <a:gd name="connsiteY119" fmla="*/ 1073799 h 6317033"/>
                    <a:gd name="connsiteX120" fmla="*/ 2543115 w 5372146"/>
                    <a:gd name="connsiteY120" fmla="*/ 1012795 h 6317033"/>
                    <a:gd name="connsiteX121" fmla="*/ 2482111 w 5372146"/>
                    <a:gd name="connsiteY121" fmla="*/ 951784 h 6317033"/>
                    <a:gd name="connsiteX122" fmla="*/ 2897000 w 5372146"/>
                    <a:gd name="connsiteY122" fmla="*/ 951756 h 6317033"/>
                    <a:gd name="connsiteX123" fmla="*/ 2835996 w 5372146"/>
                    <a:gd name="connsiteY123" fmla="*/ 1012788 h 6317033"/>
                    <a:gd name="connsiteX124" fmla="*/ 2897000 w 5372146"/>
                    <a:gd name="connsiteY124" fmla="*/ 1073799 h 6317033"/>
                    <a:gd name="connsiteX125" fmla="*/ 3598600 w 5372146"/>
                    <a:gd name="connsiteY125" fmla="*/ 1073770 h 6317033"/>
                    <a:gd name="connsiteX126" fmla="*/ 3659604 w 5372146"/>
                    <a:gd name="connsiteY126" fmla="*/ 1012759 h 6317033"/>
                    <a:gd name="connsiteX127" fmla="*/ 3598600 w 5372146"/>
                    <a:gd name="connsiteY127" fmla="*/ 951756 h 6317033"/>
                    <a:gd name="connsiteX128" fmla="*/ 3982980 w 5372146"/>
                    <a:gd name="connsiteY128" fmla="*/ 475892 h 6317033"/>
                    <a:gd name="connsiteX129" fmla="*/ 4104994 w 5372146"/>
                    <a:gd name="connsiteY129" fmla="*/ 640625 h 6317033"/>
                    <a:gd name="connsiteX130" fmla="*/ 4104994 w 5372146"/>
                    <a:gd name="connsiteY130" fmla="*/ 1927930 h 6317033"/>
                    <a:gd name="connsiteX131" fmla="*/ 2689570 w 5372146"/>
                    <a:gd name="connsiteY131" fmla="*/ 2800376 h 6317033"/>
                    <a:gd name="connsiteX132" fmla="*/ 1274131 w 5372146"/>
                    <a:gd name="connsiteY132" fmla="*/ 1927959 h 6317033"/>
                    <a:gd name="connsiteX133" fmla="*/ 1274131 w 5372146"/>
                    <a:gd name="connsiteY133" fmla="*/ 640654 h 6317033"/>
                    <a:gd name="connsiteX134" fmla="*/ 1396146 w 5372146"/>
                    <a:gd name="connsiteY134" fmla="*/ 475920 h 6317033"/>
                    <a:gd name="connsiteX135" fmla="*/ 2689541 w 5372146"/>
                    <a:gd name="connsiteY135" fmla="*/ 0 h 6317033"/>
                    <a:gd name="connsiteX136" fmla="*/ 2732246 w 5372146"/>
                    <a:gd name="connsiteY136" fmla="*/ 18306 h 6317033"/>
                    <a:gd name="connsiteX137" fmla="*/ 3079997 w 5372146"/>
                    <a:gd name="connsiteY137" fmla="*/ 347743 h 6317033"/>
                    <a:gd name="connsiteX138" fmla="*/ 2903076 w 5372146"/>
                    <a:gd name="connsiteY138" fmla="*/ 347743 h 6317033"/>
                    <a:gd name="connsiteX139" fmla="*/ 2689556 w 5372146"/>
                    <a:gd name="connsiteY139" fmla="*/ 146411 h 6317033"/>
                    <a:gd name="connsiteX140" fmla="*/ 2476000 w 5372146"/>
                    <a:gd name="connsiteY140" fmla="*/ 347743 h 6317033"/>
                    <a:gd name="connsiteX141" fmla="*/ 2299079 w 5372146"/>
                    <a:gd name="connsiteY141" fmla="*/ 347743 h 6317033"/>
                    <a:gd name="connsiteX142" fmla="*/ 2646830 w 5372146"/>
                    <a:gd name="connsiteY142" fmla="*/ 18306 h 6317033"/>
                    <a:gd name="connsiteX143" fmla="*/ 2689541 w 5372146"/>
                    <a:gd name="connsiteY143" fmla="*/ 0 h 6317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5372146" h="6317033">
                      <a:moveTo>
                        <a:pt x="160085" y="4911143"/>
                      </a:moveTo>
                      <a:lnTo>
                        <a:pt x="1668845" y="4911143"/>
                      </a:lnTo>
                      <a:lnTo>
                        <a:pt x="1668845" y="5642676"/>
                      </a:lnTo>
                      <a:cubicBezTo>
                        <a:pt x="1668845" y="5734103"/>
                        <a:pt x="1748868" y="5802683"/>
                        <a:pt x="1840295" y="5802683"/>
                      </a:cubicBezTo>
                      <a:lnTo>
                        <a:pt x="3531870" y="5802644"/>
                      </a:lnTo>
                      <a:cubicBezTo>
                        <a:pt x="3623297" y="5802644"/>
                        <a:pt x="3703320" y="5734064"/>
                        <a:pt x="3703320" y="5642637"/>
                      </a:cubicBezTo>
                      <a:lnTo>
                        <a:pt x="3703320" y="5059707"/>
                      </a:lnTo>
                      <a:cubicBezTo>
                        <a:pt x="3703320" y="4979723"/>
                        <a:pt x="3771900" y="4911143"/>
                        <a:pt x="3863366" y="4911143"/>
                      </a:cubicBezTo>
                      <a:lnTo>
                        <a:pt x="5212139" y="4911143"/>
                      </a:lnTo>
                      <a:cubicBezTo>
                        <a:pt x="5303566" y="4911143"/>
                        <a:pt x="5372146" y="4979723"/>
                        <a:pt x="5372146" y="5059746"/>
                      </a:cubicBezTo>
                      <a:lnTo>
                        <a:pt x="5372146" y="6122736"/>
                      </a:lnTo>
                      <a:cubicBezTo>
                        <a:pt x="5372146" y="6225606"/>
                        <a:pt x="5280719" y="6317033"/>
                        <a:pt x="5166406" y="6317033"/>
                      </a:cubicBezTo>
                      <a:lnTo>
                        <a:pt x="205818" y="6317033"/>
                      </a:lnTo>
                      <a:cubicBezTo>
                        <a:pt x="91505" y="6317033"/>
                        <a:pt x="78" y="6225606"/>
                        <a:pt x="78" y="6122736"/>
                      </a:cubicBezTo>
                      <a:lnTo>
                        <a:pt x="78" y="5059746"/>
                      </a:lnTo>
                      <a:cubicBezTo>
                        <a:pt x="78" y="4979723"/>
                        <a:pt x="68658" y="4911143"/>
                        <a:pt x="160085" y="4911143"/>
                      </a:cubicBezTo>
                      <a:close/>
                      <a:moveTo>
                        <a:pt x="3055628" y="3331152"/>
                      </a:moveTo>
                      <a:lnTo>
                        <a:pt x="3055628" y="3453167"/>
                      </a:lnTo>
                      <a:lnTo>
                        <a:pt x="3177643" y="3453167"/>
                      </a:lnTo>
                      <a:lnTo>
                        <a:pt x="3177643" y="3331152"/>
                      </a:lnTo>
                      <a:close/>
                      <a:moveTo>
                        <a:pt x="2628552" y="3331152"/>
                      </a:moveTo>
                      <a:lnTo>
                        <a:pt x="2628552" y="3453167"/>
                      </a:lnTo>
                      <a:lnTo>
                        <a:pt x="2750566" y="3453167"/>
                      </a:lnTo>
                      <a:lnTo>
                        <a:pt x="2750566" y="3331152"/>
                      </a:lnTo>
                      <a:close/>
                      <a:moveTo>
                        <a:pt x="2201476" y="3331152"/>
                      </a:moveTo>
                      <a:lnTo>
                        <a:pt x="2201476" y="3453167"/>
                      </a:lnTo>
                      <a:lnTo>
                        <a:pt x="2323490" y="3453167"/>
                      </a:lnTo>
                      <a:lnTo>
                        <a:pt x="2323490" y="3331152"/>
                      </a:lnTo>
                      <a:close/>
                      <a:moveTo>
                        <a:pt x="5166387" y="2785202"/>
                      </a:moveTo>
                      <a:lnTo>
                        <a:pt x="5166425" y="2785202"/>
                      </a:lnTo>
                      <a:lnTo>
                        <a:pt x="5166411" y="2785204"/>
                      </a:lnTo>
                      <a:close/>
                      <a:moveTo>
                        <a:pt x="205740" y="2785202"/>
                      </a:moveTo>
                      <a:cubicBezTo>
                        <a:pt x="240030" y="2785202"/>
                        <a:pt x="274320" y="2808049"/>
                        <a:pt x="274320" y="2842339"/>
                      </a:cubicBezTo>
                      <a:lnTo>
                        <a:pt x="274320" y="3631009"/>
                      </a:lnTo>
                      <a:cubicBezTo>
                        <a:pt x="274320" y="3962466"/>
                        <a:pt x="571487" y="4236786"/>
                        <a:pt x="925830" y="4236786"/>
                      </a:cubicBezTo>
                      <a:lnTo>
                        <a:pt x="4446335" y="4236786"/>
                      </a:lnTo>
                      <a:cubicBezTo>
                        <a:pt x="4812083" y="4236786"/>
                        <a:pt x="5097845" y="3962466"/>
                        <a:pt x="5097845" y="3631009"/>
                      </a:cubicBezTo>
                      <a:lnTo>
                        <a:pt x="5097845" y="2842339"/>
                      </a:lnTo>
                      <a:cubicBezTo>
                        <a:pt x="5097845" y="2816622"/>
                        <a:pt x="5117133" y="2797341"/>
                        <a:pt x="5141244" y="2789308"/>
                      </a:cubicBezTo>
                      <a:lnTo>
                        <a:pt x="5166411" y="2785204"/>
                      </a:lnTo>
                      <a:lnTo>
                        <a:pt x="5208036" y="2789332"/>
                      </a:lnTo>
                      <a:cubicBezTo>
                        <a:pt x="5302098" y="2808238"/>
                        <a:pt x="5372127" y="2889488"/>
                        <a:pt x="5372127" y="2979499"/>
                      </a:cubicBezTo>
                      <a:lnTo>
                        <a:pt x="5372048" y="4442506"/>
                      </a:lnTo>
                      <a:cubicBezTo>
                        <a:pt x="5372048" y="4522529"/>
                        <a:pt x="5303468" y="4591109"/>
                        <a:pt x="5212041" y="4591109"/>
                      </a:cubicBezTo>
                      <a:lnTo>
                        <a:pt x="3531831" y="4591109"/>
                      </a:lnTo>
                      <a:cubicBezTo>
                        <a:pt x="3440404" y="4591109"/>
                        <a:pt x="3360381" y="4659689"/>
                        <a:pt x="3360381" y="4751116"/>
                      </a:cubicBezTo>
                      <a:lnTo>
                        <a:pt x="3360381" y="5334046"/>
                      </a:lnTo>
                      <a:cubicBezTo>
                        <a:pt x="3360381" y="5414069"/>
                        <a:pt x="3291801" y="5482649"/>
                        <a:pt x="3200374" y="5482649"/>
                      </a:cubicBezTo>
                      <a:lnTo>
                        <a:pt x="2171674" y="5482649"/>
                      </a:lnTo>
                      <a:cubicBezTo>
                        <a:pt x="2080247" y="5482649"/>
                        <a:pt x="2011667" y="5414069"/>
                        <a:pt x="2011667" y="5334046"/>
                      </a:cubicBezTo>
                      <a:lnTo>
                        <a:pt x="2011667" y="4751116"/>
                      </a:lnTo>
                      <a:cubicBezTo>
                        <a:pt x="2011667" y="4659689"/>
                        <a:pt x="1931644" y="4591109"/>
                        <a:pt x="1840217" y="4591109"/>
                      </a:cubicBezTo>
                      <a:lnTo>
                        <a:pt x="160007" y="4591109"/>
                      </a:lnTo>
                      <a:cubicBezTo>
                        <a:pt x="68580" y="4591109"/>
                        <a:pt x="0" y="4522529"/>
                        <a:pt x="0" y="4442506"/>
                      </a:cubicBezTo>
                      <a:lnTo>
                        <a:pt x="0" y="2979499"/>
                      </a:lnTo>
                      <a:cubicBezTo>
                        <a:pt x="0" y="2876629"/>
                        <a:pt x="91427" y="2785202"/>
                        <a:pt x="205740" y="2785202"/>
                      </a:cubicBezTo>
                      <a:close/>
                      <a:moveTo>
                        <a:pt x="3342283" y="2538025"/>
                      </a:moveTo>
                      <a:lnTo>
                        <a:pt x="4562501" y="3758243"/>
                      </a:lnTo>
                      <a:cubicBezTo>
                        <a:pt x="4519782" y="3800933"/>
                        <a:pt x="4464869" y="3825344"/>
                        <a:pt x="4397768" y="3825344"/>
                      </a:cubicBezTo>
                      <a:lnTo>
                        <a:pt x="981229" y="3825344"/>
                      </a:lnTo>
                      <a:cubicBezTo>
                        <a:pt x="932441" y="3825344"/>
                        <a:pt x="889722" y="3813156"/>
                        <a:pt x="853124" y="3788745"/>
                      </a:cubicBezTo>
                      <a:lnTo>
                        <a:pt x="2036743" y="2538039"/>
                      </a:lnTo>
                      <a:lnTo>
                        <a:pt x="2689556" y="2940703"/>
                      </a:lnTo>
                      <a:close/>
                      <a:moveTo>
                        <a:pt x="3459304" y="2471864"/>
                      </a:moveTo>
                      <a:lnTo>
                        <a:pt x="3459431" y="2471991"/>
                      </a:lnTo>
                      <a:lnTo>
                        <a:pt x="3456594" y="2473697"/>
                      </a:lnTo>
                      <a:cubicBezTo>
                        <a:pt x="3455976" y="2474042"/>
                        <a:pt x="3456692" y="2473559"/>
                        <a:pt x="3458135" y="2472619"/>
                      </a:cubicBezTo>
                      <a:close/>
                      <a:moveTo>
                        <a:pt x="3474341" y="2461918"/>
                      </a:moveTo>
                      <a:cubicBezTo>
                        <a:pt x="3473670" y="2462562"/>
                        <a:pt x="3468615" y="2465852"/>
                        <a:pt x="3464037" y="2468808"/>
                      </a:cubicBezTo>
                      <a:lnTo>
                        <a:pt x="3459304" y="2471864"/>
                      </a:lnTo>
                      <a:lnTo>
                        <a:pt x="3458336" y="2470901"/>
                      </a:lnTo>
                      <a:cubicBezTo>
                        <a:pt x="3471297" y="2463275"/>
                        <a:pt x="3475011" y="2461274"/>
                        <a:pt x="3474341" y="2461918"/>
                      </a:cubicBezTo>
                      <a:close/>
                      <a:moveTo>
                        <a:pt x="2897000" y="1879121"/>
                      </a:moveTo>
                      <a:cubicBezTo>
                        <a:pt x="2860400" y="1879121"/>
                        <a:pt x="2835996" y="1903533"/>
                        <a:pt x="2835996" y="1940125"/>
                      </a:cubicBezTo>
                      <a:cubicBezTo>
                        <a:pt x="2835996" y="1976724"/>
                        <a:pt x="2860400" y="2001136"/>
                        <a:pt x="2897000" y="2001136"/>
                      </a:cubicBezTo>
                      <a:lnTo>
                        <a:pt x="3598600" y="2001136"/>
                      </a:lnTo>
                      <a:cubicBezTo>
                        <a:pt x="3629101" y="2001136"/>
                        <a:pt x="3659604" y="1976724"/>
                        <a:pt x="3659604" y="1940125"/>
                      </a:cubicBezTo>
                      <a:cubicBezTo>
                        <a:pt x="3659604" y="1903526"/>
                        <a:pt x="3629101" y="1879121"/>
                        <a:pt x="3598600" y="1879121"/>
                      </a:cubicBezTo>
                      <a:close/>
                      <a:moveTo>
                        <a:pt x="1780511" y="1879121"/>
                      </a:moveTo>
                      <a:cubicBezTo>
                        <a:pt x="1750009" y="1879121"/>
                        <a:pt x="1719507" y="1903533"/>
                        <a:pt x="1719507" y="1940132"/>
                      </a:cubicBezTo>
                      <a:cubicBezTo>
                        <a:pt x="1719507" y="1976731"/>
                        <a:pt x="1750009" y="2001136"/>
                        <a:pt x="1780511" y="2001136"/>
                      </a:cubicBezTo>
                      <a:lnTo>
                        <a:pt x="2488238" y="2001136"/>
                      </a:lnTo>
                      <a:cubicBezTo>
                        <a:pt x="2518739" y="2001136"/>
                        <a:pt x="2549241" y="1970634"/>
                        <a:pt x="2543115" y="1940132"/>
                      </a:cubicBezTo>
                      <a:cubicBezTo>
                        <a:pt x="2543115" y="1903533"/>
                        <a:pt x="2518710" y="1879121"/>
                        <a:pt x="2482111" y="1879121"/>
                      </a:cubicBezTo>
                      <a:close/>
                      <a:moveTo>
                        <a:pt x="1152088" y="1439843"/>
                      </a:moveTo>
                      <a:lnTo>
                        <a:pt x="1152088" y="1604575"/>
                      </a:lnTo>
                      <a:lnTo>
                        <a:pt x="901978" y="1842472"/>
                      </a:lnTo>
                      <a:lnTo>
                        <a:pt x="901955" y="1842457"/>
                      </a:lnTo>
                      <a:lnTo>
                        <a:pt x="901940" y="1842508"/>
                      </a:lnTo>
                      <a:lnTo>
                        <a:pt x="901978" y="1842472"/>
                      </a:lnTo>
                      <a:lnTo>
                        <a:pt x="1028594" y="1920311"/>
                      </a:lnTo>
                      <a:cubicBezTo>
                        <a:pt x="2281332" y="2690493"/>
                        <a:pt x="1826420" y="2411960"/>
                        <a:pt x="1926880" y="2476985"/>
                      </a:cubicBezTo>
                      <a:lnTo>
                        <a:pt x="767711" y="3697203"/>
                      </a:lnTo>
                      <a:cubicBezTo>
                        <a:pt x="725017" y="3617893"/>
                        <a:pt x="737207" y="3746027"/>
                        <a:pt x="737207" y="1854724"/>
                      </a:cubicBezTo>
                      <a:cubicBezTo>
                        <a:pt x="737207" y="1860821"/>
                        <a:pt x="737207" y="1824222"/>
                        <a:pt x="755521" y="1812005"/>
                      </a:cubicBezTo>
                      <a:close/>
                      <a:moveTo>
                        <a:pt x="4227016" y="1433731"/>
                      </a:moveTo>
                      <a:lnTo>
                        <a:pt x="4227053" y="1433745"/>
                      </a:lnTo>
                      <a:cubicBezTo>
                        <a:pt x="4660247" y="1866911"/>
                        <a:pt x="4611431" y="1769309"/>
                        <a:pt x="4648031" y="1854724"/>
                      </a:cubicBezTo>
                      <a:lnTo>
                        <a:pt x="4648031" y="3581293"/>
                      </a:lnTo>
                      <a:cubicBezTo>
                        <a:pt x="4648031" y="3599600"/>
                        <a:pt x="4641941" y="3623983"/>
                        <a:pt x="4635843" y="3642297"/>
                      </a:cubicBezTo>
                      <a:lnTo>
                        <a:pt x="3459431" y="2471991"/>
                      </a:lnTo>
                      <a:lnTo>
                        <a:pt x="3463062" y="2469805"/>
                      </a:lnTo>
                      <a:cubicBezTo>
                        <a:pt x="3498123" y="2448441"/>
                        <a:pt x="3690515" y="2329830"/>
                        <a:pt x="4483262" y="1842493"/>
                      </a:cubicBezTo>
                      <a:lnTo>
                        <a:pt x="4227016" y="1604561"/>
                      </a:lnTo>
                      <a:close/>
                      <a:moveTo>
                        <a:pt x="2897000" y="1415453"/>
                      </a:moveTo>
                      <a:cubicBezTo>
                        <a:pt x="2860400" y="1415453"/>
                        <a:pt x="2835996" y="1439835"/>
                        <a:pt x="2835996" y="1476456"/>
                      </a:cubicBezTo>
                      <a:cubicBezTo>
                        <a:pt x="2835996" y="1506965"/>
                        <a:pt x="2860400" y="1537468"/>
                        <a:pt x="2897000" y="1537468"/>
                      </a:cubicBezTo>
                      <a:lnTo>
                        <a:pt x="3598600" y="1537468"/>
                      </a:lnTo>
                      <a:cubicBezTo>
                        <a:pt x="3629101" y="1537468"/>
                        <a:pt x="3659604" y="1506965"/>
                        <a:pt x="3659604" y="1476456"/>
                      </a:cubicBezTo>
                      <a:cubicBezTo>
                        <a:pt x="3659604" y="1439857"/>
                        <a:pt x="3629101" y="1415453"/>
                        <a:pt x="3598600" y="1415453"/>
                      </a:cubicBezTo>
                      <a:close/>
                      <a:moveTo>
                        <a:pt x="1780511" y="1415453"/>
                      </a:moveTo>
                      <a:cubicBezTo>
                        <a:pt x="1750009" y="1415453"/>
                        <a:pt x="1719507" y="1439864"/>
                        <a:pt x="1719507" y="1476464"/>
                      </a:cubicBezTo>
                      <a:cubicBezTo>
                        <a:pt x="1719507" y="1506965"/>
                        <a:pt x="1750009" y="1537468"/>
                        <a:pt x="1780511" y="1537468"/>
                      </a:cubicBezTo>
                      <a:lnTo>
                        <a:pt x="2488238" y="1537468"/>
                      </a:lnTo>
                      <a:cubicBezTo>
                        <a:pt x="2518739" y="1537468"/>
                        <a:pt x="2549241" y="1506965"/>
                        <a:pt x="2543115" y="1476464"/>
                      </a:cubicBezTo>
                      <a:cubicBezTo>
                        <a:pt x="2543115" y="1439864"/>
                        <a:pt x="2518710" y="1415453"/>
                        <a:pt x="2482111" y="1415453"/>
                      </a:cubicBezTo>
                      <a:close/>
                      <a:moveTo>
                        <a:pt x="1780511" y="951784"/>
                      </a:moveTo>
                      <a:cubicBezTo>
                        <a:pt x="1750009" y="951784"/>
                        <a:pt x="1719507" y="982286"/>
                        <a:pt x="1719507" y="1012795"/>
                      </a:cubicBezTo>
                      <a:cubicBezTo>
                        <a:pt x="1719507" y="1049387"/>
                        <a:pt x="1750009" y="1073799"/>
                        <a:pt x="1780511" y="1073799"/>
                      </a:cubicBezTo>
                      <a:lnTo>
                        <a:pt x="2488238" y="1073799"/>
                      </a:lnTo>
                      <a:cubicBezTo>
                        <a:pt x="2518739" y="1073799"/>
                        <a:pt x="2549241" y="1043297"/>
                        <a:pt x="2543115" y="1012795"/>
                      </a:cubicBezTo>
                      <a:cubicBezTo>
                        <a:pt x="2543115" y="982286"/>
                        <a:pt x="2518710" y="951784"/>
                        <a:pt x="2482111" y="951784"/>
                      </a:cubicBezTo>
                      <a:close/>
                      <a:moveTo>
                        <a:pt x="2897000" y="951756"/>
                      </a:moveTo>
                      <a:cubicBezTo>
                        <a:pt x="2860400" y="951756"/>
                        <a:pt x="2835996" y="976167"/>
                        <a:pt x="2835996" y="1012788"/>
                      </a:cubicBezTo>
                      <a:cubicBezTo>
                        <a:pt x="2835996" y="1049387"/>
                        <a:pt x="2860400" y="1073799"/>
                        <a:pt x="2897000" y="1073799"/>
                      </a:cubicBezTo>
                      <a:lnTo>
                        <a:pt x="3598600" y="1073770"/>
                      </a:lnTo>
                      <a:cubicBezTo>
                        <a:pt x="3629101" y="1073770"/>
                        <a:pt x="3659604" y="1049358"/>
                        <a:pt x="3659604" y="1012759"/>
                      </a:cubicBezTo>
                      <a:cubicBezTo>
                        <a:pt x="3659604" y="982257"/>
                        <a:pt x="3629101" y="951756"/>
                        <a:pt x="3598600" y="951756"/>
                      </a:cubicBezTo>
                      <a:close/>
                      <a:moveTo>
                        <a:pt x="3982980" y="475892"/>
                      </a:moveTo>
                      <a:cubicBezTo>
                        <a:pt x="4050081" y="475892"/>
                        <a:pt x="4104994" y="543022"/>
                        <a:pt x="4104994" y="640625"/>
                      </a:cubicBezTo>
                      <a:lnTo>
                        <a:pt x="4104994" y="1927930"/>
                      </a:lnTo>
                      <a:lnTo>
                        <a:pt x="2689570" y="2800376"/>
                      </a:lnTo>
                      <a:lnTo>
                        <a:pt x="1274131" y="1927959"/>
                      </a:lnTo>
                      <a:lnTo>
                        <a:pt x="1274131" y="640654"/>
                      </a:lnTo>
                      <a:cubicBezTo>
                        <a:pt x="1274131" y="549147"/>
                        <a:pt x="1329045" y="475920"/>
                        <a:pt x="1396146" y="475920"/>
                      </a:cubicBezTo>
                      <a:close/>
                      <a:moveTo>
                        <a:pt x="2689541" y="0"/>
                      </a:moveTo>
                      <a:cubicBezTo>
                        <a:pt x="2704792" y="0"/>
                        <a:pt x="2720044" y="6102"/>
                        <a:pt x="2732246" y="18306"/>
                      </a:cubicBezTo>
                      <a:lnTo>
                        <a:pt x="3079997" y="347743"/>
                      </a:lnTo>
                      <a:lnTo>
                        <a:pt x="2903076" y="347743"/>
                      </a:lnTo>
                      <a:lnTo>
                        <a:pt x="2689556" y="146411"/>
                      </a:lnTo>
                      <a:lnTo>
                        <a:pt x="2476000" y="347743"/>
                      </a:lnTo>
                      <a:lnTo>
                        <a:pt x="2299079" y="347743"/>
                      </a:lnTo>
                      <a:lnTo>
                        <a:pt x="2646830" y="18306"/>
                      </a:lnTo>
                      <a:cubicBezTo>
                        <a:pt x="2659036" y="6102"/>
                        <a:pt x="2674289" y="0"/>
                        <a:pt x="2689541" y="0"/>
                      </a:cubicBezTo>
                      <a:close/>
                    </a:path>
                  </a:pathLst>
                </a:custGeom>
                <a:solidFill>
                  <a:schemeClr val="accent2"/>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grpSp>
        <p:grpSp>
          <p:nvGrpSpPr>
            <p:cNvPr id="14" name="Group 13">
              <a:extLst>
                <a:ext uri="{FF2B5EF4-FFF2-40B4-BE49-F238E27FC236}">
                  <a16:creationId xmlns:a16="http://schemas.microsoft.com/office/drawing/2014/main" id="{D7B1A85C-051C-4B5C-BA59-12E40C675AEB}"/>
                </a:ext>
              </a:extLst>
            </p:cNvPr>
            <p:cNvGrpSpPr/>
            <p:nvPr/>
          </p:nvGrpSpPr>
          <p:grpSpPr>
            <a:xfrm>
              <a:off x="968345" y="2700480"/>
              <a:ext cx="4240348" cy="672050"/>
              <a:chOff x="968345" y="2700480"/>
              <a:chExt cx="4240348" cy="672050"/>
            </a:xfrm>
          </p:grpSpPr>
          <p:sp>
            <p:nvSpPr>
              <p:cNvPr id="27" name="TextBox 26">
                <a:extLst>
                  <a:ext uri="{FF2B5EF4-FFF2-40B4-BE49-F238E27FC236}">
                    <a16:creationId xmlns:a16="http://schemas.microsoft.com/office/drawing/2014/main" id="{C7D44D4C-2AAF-4A64-8D25-5C18354B98D1}"/>
                  </a:ext>
                </a:extLst>
              </p:cNvPr>
              <p:cNvSpPr txBox="1"/>
              <p:nvPr/>
            </p:nvSpPr>
            <p:spPr>
              <a:xfrm>
                <a:off x="1825413" y="2759506"/>
                <a:ext cx="3383280" cy="553998"/>
              </a:xfrm>
              <a:prstGeom prst="rect">
                <a:avLst/>
              </a:prstGeom>
              <a:noFill/>
            </p:spPr>
            <p:txBody>
              <a:bodyPr wrap="square" anchor="ctr">
                <a:spAutoFit/>
              </a:bodyPr>
              <a:lstStyle/>
              <a:p>
                <a:pPr marL="0" marR="0" lvl="0" indent="0"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1"/>
                    </a:solidFill>
                    <a:effectLst/>
                    <a:uLnTx/>
                    <a:uFillTx/>
                    <a:latin typeface="Arial" panose="020B0604020202020204" pitchFamily="34" charset="0"/>
                    <a:ea typeface="Verdana" panose="020B0604030504040204" pitchFamily="34" charset="0"/>
                    <a:cs typeface="Arial" panose="020B0604020202020204" pitchFamily="34" charset="0"/>
                  </a:rPr>
                  <a:t>Address</a:t>
                </a:r>
              </a:p>
              <a:p>
                <a:pPr marL="0" marR="0" lvl="0" indent="0" defTabSz="6858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Verdana" panose="020B0604030504040204" pitchFamily="34" charset="0"/>
                    <a:cs typeface="Arial" panose="020B0604020202020204" pitchFamily="34" charset="0"/>
                  </a:rPr>
                  <a:t># street number, city, state</a:t>
                </a:r>
                <a:endParaRPr kumimoji="0" lang="en-IN" sz="140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cs typeface="Arial" panose="020B0604020202020204" pitchFamily="34" charset="0"/>
                </a:endParaRPr>
              </a:p>
            </p:txBody>
          </p:sp>
          <p:grpSp>
            <p:nvGrpSpPr>
              <p:cNvPr id="28" name="Group 27">
                <a:extLst>
                  <a:ext uri="{FF2B5EF4-FFF2-40B4-BE49-F238E27FC236}">
                    <a16:creationId xmlns:a16="http://schemas.microsoft.com/office/drawing/2014/main" id="{F48CD314-ED4A-4E84-8E45-A566B634735E}"/>
                  </a:ext>
                </a:extLst>
              </p:cNvPr>
              <p:cNvGrpSpPr/>
              <p:nvPr/>
            </p:nvGrpSpPr>
            <p:grpSpPr>
              <a:xfrm>
                <a:off x="968345" y="2700480"/>
                <a:ext cx="672052" cy="672050"/>
                <a:chOff x="968345" y="2700480"/>
                <a:chExt cx="672052" cy="672050"/>
              </a:xfrm>
            </p:grpSpPr>
            <p:grpSp>
              <p:nvGrpSpPr>
                <p:cNvPr id="29" name="Group 28">
                  <a:extLst>
                    <a:ext uri="{FF2B5EF4-FFF2-40B4-BE49-F238E27FC236}">
                      <a16:creationId xmlns:a16="http://schemas.microsoft.com/office/drawing/2014/main" id="{FF587631-01DE-4A40-A361-2736E1E9394C}"/>
                    </a:ext>
                  </a:extLst>
                </p:cNvPr>
                <p:cNvGrpSpPr/>
                <p:nvPr/>
              </p:nvGrpSpPr>
              <p:grpSpPr>
                <a:xfrm flipH="1">
                  <a:off x="968345" y="2700480"/>
                  <a:ext cx="672052" cy="672050"/>
                  <a:chOff x="7368735" y="2223550"/>
                  <a:chExt cx="870390" cy="870390"/>
                </a:xfrm>
              </p:grpSpPr>
              <p:sp>
                <p:nvSpPr>
                  <p:cNvPr id="31" name="Oval 30">
                    <a:extLst>
                      <a:ext uri="{FF2B5EF4-FFF2-40B4-BE49-F238E27FC236}">
                        <a16:creationId xmlns:a16="http://schemas.microsoft.com/office/drawing/2014/main" id="{D1EE4F83-63CE-48BB-9172-1E9EAFAE3C24}"/>
                      </a:ext>
                    </a:extLst>
                  </p:cNvPr>
                  <p:cNvSpPr/>
                  <p:nvPr/>
                </p:nvSpPr>
                <p:spPr>
                  <a:xfrm>
                    <a:off x="7368735" y="2223550"/>
                    <a:ext cx="870390" cy="87039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pSp>
                <p:nvGrpSpPr>
                  <p:cNvPr id="32" name="Group 31">
                    <a:extLst>
                      <a:ext uri="{FF2B5EF4-FFF2-40B4-BE49-F238E27FC236}">
                        <a16:creationId xmlns:a16="http://schemas.microsoft.com/office/drawing/2014/main" id="{B6002E37-518E-4D81-A702-BE9BD798DFA0}"/>
                      </a:ext>
                    </a:extLst>
                  </p:cNvPr>
                  <p:cNvGrpSpPr/>
                  <p:nvPr/>
                </p:nvGrpSpPr>
                <p:grpSpPr>
                  <a:xfrm>
                    <a:off x="7475891" y="2330707"/>
                    <a:ext cx="656078" cy="656076"/>
                    <a:chOff x="8058181" y="2098968"/>
                    <a:chExt cx="566982" cy="566980"/>
                  </a:xfrm>
                </p:grpSpPr>
                <p:sp>
                  <p:nvSpPr>
                    <p:cNvPr id="33" name="Google Shape;113239;p4417">
                      <a:extLst>
                        <a:ext uri="{FF2B5EF4-FFF2-40B4-BE49-F238E27FC236}">
                          <a16:creationId xmlns:a16="http://schemas.microsoft.com/office/drawing/2014/main" id="{4A14A963-62A4-47D2-A254-E8EE91CD3630}"/>
                        </a:ext>
                      </a:extLst>
                    </p:cNvPr>
                    <p:cNvSpPr/>
                    <p:nvPr/>
                  </p:nvSpPr>
                  <p:spPr>
                    <a:xfrm>
                      <a:off x="8058181" y="2098968"/>
                      <a:ext cx="566982" cy="566980"/>
                    </a:xfrm>
                    <a:prstGeom prst="arc">
                      <a:avLst>
                        <a:gd name="adj1" fmla="val 19766441"/>
                        <a:gd name="adj2" fmla="val 12851793"/>
                      </a:avLst>
                    </a:prstGeom>
                    <a:noFill/>
                    <a:ln w="6350" cap="flat" cmpd="sng">
                      <a:solidFill>
                        <a:schemeClr val="bg2"/>
                      </a:solidFill>
                      <a:prstDash val="sysDash"/>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34" name="Google Shape;113240;p4417">
                      <a:extLst>
                        <a:ext uri="{FF2B5EF4-FFF2-40B4-BE49-F238E27FC236}">
                          <a16:creationId xmlns:a16="http://schemas.microsoft.com/office/drawing/2014/main" id="{03104DFE-FCE4-4F64-A606-3A3B3CB83732}"/>
                        </a:ext>
                      </a:extLst>
                    </p:cNvPr>
                    <p:cNvSpPr/>
                    <p:nvPr/>
                  </p:nvSpPr>
                  <p:spPr>
                    <a:xfrm>
                      <a:off x="8058181" y="2098968"/>
                      <a:ext cx="566982" cy="566980"/>
                    </a:xfrm>
                    <a:prstGeom prst="arc">
                      <a:avLst>
                        <a:gd name="adj1" fmla="val 13452179"/>
                        <a:gd name="adj2" fmla="val 18996647"/>
                      </a:avLst>
                    </a:prstGeom>
                    <a:noFill/>
                    <a:ln w="6350" cap="flat" cmpd="sng">
                      <a:solidFill>
                        <a:schemeClr val="bg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35" name="Google Shape;113241;p4417">
                      <a:extLst>
                        <a:ext uri="{FF2B5EF4-FFF2-40B4-BE49-F238E27FC236}">
                          <a16:creationId xmlns:a16="http://schemas.microsoft.com/office/drawing/2014/main" id="{089D8670-D3D4-4846-A66D-F109296BC909}"/>
                        </a:ext>
                      </a:extLst>
                    </p:cNvPr>
                    <p:cNvSpPr/>
                    <p:nvPr/>
                  </p:nvSpPr>
                  <p:spPr>
                    <a:xfrm>
                      <a:off x="8559491" y="2206230"/>
                      <a:ext cx="33015" cy="33015"/>
                    </a:xfrm>
                    <a:prstGeom prst="ellipse">
                      <a:avLst/>
                    </a:prstGeom>
                    <a:solidFill>
                      <a:schemeClr val="accent1"/>
                    </a:solidFill>
                    <a:ln w="6350" cap="flat" cmpd="sng">
                      <a:solidFill>
                        <a:schemeClr val="bg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36" name="Google Shape;113242;p4417">
                      <a:extLst>
                        <a:ext uri="{FF2B5EF4-FFF2-40B4-BE49-F238E27FC236}">
                          <a16:creationId xmlns:a16="http://schemas.microsoft.com/office/drawing/2014/main" id="{5D3173E3-141E-41BA-9E81-FACF12A4E699}"/>
                        </a:ext>
                      </a:extLst>
                    </p:cNvPr>
                    <p:cNvSpPr/>
                    <p:nvPr/>
                  </p:nvSpPr>
                  <p:spPr>
                    <a:xfrm>
                      <a:off x="8091933" y="2206230"/>
                      <a:ext cx="33015" cy="33015"/>
                    </a:xfrm>
                    <a:prstGeom prst="ellipse">
                      <a:avLst/>
                    </a:prstGeom>
                    <a:solidFill>
                      <a:schemeClr val="accent1"/>
                    </a:solidFill>
                    <a:ln w="6350" cap="flat" cmpd="sng">
                      <a:solidFill>
                        <a:schemeClr val="bg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37" name="Oval 36">
                      <a:extLst>
                        <a:ext uri="{FF2B5EF4-FFF2-40B4-BE49-F238E27FC236}">
                          <a16:creationId xmlns:a16="http://schemas.microsoft.com/office/drawing/2014/main" id="{BA7E0B62-89E8-48E8-B784-EDA0F0F692D4}"/>
                        </a:ext>
                      </a:extLst>
                    </p:cNvPr>
                    <p:cNvSpPr/>
                    <p:nvPr/>
                  </p:nvSpPr>
                  <p:spPr>
                    <a:xfrm>
                      <a:off x="8111666" y="2152452"/>
                      <a:ext cx="460013" cy="46001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sp>
              <p:nvSpPr>
                <p:cNvPr id="30" name="Freeform: Shape 29">
                  <a:extLst>
                    <a:ext uri="{FF2B5EF4-FFF2-40B4-BE49-F238E27FC236}">
                      <a16:creationId xmlns:a16="http://schemas.microsoft.com/office/drawing/2014/main" id="{A2ECE9CC-333C-4CF4-BBF2-F3B86213B619}"/>
                    </a:ext>
                  </a:extLst>
                </p:cNvPr>
                <p:cNvSpPr/>
                <p:nvPr/>
              </p:nvSpPr>
              <p:spPr>
                <a:xfrm>
                  <a:off x="1153038" y="2908018"/>
                  <a:ext cx="302666" cy="256974"/>
                </a:xfrm>
                <a:custGeom>
                  <a:avLst/>
                  <a:gdLst>
                    <a:gd name="connsiteX0" fmla="*/ 2285094 w 4389103"/>
                    <a:gd name="connsiteY0" fmla="*/ 2601832 h 3726507"/>
                    <a:gd name="connsiteX1" fmla="*/ 2285094 w 4389103"/>
                    <a:gd name="connsiteY1" fmla="*/ 3380453 h 3726507"/>
                    <a:gd name="connsiteX2" fmla="*/ 3117481 w 4389103"/>
                    <a:gd name="connsiteY2" fmla="*/ 3380453 h 3726507"/>
                    <a:gd name="connsiteX3" fmla="*/ 3117481 w 4389103"/>
                    <a:gd name="connsiteY3" fmla="*/ 2601832 h 3726507"/>
                    <a:gd name="connsiteX4" fmla="*/ 1267731 w 4389103"/>
                    <a:gd name="connsiteY4" fmla="*/ 2601832 h 3726507"/>
                    <a:gd name="connsiteX5" fmla="*/ 1267731 w 4389103"/>
                    <a:gd name="connsiteY5" fmla="*/ 3380453 h 3726507"/>
                    <a:gd name="connsiteX6" fmla="*/ 2100119 w 4389103"/>
                    <a:gd name="connsiteY6" fmla="*/ 3380453 h 3726507"/>
                    <a:gd name="connsiteX7" fmla="*/ 2100119 w 4389103"/>
                    <a:gd name="connsiteY7" fmla="*/ 2601832 h 3726507"/>
                    <a:gd name="connsiteX8" fmla="*/ 2285094 w 4389103"/>
                    <a:gd name="connsiteY8" fmla="*/ 1650184 h 3726507"/>
                    <a:gd name="connsiteX9" fmla="*/ 2285094 w 4389103"/>
                    <a:gd name="connsiteY9" fmla="*/ 2428805 h 3726507"/>
                    <a:gd name="connsiteX10" fmla="*/ 3117481 w 4389103"/>
                    <a:gd name="connsiteY10" fmla="*/ 2428805 h 3726507"/>
                    <a:gd name="connsiteX11" fmla="*/ 3117481 w 4389103"/>
                    <a:gd name="connsiteY11" fmla="*/ 1650184 h 3726507"/>
                    <a:gd name="connsiteX12" fmla="*/ 1267731 w 4389103"/>
                    <a:gd name="connsiteY12" fmla="*/ 1650184 h 3726507"/>
                    <a:gd name="connsiteX13" fmla="*/ 1267731 w 4389103"/>
                    <a:gd name="connsiteY13" fmla="*/ 2428805 h 3726507"/>
                    <a:gd name="connsiteX14" fmla="*/ 2100119 w 4389103"/>
                    <a:gd name="connsiteY14" fmla="*/ 2428805 h 3726507"/>
                    <a:gd name="connsiteX15" fmla="*/ 2100119 w 4389103"/>
                    <a:gd name="connsiteY15" fmla="*/ 1650184 h 3726507"/>
                    <a:gd name="connsiteX16" fmla="*/ 2192606 w 4389103"/>
                    <a:gd name="connsiteY16" fmla="*/ 438995 h 3726507"/>
                    <a:gd name="connsiteX17" fmla="*/ 3672407 w 4389103"/>
                    <a:gd name="connsiteY17" fmla="*/ 1606927 h 3726507"/>
                    <a:gd name="connsiteX18" fmla="*/ 3672407 w 4389103"/>
                    <a:gd name="connsiteY18" fmla="*/ 3726507 h 3726507"/>
                    <a:gd name="connsiteX19" fmla="*/ 712806 w 4389103"/>
                    <a:gd name="connsiteY19" fmla="*/ 3726507 h 3726507"/>
                    <a:gd name="connsiteX20" fmla="*/ 712806 w 4389103"/>
                    <a:gd name="connsiteY20" fmla="*/ 1606927 h 3726507"/>
                    <a:gd name="connsiteX21" fmla="*/ 932203 w 4389103"/>
                    <a:gd name="connsiteY21" fmla="*/ 25 h 3726507"/>
                    <a:gd name="connsiteX22" fmla="*/ 1371125 w 4389103"/>
                    <a:gd name="connsiteY22" fmla="*/ 25 h 3726507"/>
                    <a:gd name="connsiteX23" fmla="*/ 1371125 w 4389103"/>
                    <a:gd name="connsiteY23" fmla="*/ 617245 h 3726507"/>
                    <a:gd name="connsiteX24" fmla="*/ 2125505 w 4389103"/>
                    <a:gd name="connsiteY24" fmla="*/ 22294 h 3726507"/>
                    <a:gd name="connsiteX25" fmla="*/ 2197533 w 4389103"/>
                    <a:gd name="connsiteY25" fmla="*/ 25 h 3726507"/>
                    <a:gd name="connsiteX26" fmla="*/ 2197523 w 4389103"/>
                    <a:gd name="connsiteY26" fmla="*/ 74 h 3726507"/>
                    <a:gd name="connsiteX27" fmla="*/ 2262655 w 4389103"/>
                    <a:gd name="connsiteY27" fmla="*/ 22343 h 3726507"/>
                    <a:gd name="connsiteX28" fmla="*/ 4347487 w 4389103"/>
                    <a:gd name="connsiteY28" fmla="*/ 1668263 h 3726507"/>
                    <a:gd name="connsiteX29" fmla="*/ 4366357 w 4389103"/>
                    <a:gd name="connsiteY29" fmla="*/ 1824292 h 3726507"/>
                    <a:gd name="connsiteX30" fmla="*/ 4210327 w 4389103"/>
                    <a:gd name="connsiteY30" fmla="*/ 1841437 h 3726507"/>
                    <a:gd name="connsiteX31" fmla="*/ 2194075 w 4389103"/>
                    <a:gd name="connsiteY31" fmla="*/ 250381 h 3726507"/>
                    <a:gd name="connsiteX32" fmla="*/ 177823 w 4389103"/>
                    <a:gd name="connsiteY32" fmla="*/ 1841437 h 3726507"/>
                    <a:gd name="connsiteX33" fmla="*/ 23518 w 4389103"/>
                    <a:gd name="connsiteY33" fmla="*/ 1824292 h 3726507"/>
                    <a:gd name="connsiteX34" fmla="*/ 40663 w 4389103"/>
                    <a:gd name="connsiteY34" fmla="*/ 1668263 h 3726507"/>
                    <a:gd name="connsiteX35" fmla="*/ 932203 w 4389103"/>
                    <a:gd name="connsiteY35" fmla="*/ 963594 h 3726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89103" h="3726507">
                      <a:moveTo>
                        <a:pt x="2285094" y="2601832"/>
                      </a:moveTo>
                      <a:lnTo>
                        <a:pt x="2285094" y="3380453"/>
                      </a:lnTo>
                      <a:lnTo>
                        <a:pt x="3117481" y="3380453"/>
                      </a:lnTo>
                      <a:lnTo>
                        <a:pt x="3117481" y="2601832"/>
                      </a:lnTo>
                      <a:close/>
                      <a:moveTo>
                        <a:pt x="1267731" y="2601832"/>
                      </a:moveTo>
                      <a:lnTo>
                        <a:pt x="1267731" y="3380453"/>
                      </a:lnTo>
                      <a:lnTo>
                        <a:pt x="2100119" y="3380453"/>
                      </a:lnTo>
                      <a:lnTo>
                        <a:pt x="2100119" y="2601832"/>
                      </a:lnTo>
                      <a:close/>
                      <a:moveTo>
                        <a:pt x="2285094" y="1650184"/>
                      </a:moveTo>
                      <a:lnTo>
                        <a:pt x="2285094" y="2428805"/>
                      </a:lnTo>
                      <a:lnTo>
                        <a:pt x="3117481" y="2428805"/>
                      </a:lnTo>
                      <a:lnTo>
                        <a:pt x="3117481" y="1650184"/>
                      </a:lnTo>
                      <a:close/>
                      <a:moveTo>
                        <a:pt x="1267731" y="1650184"/>
                      </a:moveTo>
                      <a:lnTo>
                        <a:pt x="1267731" y="2428805"/>
                      </a:lnTo>
                      <a:lnTo>
                        <a:pt x="2100119" y="2428805"/>
                      </a:lnTo>
                      <a:lnTo>
                        <a:pt x="2100119" y="1650184"/>
                      </a:lnTo>
                      <a:close/>
                      <a:moveTo>
                        <a:pt x="2192606" y="438995"/>
                      </a:moveTo>
                      <a:lnTo>
                        <a:pt x="3672407" y="1606927"/>
                      </a:lnTo>
                      <a:lnTo>
                        <a:pt x="3672407" y="3726507"/>
                      </a:lnTo>
                      <a:lnTo>
                        <a:pt x="712806" y="3726507"/>
                      </a:lnTo>
                      <a:lnTo>
                        <a:pt x="712806" y="1606927"/>
                      </a:lnTo>
                      <a:close/>
                      <a:moveTo>
                        <a:pt x="932203" y="25"/>
                      </a:moveTo>
                      <a:lnTo>
                        <a:pt x="1371125" y="25"/>
                      </a:lnTo>
                      <a:lnTo>
                        <a:pt x="1371125" y="617245"/>
                      </a:lnTo>
                      <a:lnTo>
                        <a:pt x="2125505" y="22294"/>
                      </a:lnTo>
                      <a:cubicBezTo>
                        <a:pt x="2149919" y="6227"/>
                        <a:pt x="2174491" y="-475"/>
                        <a:pt x="2197533" y="25"/>
                      </a:cubicBezTo>
                      <a:lnTo>
                        <a:pt x="2197523" y="74"/>
                      </a:lnTo>
                      <a:cubicBezTo>
                        <a:pt x="2220567" y="574"/>
                        <a:pt x="2242032" y="8186"/>
                        <a:pt x="2262655" y="22343"/>
                      </a:cubicBezTo>
                      <a:lnTo>
                        <a:pt x="4347487" y="1668263"/>
                      </a:lnTo>
                      <a:cubicBezTo>
                        <a:pt x="4395444" y="1706805"/>
                        <a:pt x="4402253" y="1777873"/>
                        <a:pt x="4366357" y="1824292"/>
                      </a:cubicBezTo>
                      <a:cubicBezTo>
                        <a:pt x="4330959" y="1870025"/>
                        <a:pt x="4255678" y="1877373"/>
                        <a:pt x="4210327" y="1841437"/>
                      </a:cubicBezTo>
                      <a:lnTo>
                        <a:pt x="2194075" y="250381"/>
                      </a:lnTo>
                      <a:lnTo>
                        <a:pt x="177823" y="1841437"/>
                      </a:lnTo>
                      <a:cubicBezTo>
                        <a:pt x="132472" y="1877373"/>
                        <a:pt x="59258" y="1869761"/>
                        <a:pt x="23518" y="1824292"/>
                      </a:cubicBezTo>
                      <a:cubicBezTo>
                        <a:pt x="-11958" y="1779176"/>
                        <a:pt x="-8127" y="1704199"/>
                        <a:pt x="40663" y="1668263"/>
                      </a:cubicBezTo>
                      <a:lnTo>
                        <a:pt x="932203" y="96359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grpSp>
        </p:grpSp>
        <p:grpSp>
          <p:nvGrpSpPr>
            <p:cNvPr id="15" name="Group 14">
              <a:extLst>
                <a:ext uri="{FF2B5EF4-FFF2-40B4-BE49-F238E27FC236}">
                  <a16:creationId xmlns:a16="http://schemas.microsoft.com/office/drawing/2014/main" id="{0590B871-3610-4612-8588-A33FCED0842C}"/>
                </a:ext>
              </a:extLst>
            </p:cNvPr>
            <p:cNvGrpSpPr/>
            <p:nvPr/>
          </p:nvGrpSpPr>
          <p:grpSpPr>
            <a:xfrm>
              <a:off x="968345" y="4117829"/>
              <a:ext cx="4234254" cy="672050"/>
              <a:chOff x="974439" y="4117829"/>
              <a:chExt cx="4234254" cy="672050"/>
            </a:xfrm>
          </p:grpSpPr>
          <p:sp>
            <p:nvSpPr>
              <p:cNvPr id="16" name="TextBox 15">
                <a:extLst>
                  <a:ext uri="{FF2B5EF4-FFF2-40B4-BE49-F238E27FC236}">
                    <a16:creationId xmlns:a16="http://schemas.microsoft.com/office/drawing/2014/main" id="{112945E0-8845-4092-8451-1DB3A392C2FB}"/>
                  </a:ext>
                </a:extLst>
              </p:cNvPr>
              <p:cNvSpPr txBox="1"/>
              <p:nvPr/>
            </p:nvSpPr>
            <p:spPr>
              <a:xfrm>
                <a:off x="1825413" y="4176855"/>
                <a:ext cx="3383280" cy="553998"/>
              </a:xfrm>
              <a:prstGeom prst="rect">
                <a:avLst/>
              </a:prstGeom>
              <a:noFill/>
            </p:spPr>
            <p:txBody>
              <a:bodyPr wrap="square" anchor="ctr">
                <a:spAutoFit/>
              </a:bodyPr>
              <a:lstStyle/>
              <a:p>
                <a:pPr marL="0" marR="0" lvl="0" indent="0"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3"/>
                    </a:solidFill>
                    <a:effectLst/>
                    <a:uLnTx/>
                    <a:uFillTx/>
                    <a:latin typeface="Arial" panose="020B0604020202020204" pitchFamily="34" charset="0"/>
                    <a:ea typeface="Verdana" panose="020B0604030504040204" pitchFamily="34" charset="0"/>
                    <a:cs typeface="Arial" panose="020B0604020202020204" pitchFamily="34" charset="0"/>
                  </a:rPr>
                  <a:t>Contact Number</a:t>
                </a:r>
              </a:p>
              <a:p>
                <a:pPr marL="0" marR="0" lvl="0" indent="0" defTabSz="6858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chemeClr val="tx2">
                        <a:lumMod val="65000"/>
                        <a:lumOff val="35000"/>
                      </a:schemeClr>
                    </a:solidFill>
                    <a:effectLst/>
                    <a:uLnTx/>
                    <a:uFillTx/>
                    <a:latin typeface="Arial" panose="020B0604020202020204" pitchFamily="34" charset="0"/>
                    <a:ea typeface="Verdana" panose="020B0604030504040204" pitchFamily="34" charset="0"/>
                    <a:cs typeface="Arial" panose="020B0604020202020204" pitchFamily="34" charset="0"/>
                  </a:rPr>
                  <a:t>0123456789</a:t>
                </a:r>
              </a:p>
            </p:txBody>
          </p:sp>
          <p:grpSp>
            <p:nvGrpSpPr>
              <p:cNvPr id="17" name="Group 16">
                <a:extLst>
                  <a:ext uri="{FF2B5EF4-FFF2-40B4-BE49-F238E27FC236}">
                    <a16:creationId xmlns:a16="http://schemas.microsoft.com/office/drawing/2014/main" id="{556D08D6-FEBA-4CC2-B5E8-D8E6673156E9}"/>
                  </a:ext>
                </a:extLst>
              </p:cNvPr>
              <p:cNvGrpSpPr/>
              <p:nvPr/>
            </p:nvGrpSpPr>
            <p:grpSpPr>
              <a:xfrm>
                <a:off x="974439" y="4117829"/>
                <a:ext cx="672052" cy="672050"/>
                <a:chOff x="974439" y="4117829"/>
                <a:chExt cx="672052" cy="672050"/>
              </a:xfrm>
            </p:grpSpPr>
            <p:grpSp>
              <p:nvGrpSpPr>
                <p:cNvPr id="18" name="Group 17">
                  <a:extLst>
                    <a:ext uri="{FF2B5EF4-FFF2-40B4-BE49-F238E27FC236}">
                      <a16:creationId xmlns:a16="http://schemas.microsoft.com/office/drawing/2014/main" id="{19A4B72B-8FE2-4705-A4B6-E9231CB22858}"/>
                    </a:ext>
                  </a:extLst>
                </p:cNvPr>
                <p:cNvGrpSpPr/>
                <p:nvPr/>
              </p:nvGrpSpPr>
              <p:grpSpPr>
                <a:xfrm flipH="1">
                  <a:off x="974439" y="4117829"/>
                  <a:ext cx="672052" cy="672050"/>
                  <a:chOff x="7368733" y="2223549"/>
                  <a:chExt cx="870390" cy="870390"/>
                </a:xfrm>
              </p:grpSpPr>
              <p:sp>
                <p:nvSpPr>
                  <p:cNvPr id="20" name="Oval 19">
                    <a:extLst>
                      <a:ext uri="{FF2B5EF4-FFF2-40B4-BE49-F238E27FC236}">
                        <a16:creationId xmlns:a16="http://schemas.microsoft.com/office/drawing/2014/main" id="{6C180448-CC37-4610-BBA3-C7972FDE89AA}"/>
                      </a:ext>
                    </a:extLst>
                  </p:cNvPr>
                  <p:cNvSpPr/>
                  <p:nvPr/>
                </p:nvSpPr>
                <p:spPr>
                  <a:xfrm>
                    <a:off x="7368733" y="2223549"/>
                    <a:ext cx="870390" cy="87039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7714CCB4-70D1-46F1-832E-37666C805C33}"/>
                      </a:ext>
                    </a:extLst>
                  </p:cNvPr>
                  <p:cNvGrpSpPr/>
                  <p:nvPr/>
                </p:nvGrpSpPr>
                <p:grpSpPr>
                  <a:xfrm>
                    <a:off x="7475891" y="2330708"/>
                    <a:ext cx="656078" cy="656076"/>
                    <a:chOff x="8058181" y="2098968"/>
                    <a:chExt cx="566982" cy="566980"/>
                  </a:xfrm>
                </p:grpSpPr>
                <p:sp>
                  <p:nvSpPr>
                    <p:cNvPr id="22" name="Google Shape;113239;p4417">
                      <a:extLst>
                        <a:ext uri="{FF2B5EF4-FFF2-40B4-BE49-F238E27FC236}">
                          <a16:creationId xmlns:a16="http://schemas.microsoft.com/office/drawing/2014/main" id="{B4246496-C363-48DC-8F11-E561350B43C8}"/>
                        </a:ext>
                      </a:extLst>
                    </p:cNvPr>
                    <p:cNvSpPr/>
                    <p:nvPr/>
                  </p:nvSpPr>
                  <p:spPr>
                    <a:xfrm>
                      <a:off x="8058181" y="2098968"/>
                      <a:ext cx="566982" cy="566980"/>
                    </a:xfrm>
                    <a:prstGeom prst="arc">
                      <a:avLst>
                        <a:gd name="adj1" fmla="val 19766441"/>
                        <a:gd name="adj2" fmla="val 12851793"/>
                      </a:avLst>
                    </a:prstGeom>
                    <a:noFill/>
                    <a:ln w="6350" cap="flat" cmpd="sng">
                      <a:solidFill>
                        <a:schemeClr val="bg2"/>
                      </a:solidFill>
                      <a:prstDash val="sysDash"/>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23" name="Google Shape;113240;p4417">
                      <a:extLst>
                        <a:ext uri="{FF2B5EF4-FFF2-40B4-BE49-F238E27FC236}">
                          <a16:creationId xmlns:a16="http://schemas.microsoft.com/office/drawing/2014/main" id="{28DB18CF-D86F-4AAB-825B-3F203F110FD4}"/>
                        </a:ext>
                      </a:extLst>
                    </p:cNvPr>
                    <p:cNvSpPr/>
                    <p:nvPr/>
                  </p:nvSpPr>
                  <p:spPr>
                    <a:xfrm>
                      <a:off x="8058181" y="2098968"/>
                      <a:ext cx="566982" cy="566980"/>
                    </a:xfrm>
                    <a:prstGeom prst="arc">
                      <a:avLst>
                        <a:gd name="adj1" fmla="val 13452179"/>
                        <a:gd name="adj2" fmla="val 18996647"/>
                      </a:avLst>
                    </a:prstGeom>
                    <a:noFill/>
                    <a:ln w="6350" cap="flat" cmpd="sng">
                      <a:solidFill>
                        <a:schemeClr val="bg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24" name="Google Shape;113241;p4417">
                      <a:extLst>
                        <a:ext uri="{FF2B5EF4-FFF2-40B4-BE49-F238E27FC236}">
                          <a16:creationId xmlns:a16="http://schemas.microsoft.com/office/drawing/2014/main" id="{3EA4B118-8513-4F2A-B2AB-A09936DF19AE}"/>
                        </a:ext>
                      </a:extLst>
                    </p:cNvPr>
                    <p:cNvSpPr/>
                    <p:nvPr/>
                  </p:nvSpPr>
                  <p:spPr>
                    <a:xfrm>
                      <a:off x="8559491" y="2206230"/>
                      <a:ext cx="33015" cy="33015"/>
                    </a:xfrm>
                    <a:prstGeom prst="ellipse">
                      <a:avLst/>
                    </a:prstGeom>
                    <a:solidFill>
                      <a:schemeClr val="accent3"/>
                    </a:solidFill>
                    <a:ln w="6350" cap="flat" cmpd="sng">
                      <a:solidFill>
                        <a:schemeClr val="bg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25" name="Google Shape;113242;p4417">
                      <a:extLst>
                        <a:ext uri="{FF2B5EF4-FFF2-40B4-BE49-F238E27FC236}">
                          <a16:creationId xmlns:a16="http://schemas.microsoft.com/office/drawing/2014/main" id="{9E9D2702-DE08-469D-9DB4-191EE54945B5}"/>
                        </a:ext>
                      </a:extLst>
                    </p:cNvPr>
                    <p:cNvSpPr/>
                    <p:nvPr/>
                  </p:nvSpPr>
                  <p:spPr>
                    <a:xfrm>
                      <a:off x="8091933" y="2206230"/>
                      <a:ext cx="33015" cy="33015"/>
                    </a:xfrm>
                    <a:prstGeom prst="ellipse">
                      <a:avLst/>
                    </a:prstGeom>
                    <a:solidFill>
                      <a:schemeClr val="accent3"/>
                    </a:solidFill>
                    <a:ln w="6350" cap="flat" cmpd="sng">
                      <a:solidFill>
                        <a:schemeClr val="bg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Calibri"/>
                        <a:buNone/>
                        <a:tabLst/>
                        <a:defRPr/>
                      </a:pPr>
                      <a:endParaRPr kumimoji="0" sz="1400" b="0" i="0" u="none" strike="noStrike" kern="0" cap="none" spc="0" normalizeH="0" baseline="0" noProof="0">
                        <a:ln>
                          <a:noFill/>
                        </a:ln>
                        <a:solidFill>
                          <a:srgbClr val="FFFFFF"/>
                        </a:solidFill>
                        <a:effectLst/>
                        <a:uLnTx/>
                        <a:uFillTx/>
                        <a:latin typeface="Arial" panose="020B0604020202020204" pitchFamily="34" charset="0"/>
                        <a:ea typeface="Twentieth Century"/>
                        <a:cs typeface="Arial" panose="020B0604020202020204" pitchFamily="34" charset="0"/>
                        <a:sym typeface="Twentieth Century"/>
                      </a:endParaRPr>
                    </a:p>
                  </p:txBody>
                </p:sp>
                <p:sp>
                  <p:nvSpPr>
                    <p:cNvPr id="26" name="Oval 25">
                      <a:extLst>
                        <a:ext uri="{FF2B5EF4-FFF2-40B4-BE49-F238E27FC236}">
                          <a16:creationId xmlns:a16="http://schemas.microsoft.com/office/drawing/2014/main" id="{1EA64EE0-FB61-4F43-B412-60E40396D000}"/>
                        </a:ext>
                      </a:extLst>
                    </p:cNvPr>
                    <p:cNvSpPr/>
                    <p:nvPr/>
                  </p:nvSpPr>
                  <p:spPr>
                    <a:xfrm>
                      <a:off x="8111666" y="2152452"/>
                      <a:ext cx="460013" cy="46001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sp>
              <p:nvSpPr>
                <p:cNvPr id="19" name="Freeform: Shape 18">
                  <a:extLst>
                    <a:ext uri="{FF2B5EF4-FFF2-40B4-BE49-F238E27FC236}">
                      <a16:creationId xmlns:a16="http://schemas.microsoft.com/office/drawing/2014/main" id="{0581FBE9-A0BF-4C09-9AF0-B4C17490371C}"/>
                    </a:ext>
                  </a:extLst>
                </p:cNvPr>
                <p:cNvSpPr/>
                <p:nvPr/>
              </p:nvSpPr>
              <p:spPr>
                <a:xfrm>
                  <a:off x="1177484" y="4326226"/>
                  <a:ext cx="265962" cy="255256"/>
                </a:xfrm>
                <a:custGeom>
                  <a:avLst/>
                  <a:gdLst>
                    <a:gd name="connsiteX0" fmla="*/ 3529057 w 4495445"/>
                    <a:gd name="connsiteY0" fmla="*/ 2890620 h 4314524"/>
                    <a:gd name="connsiteX1" fmla="*/ 3347344 w 4495445"/>
                    <a:gd name="connsiteY1" fmla="*/ 3072333 h 4314524"/>
                    <a:gd name="connsiteX2" fmla="*/ 3529057 w 4495445"/>
                    <a:gd name="connsiteY2" fmla="*/ 3237506 h 4314524"/>
                    <a:gd name="connsiteX3" fmla="*/ 3694228 w 4495445"/>
                    <a:gd name="connsiteY3" fmla="*/ 3072333 h 4314524"/>
                    <a:gd name="connsiteX4" fmla="*/ 3529057 w 4495445"/>
                    <a:gd name="connsiteY4" fmla="*/ 2890620 h 4314524"/>
                    <a:gd name="connsiteX5" fmla="*/ 2802245 w 4495445"/>
                    <a:gd name="connsiteY5" fmla="*/ 2890620 h 4314524"/>
                    <a:gd name="connsiteX6" fmla="*/ 2620532 w 4495445"/>
                    <a:gd name="connsiteY6" fmla="*/ 3072333 h 4314524"/>
                    <a:gd name="connsiteX7" fmla="*/ 2802245 w 4495445"/>
                    <a:gd name="connsiteY7" fmla="*/ 3237506 h 4314524"/>
                    <a:gd name="connsiteX8" fmla="*/ 2967417 w 4495445"/>
                    <a:gd name="connsiteY8" fmla="*/ 3072333 h 4314524"/>
                    <a:gd name="connsiteX9" fmla="*/ 2802245 w 4495445"/>
                    <a:gd name="connsiteY9" fmla="*/ 2890620 h 4314524"/>
                    <a:gd name="connsiteX10" fmla="*/ 2091973 w 4495445"/>
                    <a:gd name="connsiteY10" fmla="*/ 2890620 h 4314524"/>
                    <a:gd name="connsiteX11" fmla="*/ 1910260 w 4495445"/>
                    <a:gd name="connsiteY11" fmla="*/ 3072333 h 4314524"/>
                    <a:gd name="connsiteX12" fmla="*/ 2091973 w 4495445"/>
                    <a:gd name="connsiteY12" fmla="*/ 3237506 h 4314524"/>
                    <a:gd name="connsiteX13" fmla="*/ 2257145 w 4495445"/>
                    <a:gd name="connsiteY13" fmla="*/ 3072333 h 4314524"/>
                    <a:gd name="connsiteX14" fmla="*/ 2091973 w 4495445"/>
                    <a:gd name="connsiteY14" fmla="*/ 2890620 h 4314524"/>
                    <a:gd name="connsiteX15" fmla="*/ 3529076 w 4495445"/>
                    <a:gd name="connsiteY15" fmla="*/ 2163807 h 4314524"/>
                    <a:gd name="connsiteX16" fmla="*/ 3347363 w 4495445"/>
                    <a:gd name="connsiteY16" fmla="*/ 2345521 h 4314524"/>
                    <a:gd name="connsiteX17" fmla="*/ 3529076 w 4495445"/>
                    <a:gd name="connsiteY17" fmla="*/ 2510692 h 4314524"/>
                    <a:gd name="connsiteX18" fmla="*/ 3694249 w 4495445"/>
                    <a:gd name="connsiteY18" fmla="*/ 2345521 h 4314524"/>
                    <a:gd name="connsiteX19" fmla="*/ 3529076 w 4495445"/>
                    <a:gd name="connsiteY19" fmla="*/ 2163807 h 4314524"/>
                    <a:gd name="connsiteX20" fmla="*/ 2802303 w 4495445"/>
                    <a:gd name="connsiteY20" fmla="*/ 2163807 h 4314524"/>
                    <a:gd name="connsiteX21" fmla="*/ 2620591 w 4495445"/>
                    <a:gd name="connsiteY21" fmla="*/ 2345521 h 4314524"/>
                    <a:gd name="connsiteX22" fmla="*/ 2802303 w 4495445"/>
                    <a:gd name="connsiteY22" fmla="*/ 2510692 h 4314524"/>
                    <a:gd name="connsiteX23" fmla="*/ 2967476 w 4495445"/>
                    <a:gd name="connsiteY23" fmla="*/ 2345521 h 4314524"/>
                    <a:gd name="connsiteX24" fmla="*/ 2802303 w 4495445"/>
                    <a:gd name="connsiteY24" fmla="*/ 2163807 h 4314524"/>
                    <a:gd name="connsiteX25" fmla="*/ 2092071 w 4495445"/>
                    <a:gd name="connsiteY25" fmla="*/ 2163807 h 4314524"/>
                    <a:gd name="connsiteX26" fmla="*/ 1910358 w 4495445"/>
                    <a:gd name="connsiteY26" fmla="*/ 2345521 h 4314524"/>
                    <a:gd name="connsiteX27" fmla="*/ 2092071 w 4495445"/>
                    <a:gd name="connsiteY27" fmla="*/ 2510692 h 4314524"/>
                    <a:gd name="connsiteX28" fmla="*/ 2257243 w 4495445"/>
                    <a:gd name="connsiteY28" fmla="*/ 2345521 h 4314524"/>
                    <a:gd name="connsiteX29" fmla="*/ 2092071 w 4495445"/>
                    <a:gd name="connsiteY29" fmla="*/ 2163807 h 4314524"/>
                    <a:gd name="connsiteX30" fmla="*/ 2802245 w 4495445"/>
                    <a:gd name="connsiteY30" fmla="*/ 1437055 h 4314524"/>
                    <a:gd name="connsiteX31" fmla="*/ 2620532 w 4495445"/>
                    <a:gd name="connsiteY31" fmla="*/ 1618767 h 4314524"/>
                    <a:gd name="connsiteX32" fmla="*/ 2802245 w 4495445"/>
                    <a:gd name="connsiteY32" fmla="*/ 1783940 h 4314524"/>
                    <a:gd name="connsiteX33" fmla="*/ 2967417 w 4495445"/>
                    <a:gd name="connsiteY33" fmla="*/ 1618767 h 4314524"/>
                    <a:gd name="connsiteX34" fmla="*/ 2802245 w 4495445"/>
                    <a:gd name="connsiteY34" fmla="*/ 1437055 h 4314524"/>
                    <a:gd name="connsiteX35" fmla="*/ 2092071 w 4495445"/>
                    <a:gd name="connsiteY35" fmla="*/ 1437045 h 4314524"/>
                    <a:gd name="connsiteX36" fmla="*/ 1910358 w 4495445"/>
                    <a:gd name="connsiteY36" fmla="*/ 1618757 h 4314524"/>
                    <a:gd name="connsiteX37" fmla="*/ 2092071 w 4495445"/>
                    <a:gd name="connsiteY37" fmla="*/ 1783930 h 4314524"/>
                    <a:gd name="connsiteX38" fmla="*/ 2257243 w 4495445"/>
                    <a:gd name="connsiteY38" fmla="*/ 1618757 h 4314524"/>
                    <a:gd name="connsiteX39" fmla="*/ 2092071 w 4495445"/>
                    <a:gd name="connsiteY39" fmla="*/ 1437045 h 4314524"/>
                    <a:gd name="connsiteX40" fmla="*/ 3529076 w 4495445"/>
                    <a:gd name="connsiteY40" fmla="*/ 1437035 h 4314524"/>
                    <a:gd name="connsiteX41" fmla="*/ 3347363 w 4495445"/>
                    <a:gd name="connsiteY41" fmla="*/ 1618747 h 4314524"/>
                    <a:gd name="connsiteX42" fmla="*/ 3529076 w 4495445"/>
                    <a:gd name="connsiteY42" fmla="*/ 1783920 h 4314524"/>
                    <a:gd name="connsiteX43" fmla="*/ 3694249 w 4495445"/>
                    <a:gd name="connsiteY43" fmla="*/ 1618747 h 4314524"/>
                    <a:gd name="connsiteX44" fmla="*/ 3529076 w 4495445"/>
                    <a:gd name="connsiteY44" fmla="*/ 1437035 h 4314524"/>
                    <a:gd name="connsiteX45" fmla="*/ 1794750 w 4495445"/>
                    <a:gd name="connsiteY45" fmla="*/ 396409 h 4314524"/>
                    <a:gd name="connsiteX46" fmla="*/ 1794750 w 4495445"/>
                    <a:gd name="connsiteY46" fmla="*/ 1007584 h 4314524"/>
                    <a:gd name="connsiteX47" fmla="*/ 3826497 w 4495445"/>
                    <a:gd name="connsiteY47" fmla="*/ 1007584 h 4314524"/>
                    <a:gd name="connsiteX48" fmla="*/ 3826497 w 4495445"/>
                    <a:gd name="connsiteY48" fmla="*/ 396409 h 4314524"/>
                    <a:gd name="connsiteX49" fmla="*/ 190607 w 4495445"/>
                    <a:gd name="connsiteY49" fmla="*/ 0 h 4314524"/>
                    <a:gd name="connsiteX50" fmla="*/ 889484 w 4495445"/>
                    <a:gd name="connsiteY50" fmla="*/ 0 h 4314524"/>
                    <a:gd name="connsiteX51" fmla="*/ 1080091 w 4495445"/>
                    <a:gd name="connsiteY51" fmla="*/ 190606 h 4314524"/>
                    <a:gd name="connsiteX52" fmla="*/ 1080091 w 4495445"/>
                    <a:gd name="connsiteY52" fmla="*/ 3558048 h 4314524"/>
                    <a:gd name="connsiteX53" fmla="*/ 889484 w 4495445"/>
                    <a:gd name="connsiteY53" fmla="*/ 3748654 h 4314524"/>
                    <a:gd name="connsiteX54" fmla="*/ 667113 w 4495445"/>
                    <a:gd name="connsiteY54" fmla="*/ 3748654 h 4314524"/>
                    <a:gd name="connsiteX55" fmla="*/ 667201 w 4495445"/>
                    <a:gd name="connsiteY55" fmla="*/ 3749571 h 4314524"/>
                    <a:gd name="connsiteX56" fmla="*/ 667202 w 4495445"/>
                    <a:gd name="connsiteY56" fmla="*/ 3749571 h 4314524"/>
                    <a:gd name="connsiteX57" fmla="*/ 676223 w 4495445"/>
                    <a:gd name="connsiteY57" fmla="*/ 3843952 h 4314524"/>
                    <a:gd name="connsiteX58" fmla="*/ 702015 w 4495445"/>
                    <a:gd name="connsiteY58" fmla="*/ 3927265 h 4314524"/>
                    <a:gd name="connsiteX59" fmla="*/ 737872 w 4495445"/>
                    <a:gd name="connsiteY59" fmla="*/ 3990871 h 4314524"/>
                    <a:gd name="connsiteX60" fmla="*/ 737871 w 4495445"/>
                    <a:gd name="connsiteY60" fmla="*/ 3990871 h 4314524"/>
                    <a:gd name="connsiteX61" fmla="*/ 742186 w 4495445"/>
                    <a:gd name="connsiteY61" fmla="*/ 3998525 h 4314524"/>
                    <a:gd name="connsiteX62" fmla="*/ 1078111 w 4495445"/>
                    <a:gd name="connsiteY62" fmla="*/ 4171587 h 4314524"/>
                    <a:gd name="connsiteX63" fmla="*/ 1108551 w 4495445"/>
                    <a:gd name="connsiteY63" fmla="*/ 4170603 h 4314524"/>
                    <a:gd name="connsiteX64" fmla="*/ 1108551 w 4495445"/>
                    <a:gd name="connsiteY64" fmla="*/ 4170552 h 4314524"/>
                    <a:gd name="connsiteX65" fmla="*/ 1109346 w 4495445"/>
                    <a:gd name="connsiteY65" fmla="*/ 4170578 h 4314524"/>
                    <a:gd name="connsiteX66" fmla="*/ 1110141 w 4495445"/>
                    <a:gd name="connsiteY66" fmla="*/ 4170552 h 4314524"/>
                    <a:gd name="connsiteX67" fmla="*/ 1110141 w 4495445"/>
                    <a:gd name="connsiteY67" fmla="*/ 4170603 h 4314524"/>
                    <a:gd name="connsiteX68" fmla="*/ 1140581 w 4495445"/>
                    <a:gd name="connsiteY68" fmla="*/ 4171587 h 4314524"/>
                    <a:gd name="connsiteX69" fmla="*/ 1476506 w 4495445"/>
                    <a:gd name="connsiteY69" fmla="*/ 3998525 h 4314524"/>
                    <a:gd name="connsiteX70" fmla="*/ 1480821 w 4495445"/>
                    <a:gd name="connsiteY70" fmla="*/ 3990871 h 4314524"/>
                    <a:gd name="connsiteX71" fmla="*/ 1483117 w 4495445"/>
                    <a:gd name="connsiteY71" fmla="*/ 3990871 h 4314524"/>
                    <a:gd name="connsiteX72" fmla="*/ 1518974 w 4495445"/>
                    <a:gd name="connsiteY72" fmla="*/ 3927265 h 4314524"/>
                    <a:gd name="connsiteX73" fmla="*/ 1544766 w 4495445"/>
                    <a:gd name="connsiteY73" fmla="*/ 3843952 h 4314524"/>
                    <a:gd name="connsiteX74" fmla="*/ 1553787 w 4495445"/>
                    <a:gd name="connsiteY74" fmla="*/ 3749572 h 4314524"/>
                    <a:gd name="connsiteX75" fmla="*/ 1464405 w 4495445"/>
                    <a:gd name="connsiteY75" fmla="*/ 3749572 h 4314524"/>
                    <a:gd name="connsiteX76" fmla="*/ 1464405 w 4495445"/>
                    <a:gd name="connsiteY76" fmla="*/ 0 h 4314524"/>
                    <a:gd name="connsiteX77" fmla="*/ 4222906 w 4495445"/>
                    <a:gd name="connsiteY77" fmla="*/ 0 h 4314524"/>
                    <a:gd name="connsiteX78" fmla="*/ 4222906 w 4495445"/>
                    <a:gd name="connsiteY78" fmla="*/ 3749572 h 4314524"/>
                    <a:gd name="connsiteX79" fmla="*/ 1696722 w 4495445"/>
                    <a:gd name="connsiteY79" fmla="*/ 3749572 h 4314524"/>
                    <a:gd name="connsiteX80" fmla="*/ 1684489 w 4495445"/>
                    <a:gd name="connsiteY80" fmla="*/ 3877448 h 4314524"/>
                    <a:gd name="connsiteX81" fmla="*/ 1649622 w 4495445"/>
                    <a:gd name="connsiteY81" fmla="*/ 3989794 h 4314524"/>
                    <a:gd name="connsiteX82" fmla="*/ 1649012 w 4495445"/>
                    <a:gd name="connsiteY82" fmla="*/ 3990871 h 4314524"/>
                    <a:gd name="connsiteX83" fmla="*/ 1646716 w 4495445"/>
                    <a:gd name="connsiteY83" fmla="*/ 3990871 h 4314524"/>
                    <a:gd name="connsiteX84" fmla="*/ 1593053 w 4495445"/>
                    <a:gd name="connsiteY84" fmla="*/ 4085621 h 4314524"/>
                    <a:gd name="connsiteX85" fmla="*/ 1140547 w 4495445"/>
                    <a:gd name="connsiteY85" fmla="*/ 4314524 h 4314524"/>
                    <a:gd name="connsiteX86" fmla="*/ 1109346 w 4495445"/>
                    <a:gd name="connsiteY86" fmla="*/ 4313108 h 4314524"/>
                    <a:gd name="connsiteX87" fmla="*/ 1078145 w 4495445"/>
                    <a:gd name="connsiteY87" fmla="*/ 4314524 h 4314524"/>
                    <a:gd name="connsiteX88" fmla="*/ 625639 w 4495445"/>
                    <a:gd name="connsiteY88" fmla="*/ 4085621 h 4314524"/>
                    <a:gd name="connsiteX89" fmla="*/ 571976 w 4495445"/>
                    <a:gd name="connsiteY89" fmla="*/ 3990871 h 4314524"/>
                    <a:gd name="connsiteX90" fmla="*/ 571977 w 4495445"/>
                    <a:gd name="connsiteY90" fmla="*/ 3990871 h 4314524"/>
                    <a:gd name="connsiteX91" fmla="*/ 571367 w 4495445"/>
                    <a:gd name="connsiteY91" fmla="*/ 3989794 h 4314524"/>
                    <a:gd name="connsiteX92" fmla="*/ 536500 w 4495445"/>
                    <a:gd name="connsiteY92" fmla="*/ 3877448 h 4314524"/>
                    <a:gd name="connsiteX93" fmla="*/ 524267 w 4495445"/>
                    <a:gd name="connsiteY93" fmla="*/ 3749571 h 4314524"/>
                    <a:gd name="connsiteX94" fmla="*/ 524266 w 4495445"/>
                    <a:gd name="connsiteY94" fmla="*/ 3749571 h 4314524"/>
                    <a:gd name="connsiteX95" fmla="*/ 524178 w 4495445"/>
                    <a:gd name="connsiteY95" fmla="*/ 3748654 h 4314524"/>
                    <a:gd name="connsiteX96" fmla="*/ 190607 w 4495445"/>
                    <a:gd name="connsiteY96" fmla="*/ 3748654 h 4314524"/>
                    <a:gd name="connsiteX97" fmla="*/ 0 w 4495445"/>
                    <a:gd name="connsiteY97" fmla="*/ 3558048 h 4314524"/>
                    <a:gd name="connsiteX98" fmla="*/ 0 w 4495445"/>
                    <a:gd name="connsiteY98" fmla="*/ 190606 h 4314524"/>
                    <a:gd name="connsiteX99" fmla="*/ 190607 w 4495445"/>
                    <a:gd name="connsiteY99" fmla="*/ 0 h 4314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495445" h="4314524">
                      <a:moveTo>
                        <a:pt x="3529057" y="2890620"/>
                      </a:moveTo>
                      <a:cubicBezTo>
                        <a:pt x="3429950" y="2890620"/>
                        <a:pt x="3347344" y="2973226"/>
                        <a:pt x="3347344" y="3072333"/>
                      </a:cubicBezTo>
                      <a:cubicBezTo>
                        <a:pt x="3347344" y="3171431"/>
                        <a:pt x="3429950" y="3237506"/>
                        <a:pt x="3529057" y="3237506"/>
                      </a:cubicBezTo>
                      <a:cubicBezTo>
                        <a:pt x="3611623" y="3237506"/>
                        <a:pt x="3694228" y="3171440"/>
                        <a:pt x="3694228" y="3072333"/>
                      </a:cubicBezTo>
                      <a:cubicBezTo>
                        <a:pt x="3694228" y="2973226"/>
                        <a:pt x="3611663" y="2890620"/>
                        <a:pt x="3529057" y="2890620"/>
                      </a:cubicBezTo>
                      <a:close/>
                      <a:moveTo>
                        <a:pt x="2802245" y="2890620"/>
                      </a:moveTo>
                      <a:cubicBezTo>
                        <a:pt x="2703137" y="2890620"/>
                        <a:pt x="2620532" y="2973236"/>
                        <a:pt x="2620532" y="3072333"/>
                      </a:cubicBezTo>
                      <a:cubicBezTo>
                        <a:pt x="2620532" y="3171431"/>
                        <a:pt x="2703147" y="3237506"/>
                        <a:pt x="2802245" y="3237506"/>
                      </a:cubicBezTo>
                      <a:cubicBezTo>
                        <a:pt x="2901342" y="3237506"/>
                        <a:pt x="2967417" y="3171440"/>
                        <a:pt x="2967417" y="3072333"/>
                      </a:cubicBezTo>
                      <a:cubicBezTo>
                        <a:pt x="2967417" y="2973226"/>
                        <a:pt x="2901352" y="2890620"/>
                        <a:pt x="2802245" y="2890620"/>
                      </a:cubicBezTo>
                      <a:close/>
                      <a:moveTo>
                        <a:pt x="2091973" y="2890620"/>
                      </a:moveTo>
                      <a:cubicBezTo>
                        <a:pt x="1992866" y="2890620"/>
                        <a:pt x="1910260" y="2973236"/>
                        <a:pt x="1910260" y="3072333"/>
                      </a:cubicBezTo>
                      <a:cubicBezTo>
                        <a:pt x="1910260" y="3171431"/>
                        <a:pt x="1992866" y="3237506"/>
                        <a:pt x="2091973" y="3237506"/>
                      </a:cubicBezTo>
                      <a:cubicBezTo>
                        <a:pt x="2174539" y="3237506"/>
                        <a:pt x="2257145" y="3171440"/>
                        <a:pt x="2257145" y="3072333"/>
                      </a:cubicBezTo>
                      <a:cubicBezTo>
                        <a:pt x="2257145" y="2973226"/>
                        <a:pt x="2174578" y="2890620"/>
                        <a:pt x="2091973" y="2890620"/>
                      </a:cubicBezTo>
                      <a:close/>
                      <a:moveTo>
                        <a:pt x="3529076" y="2163807"/>
                      </a:moveTo>
                      <a:cubicBezTo>
                        <a:pt x="3429969" y="2163807"/>
                        <a:pt x="3347363" y="2246413"/>
                        <a:pt x="3347363" y="2345521"/>
                      </a:cubicBezTo>
                      <a:cubicBezTo>
                        <a:pt x="3347363" y="2444618"/>
                        <a:pt x="3429969" y="2510692"/>
                        <a:pt x="3529076" y="2510692"/>
                      </a:cubicBezTo>
                      <a:cubicBezTo>
                        <a:pt x="3611643" y="2510692"/>
                        <a:pt x="3694249" y="2444628"/>
                        <a:pt x="3694249" y="2345521"/>
                      </a:cubicBezTo>
                      <a:cubicBezTo>
                        <a:pt x="3694249" y="2246413"/>
                        <a:pt x="3611682" y="2163807"/>
                        <a:pt x="3529076" y="2163807"/>
                      </a:cubicBezTo>
                      <a:close/>
                      <a:moveTo>
                        <a:pt x="2802303" y="2163807"/>
                      </a:moveTo>
                      <a:cubicBezTo>
                        <a:pt x="2703196" y="2163807"/>
                        <a:pt x="2620591" y="2246413"/>
                        <a:pt x="2620591" y="2345521"/>
                      </a:cubicBezTo>
                      <a:cubicBezTo>
                        <a:pt x="2620591" y="2444618"/>
                        <a:pt x="2703196" y="2510692"/>
                        <a:pt x="2802303" y="2510692"/>
                      </a:cubicBezTo>
                      <a:cubicBezTo>
                        <a:pt x="2901401" y="2510692"/>
                        <a:pt x="2967476" y="2444628"/>
                        <a:pt x="2967476" y="2345521"/>
                      </a:cubicBezTo>
                      <a:cubicBezTo>
                        <a:pt x="2967476" y="2246413"/>
                        <a:pt x="2901410" y="2163807"/>
                        <a:pt x="2802303" y="2163807"/>
                      </a:cubicBezTo>
                      <a:close/>
                      <a:moveTo>
                        <a:pt x="2092071" y="2163807"/>
                      </a:moveTo>
                      <a:cubicBezTo>
                        <a:pt x="1992964" y="2163807"/>
                        <a:pt x="1910358" y="2246413"/>
                        <a:pt x="1910358" y="2345521"/>
                      </a:cubicBezTo>
                      <a:cubicBezTo>
                        <a:pt x="1910358" y="2444618"/>
                        <a:pt x="1992964" y="2510692"/>
                        <a:pt x="2092071" y="2510692"/>
                      </a:cubicBezTo>
                      <a:cubicBezTo>
                        <a:pt x="2174638" y="2510692"/>
                        <a:pt x="2257243" y="2444628"/>
                        <a:pt x="2257243" y="2345521"/>
                      </a:cubicBezTo>
                      <a:cubicBezTo>
                        <a:pt x="2257243" y="2246413"/>
                        <a:pt x="2174678" y="2163807"/>
                        <a:pt x="2092071" y="2163807"/>
                      </a:cubicBezTo>
                      <a:close/>
                      <a:moveTo>
                        <a:pt x="2802245" y="1437055"/>
                      </a:moveTo>
                      <a:cubicBezTo>
                        <a:pt x="2703137" y="1437055"/>
                        <a:pt x="2620532" y="1519670"/>
                        <a:pt x="2620532" y="1618767"/>
                      </a:cubicBezTo>
                      <a:cubicBezTo>
                        <a:pt x="2620532" y="1717864"/>
                        <a:pt x="2703137" y="1783940"/>
                        <a:pt x="2802245" y="1783940"/>
                      </a:cubicBezTo>
                      <a:cubicBezTo>
                        <a:pt x="2901342" y="1783940"/>
                        <a:pt x="2967417" y="1717874"/>
                        <a:pt x="2967417" y="1618767"/>
                      </a:cubicBezTo>
                      <a:cubicBezTo>
                        <a:pt x="2967417" y="1519660"/>
                        <a:pt x="2901352" y="1437055"/>
                        <a:pt x="2802245" y="1437055"/>
                      </a:cubicBezTo>
                      <a:close/>
                      <a:moveTo>
                        <a:pt x="2092071" y="1437045"/>
                      </a:moveTo>
                      <a:cubicBezTo>
                        <a:pt x="1992964" y="1437045"/>
                        <a:pt x="1910358" y="1519660"/>
                        <a:pt x="1910358" y="1618757"/>
                      </a:cubicBezTo>
                      <a:cubicBezTo>
                        <a:pt x="1910358" y="1717855"/>
                        <a:pt x="1992964" y="1783930"/>
                        <a:pt x="2092071" y="1783930"/>
                      </a:cubicBezTo>
                      <a:cubicBezTo>
                        <a:pt x="2174638" y="1783930"/>
                        <a:pt x="2257243" y="1717864"/>
                        <a:pt x="2257243" y="1618757"/>
                      </a:cubicBezTo>
                      <a:cubicBezTo>
                        <a:pt x="2257243" y="1519650"/>
                        <a:pt x="2174678" y="1437045"/>
                        <a:pt x="2092071" y="1437045"/>
                      </a:cubicBezTo>
                      <a:close/>
                      <a:moveTo>
                        <a:pt x="3529076" y="1437035"/>
                      </a:moveTo>
                      <a:cubicBezTo>
                        <a:pt x="3429969" y="1437035"/>
                        <a:pt x="3347363" y="1519650"/>
                        <a:pt x="3347363" y="1618747"/>
                      </a:cubicBezTo>
                      <a:cubicBezTo>
                        <a:pt x="3347363" y="1717845"/>
                        <a:pt x="3429969" y="1783920"/>
                        <a:pt x="3529076" y="1783920"/>
                      </a:cubicBezTo>
                      <a:cubicBezTo>
                        <a:pt x="3611643" y="1783920"/>
                        <a:pt x="3694249" y="1717855"/>
                        <a:pt x="3694249" y="1618747"/>
                      </a:cubicBezTo>
                      <a:cubicBezTo>
                        <a:pt x="3694249" y="1519640"/>
                        <a:pt x="3611682" y="1437035"/>
                        <a:pt x="3529076" y="1437035"/>
                      </a:cubicBezTo>
                      <a:close/>
                      <a:moveTo>
                        <a:pt x="1794750" y="396409"/>
                      </a:moveTo>
                      <a:lnTo>
                        <a:pt x="1794750" y="1007584"/>
                      </a:lnTo>
                      <a:lnTo>
                        <a:pt x="3826497" y="1007584"/>
                      </a:lnTo>
                      <a:lnTo>
                        <a:pt x="3826497" y="396409"/>
                      </a:lnTo>
                      <a:close/>
                      <a:moveTo>
                        <a:pt x="190607" y="0"/>
                      </a:moveTo>
                      <a:lnTo>
                        <a:pt x="889484" y="0"/>
                      </a:lnTo>
                      <a:cubicBezTo>
                        <a:pt x="1000656" y="0"/>
                        <a:pt x="1080091" y="79407"/>
                        <a:pt x="1080091" y="190606"/>
                      </a:cubicBezTo>
                      <a:lnTo>
                        <a:pt x="1080091" y="3558048"/>
                      </a:lnTo>
                      <a:cubicBezTo>
                        <a:pt x="1080091" y="3669219"/>
                        <a:pt x="1000684" y="3748654"/>
                        <a:pt x="889484" y="3748654"/>
                      </a:cubicBezTo>
                      <a:lnTo>
                        <a:pt x="667113" y="3748654"/>
                      </a:lnTo>
                      <a:lnTo>
                        <a:pt x="667201" y="3749571"/>
                      </a:lnTo>
                      <a:lnTo>
                        <a:pt x="667202" y="3749571"/>
                      </a:lnTo>
                      <a:lnTo>
                        <a:pt x="676223" y="3843952"/>
                      </a:lnTo>
                      <a:cubicBezTo>
                        <a:pt x="682168" y="3873724"/>
                        <a:pt x="690894" y="3901499"/>
                        <a:pt x="702015" y="3927265"/>
                      </a:cubicBezTo>
                      <a:lnTo>
                        <a:pt x="737872" y="3990871"/>
                      </a:lnTo>
                      <a:lnTo>
                        <a:pt x="737871" y="3990871"/>
                      </a:lnTo>
                      <a:lnTo>
                        <a:pt x="742186" y="3998525"/>
                      </a:lnTo>
                      <a:cubicBezTo>
                        <a:pt x="819841" y="4107210"/>
                        <a:pt x="947812" y="4165381"/>
                        <a:pt x="1078111" y="4171587"/>
                      </a:cubicBezTo>
                      <a:lnTo>
                        <a:pt x="1108551" y="4170603"/>
                      </a:lnTo>
                      <a:lnTo>
                        <a:pt x="1108551" y="4170552"/>
                      </a:lnTo>
                      <a:lnTo>
                        <a:pt x="1109346" y="4170578"/>
                      </a:lnTo>
                      <a:lnTo>
                        <a:pt x="1110141" y="4170552"/>
                      </a:lnTo>
                      <a:lnTo>
                        <a:pt x="1110141" y="4170603"/>
                      </a:lnTo>
                      <a:lnTo>
                        <a:pt x="1140581" y="4171587"/>
                      </a:lnTo>
                      <a:cubicBezTo>
                        <a:pt x="1270880" y="4165381"/>
                        <a:pt x="1398851" y="4107210"/>
                        <a:pt x="1476506" y="3998525"/>
                      </a:cubicBezTo>
                      <a:lnTo>
                        <a:pt x="1480821" y="3990871"/>
                      </a:lnTo>
                      <a:lnTo>
                        <a:pt x="1483117" y="3990871"/>
                      </a:lnTo>
                      <a:lnTo>
                        <a:pt x="1518974" y="3927265"/>
                      </a:lnTo>
                      <a:cubicBezTo>
                        <a:pt x="1530095" y="3901499"/>
                        <a:pt x="1538821" y="3873724"/>
                        <a:pt x="1544766" y="3843952"/>
                      </a:cubicBezTo>
                      <a:lnTo>
                        <a:pt x="1553787" y="3749572"/>
                      </a:lnTo>
                      <a:lnTo>
                        <a:pt x="1464405" y="3749572"/>
                      </a:lnTo>
                      <a:lnTo>
                        <a:pt x="1464405" y="0"/>
                      </a:lnTo>
                      <a:lnTo>
                        <a:pt x="4222906" y="0"/>
                      </a:lnTo>
                      <a:cubicBezTo>
                        <a:pt x="4586292" y="1222289"/>
                        <a:pt x="4586292" y="2527185"/>
                        <a:pt x="4222906" y="3749572"/>
                      </a:cubicBezTo>
                      <a:lnTo>
                        <a:pt x="1696722" y="3749572"/>
                      </a:lnTo>
                      <a:lnTo>
                        <a:pt x="1684489" y="3877448"/>
                      </a:lnTo>
                      <a:cubicBezTo>
                        <a:pt x="1676450" y="3917642"/>
                        <a:pt x="1664653" y="3955095"/>
                        <a:pt x="1649622" y="3989794"/>
                      </a:cubicBezTo>
                      <a:lnTo>
                        <a:pt x="1649012" y="3990871"/>
                      </a:lnTo>
                      <a:lnTo>
                        <a:pt x="1646716" y="3990871"/>
                      </a:lnTo>
                      <a:lnTo>
                        <a:pt x="1593053" y="4085621"/>
                      </a:lnTo>
                      <a:cubicBezTo>
                        <a:pt x="1488171" y="4231528"/>
                        <a:pt x="1315521" y="4308315"/>
                        <a:pt x="1140547" y="4314524"/>
                      </a:cubicBezTo>
                      <a:lnTo>
                        <a:pt x="1109346" y="4313108"/>
                      </a:lnTo>
                      <a:lnTo>
                        <a:pt x="1078145" y="4314524"/>
                      </a:lnTo>
                      <a:cubicBezTo>
                        <a:pt x="903171" y="4308315"/>
                        <a:pt x="730521" y="4231528"/>
                        <a:pt x="625639" y="4085621"/>
                      </a:cubicBezTo>
                      <a:lnTo>
                        <a:pt x="571976" y="3990871"/>
                      </a:lnTo>
                      <a:lnTo>
                        <a:pt x="571977" y="3990871"/>
                      </a:lnTo>
                      <a:lnTo>
                        <a:pt x="571367" y="3989794"/>
                      </a:lnTo>
                      <a:cubicBezTo>
                        <a:pt x="556336" y="3955095"/>
                        <a:pt x="544539" y="3917642"/>
                        <a:pt x="536500" y="3877448"/>
                      </a:cubicBezTo>
                      <a:lnTo>
                        <a:pt x="524267" y="3749571"/>
                      </a:lnTo>
                      <a:lnTo>
                        <a:pt x="524266" y="3749571"/>
                      </a:lnTo>
                      <a:lnTo>
                        <a:pt x="524178" y="3748654"/>
                      </a:lnTo>
                      <a:lnTo>
                        <a:pt x="190607" y="3748654"/>
                      </a:lnTo>
                      <a:cubicBezTo>
                        <a:pt x="79436" y="3748654"/>
                        <a:pt x="0" y="3669248"/>
                        <a:pt x="0" y="3558048"/>
                      </a:cubicBezTo>
                      <a:lnTo>
                        <a:pt x="0" y="190606"/>
                      </a:lnTo>
                      <a:cubicBezTo>
                        <a:pt x="0" y="79437"/>
                        <a:pt x="79407" y="0"/>
                        <a:pt x="190607"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grpSp>
        </p:grpSp>
      </p:grpSp>
      <p:sp>
        <p:nvSpPr>
          <p:cNvPr id="56" name="Oval 55">
            <a:extLst>
              <a:ext uri="{FF2B5EF4-FFF2-40B4-BE49-F238E27FC236}">
                <a16:creationId xmlns:a16="http://schemas.microsoft.com/office/drawing/2014/main" id="{3FEEE692-4920-4613-82F7-F8418508C3B4}"/>
              </a:ext>
            </a:extLst>
          </p:cNvPr>
          <p:cNvSpPr/>
          <p:nvPr/>
        </p:nvSpPr>
        <p:spPr>
          <a:xfrm>
            <a:off x="7296499" y="463060"/>
            <a:ext cx="4568011" cy="4568010"/>
          </a:xfrm>
          <a:prstGeom prst="ellipse">
            <a:avLst/>
          </a:prstGeom>
          <a:gradFill flip="none" rotWithShape="1">
            <a:gsLst>
              <a:gs pos="0">
                <a:schemeClr val="accent3">
                  <a:alpha val="38000"/>
                </a:schemeClr>
              </a:gs>
              <a:gs pos="55000">
                <a:schemeClr val="accent3">
                  <a:alpha val="0"/>
                </a:schemeClr>
              </a:gs>
            </a:gsLst>
            <a:lin ang="162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3343611"/>
      </p:ext>
    </p:extLst>
  </p:cSld>
  <p:clrMapOvr>
    <a:masterClrMapping/>
  </p:clrMapOvr>
</p:sld>
</file>

<file path=ppt/theme/theme1.xml><?xml version="1.0" encoding="utf-8"?>
<a:theme xmlns:a="http://schemas.openxmlformats.org/drawingml/2006/main" name="1_Office Theme">
  <a:themeElements>
    <a:clrScheme name="Custom 56">
      <a:dk1>
        <a:sysClr val="windowText" lastClr="000000"/>
      </a:dk1>
      <a:lt1>
        <a:srgbClr val="FFFFFF"/>
      </a:lt1>
      <a:dk2>
        <a:srgbClr val="000000"/>
      </a:dk2>
      <a:lt2>
        <a:srgbClr val="FFFFFF"/>
      </a:lt2>
      <a:accent1>
        <a:srgbClr val="074B7F"/>
      </a:accent1>
      <a:accent2>
        <a:srgbClr val="081C4E"/>
      </a:accent2>
      <a:accent3>
        <a:srgbClr val="03D6DB"/>
      </a:accent3>
      <a:accent4>
        <a:srgbClr val="074B7F"/>
      </a:accent4>
      <a:accent5>
        <a:srgbClr val="081C4E"/>
      </a:accent5>
      <a:accent6>
        <a:srgbClr val="03D6DB"/>
      </a:accent6>
      <a:hlink>
        <a:srgbClr val="0000FF"/>
      </a:hlink>
      <a:folHlink>
        <a:srgbClr val="80008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6634</TotalTime>
  <Words>839</Words>
  <Application>Microsoft Office PowerPoint</Application>
  <PresentationFormat>Widescreen</PresentationFormat>
  <Paragraphs>110</Paragraphs>
  <Slides>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Twentieth Century</vt:lpstr>
      <vt:lpstr>Verdana</vt:lpstr>
      <vt:lpstr>1_Office Theme</vt:lpstr>
      <vt:lpstr>Information Technology Company Profile</vt:lpstr>
      <vt:lpstr>Table of Contents 1/2</vt:lpstr>
      <vt:lpstr>Table of Contents 2/2</vt:lpstr>
      <vt:lpstr>Executive Summary</vt:lpstr>
      <vt:lpstr>Company Overview</vt:lpstr>
      <vt:lpstr>Company Values</vt:lpstr>
      <vt:lpstr>About Us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Technology Company Profile</dc:title>
  <dc:creator>Rama Jatwal</dc:creator>
  <cp:lastModifiedBy>HP</cp:lastModifiedBy>
  <cp:revision>669</cp:revision>
  <dcterms:created xsi:type="dcterms:W3CDTF">2022-06-10T08:15:18Z</dcterms:created>
  <dcterms:modified xsi:type="dcterms:W3CDTF">2023-02-02T13:15:37Z</dcterms:modified>
</cp:coreProperties>
</file>