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508" r:id="rId2"/>
    <p:sldId id="391" r:id="rId3"/>
    <p:sldId id="540" r:id="rId4"/>
    <p:sldId id="541" r:id="rId5"/>
    <p:sldId id="510" r:id="rId6"/>
    <p:sldId id="542" r:id="rId7"/>
    <p:sldId id="54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3A66"/>
    <a:srgbClr val="4F5052"/>
    <a:srgbClr val="505153"/>
    <a:srgbClr val="2B2B2B"/>
    <a:srgbClr val="889851"/>
    <a:srgbClr val="1112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3712" autoAdjust="0"/>
  </p:normalViewPr>
  <p:slideViewPr>
    <p:cSldViewPr snapToGrid="0">
      <p:cViewPr varScale="1">
        <p:scale>
          <a:sx n="88" d="100"/>
          <a:sy n="88" d="100"/>
        </p:scale>
        <p:origin x="56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8BD5B-9581-4F32-93CD-7DD734953817}"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CDEE5-1F29-4B99-ADDD-84F9BE606632}" type="slidenum">
              <a:rPr lang="en-US" smtClean="0"/>
              <a:t>‹#›</a:t>
            </a:fld>
            <a:endParaRPr lang="en-US"/>
          </a:p>
        </p:txBody>
      </p:sp>
    </p:spTree>
    <p:extLst>
      <p:ext uri="{BB962C8B-B14F-4D97-AF65-F5344CB8AC3E}">
        <p14:creationId xmlns:p14="http://schemas.microsoft.com/office/powerpoint/2010/main" val="77785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CDEE5-1F29-4B99-ADDD-84F9BE606632}" type="slidenum">
              <a:rPr lang="en-US" smtClean="0"/>
              <a:t>1</a:t>
            </a:fld>
            <a:endParaRPr lang="en-US"/>
          </a:p>
        </p:txBody>
      </p:sp>
    </p:spTree>
    <p:extLst>
      <p:ext uri="{BB962C8B-B14F-4D97-AF65-F5344CB8AC3E}">
        <p14:creationId xmlns:p14="http://schemas.microsoft.com/office/powerpoint/2010/main" val="177127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CDEE5-1F29-4B99-ADDD-84F9BE606632}" type="slidenum">
              <a:rPr lang="en-US" smtClean="0"/>
              <a:t>4</a:t>
            </a:fld>
            <a:endParaRPr lang="en-US"/>
          </a:p>
        </p:txBody>
      </p:sp>
    </p:spTree>
    <p:extLst>
      <p:ext uri="{BB962C8B-B14F-4D97-AF65-F5344CB8AC3E}">
        <p14:creationId xmlns:p14="http://schemas.microsoft.com/office/powerpoint/2010/main" val="3940455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FA12E45-6C1D-1289-C5BA-1C5A3E0A4C5C}"/>
              </a:ext>
            </a:extLst>
          </p:cNvPr>
          <p:cNvGrpSpPr/>
          <p:nvPr userDrawn="1"/>
        </p:nvGrpSpPr>
        <p:grpSpPr>
          <a:xfrm>
            <a:off x="0" y="0"/>
            <a:ext cx="12191999" cy="3030773"/>
            <a:chOff x="0" y="0"/>
            <a:chExt cx="12191999" cy="3030773"/>
          </a:xfrm>
        </p:grpSpPr>
        <p:sp>
          <p:nvSpPr>
            <p:cNvPr id="8" name="Rectangle 7">
              <a:extLst>
                <a:ext uri="{FF2B5EF4-FFF2-40B4-BE49-F238E27FC236}">
                  <a16:creationId xmlns:a16="http://schemas.microsoft.com/office/drawing/2014/main" id="{1E903511-31C9-A2A7-EBE3-8C583E9FEBE1}"/>
                </a:ext>
              </a:extLst>
            </p:cNvPr>
            <p:cNvSpPr/>
            <p:nvPr/>
          </p:nvSpPr>
          <p:spPr>
            <a:xfrm>
              <a:off x="0" y="0"/>
              <a:ext cx="12191999" cy="28112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45E811-2F88-DA5B-EF12-242ABD7B94DA}"/>
                </a:ext>
              </a:extLst>
            </p:cNvPr>
            <p:cNvSpPr/>
            <p:nvPr/>
          </p:nvSpPr>
          <p:spPr>
            <a:xfrm>
              <a:off x="0" y="2872938"/>
              <a:ext cx="12191999" cy="157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CFA6B0C-30F0-195F-A45B-79A5ABFDAF65}"/>
              </a:ext>
            </a:extLst>
          </p:cNvPr>
          <p:cNvGrpSpPr/>
          <p:nvPr userDrawn="1"/>
        </p:nvGrpSpPr>
        <p:grpSpPr>
          <a:xfrm>
            <a:off x="68168" y="5599708"/>
            <a:ext cx="3412459" cy="760610"/>
            <a:chOff x="808589" y="1498600"/>
            <a:chExt cx="4610097" cy="2202659"/>
          </a:xfrm>
        </p:grpSpPr>
        <p:pic>
          <p:nvPicPr>
            <p:cNvPr id="14" name="Picture 13" descr="A close up of a logo&#10;&#10;Description automatically generated">
              <a:extLst>
                <a:ext uri="{FF2B5EF4-FFF2-40B4-BE49-F238E27FC236}">
                  <a16:creationId xmlns:a16="http://schemas.microsoft.com/office/drawing/2014/main" id="{F0B9662F-2F16-A8D7-EEB3-D139012357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8360" y="1498600"/>
              <a:ext cx="4350556" cy="948664"/>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C2F8BD-A672-A045-3B04-D5EA641DFEE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8360" y="2752595"/>
              <a:ext cx="4350556" cy="948664"/>
            </a:xfrm>
            <a:prstGeom prst="rect">
              <a:avLst/>
            </a:prstGeom>
          </p:spPr>
        </p:pic>
        <p:sp>
          <p:nvSpPr>
            <p:cNvPr id="16" name="Rectangle 15">
              <a:extLst>
                <a:ext uri="{FF2B5EF4-FFF2-40B4-BE49-F238E27FC236}">
                  <a16:creationId xmlns:a16="http://schemas.microsoft.com/office/drawing/2014/main" id="{14A11684-03EF-5691-CA22-F4C5C7889E8D}"/>
                </a:ext>
              </a:extLst>
            </p:cNvPr>
            <p:cNvSpPr/>
            <p:nvPr/>
          </p:nvSpPr>
          <p:spPr>
            <a:xfrm>
              <a:off x="808589" y="1795903"/>
              <a:ext cx="4610097" cy="16317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panose="020B0602020104020603"/>
              </a:endParaRPr>
            </a:p>
          </p:txBody>
        </p:sp>
      </p:grpSp>
      <p:sp>
        <p:nvSpPr>
          <p:cNvPr id="2" name="Title 1">
            <a:extLst>
              <a:ext uri="{FF2B5EF4-FFF2-40B4-BE49-F238E27FC236}">
                <a16:creationId xmlns:a16="http://schemas.microsoft.com/office/drawing/2014/main" id="{45932B22-4DD9-01A8-C60A-B6181945E738}"/>
              </a:ext>
            </a:extLst>
          </p:cNvPr>
          <p:cNvSpPr>
            <a:spLocks noGrp="1"/>
          </p:cNvSpPr>
          <p:nvPr userDrawn="1">
            <p:ph type="ctrTitle"/>
          </p:nvPr>
        </p:nvSpPr>
        <p:spPr>
          <a:xfrm>
            <a:off x="280611" y="477063"/>
            <a:ext cx="7775241" cy="1857144"/>
          </a:xfrm>
        </p:spPr>
        <p:txBody>
          <a:bodyPr anchor="ctr"/>
          <a:lstStyle>
            <a:lvl1pPr algn="l">
              <a:defRPr sz="5400">
                <a:solidFill>
                  <a:schemeClr val="bg2"/>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96CD8FAD-AA0E-FE02-CAE0-A225B6C09140}"/>
              </a:ext>
            </a:extLst>
          </p:cNvPr>
          <p:cNvSpPr>
            <a:spLocks noGrp="1"/>
          </p:cNvSpPr>
          <p:nvPr userDrawn="1">
            <p:ph type="subTitle" idx="1"/>
          </p:nvPr>
        </p:nvSpPr>
        <p:spPr>
          <a:xfrm>
            <a:off x="293389" y="5707391"/>
            <a:ext cx="2962016" cy="545245"/>
          </a:xfrm>
        </p:spPr>
        <p:txBody>
          <a:bodyPr anchor="ctr">
            <a:normAutofit/>
          </a:bodyPr>
          <a:lstStyle>
            <a:lvl1pPr marL="0" indent="0" algn="ctr">
              <a:lnSpc>
                <a:spcPct val="100000"/>
              </a:lnSpc>
              <a:spcBef>
                <a:spcPts val="0"/>
              </a:spcBef>
              <a:buNone/>
              <a:defRPr sz="1600" spc="300">
                <a:solidFill>
                  <a:schemeClr val="tx2">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7" name="Group 16">
            <a:extLst>
              <a:ext uri="{FF2B5EF4-FFF2-40B4-BE49-F238E27FC236}">
                <a16:creationId xmlns:a16="http://schemas.microsoft.com/office/drawing/2014/main" id="{B8761F7B-E03A-7B5F-2189-AA03E6FAC01A}"/>
              </a:ext>
            </a:extLst>
          </p:cNvPr>
          <p:cNvGrpSpPr/>
          <p:nvPr userDrawn="1"/>
        </p:nvGrpSpPr>
        <p:grpSpPr>
          <a:xfrm>
            <a:off x="5708824" y="1715999"/>
            <a:ext cx="7715577" cy="6957781"/>
            <a:chOff x="5708824" y="1715999"/>
            <a:chExt cx="7715577" cy="6957781"/>
          </a:xfrm>
        </p:grpSpPr>
        <p:sp>
          <p:nvSpPr>
            <p:cNvPr id="18" name="Oval 17">
              <a:extLst>
                <a:ext uri="{FF2B5EF4-FFF2-40B4-BE49-F238E27FC236}">
                  <a16:creationId xmlns:a16="http://schemas.microsoft.com/office/drawing/2014/main" id="{EFB61496-79DB-DAC3-193E-24DBC196A43F}"/>
                </a:ext>
              </a:extLst>
            </p:cNvPr>
            <p:cNvSpPr/>
            <p:nvPr/>
          </p:nvSpPr>
          <p:spPr>
            <a:xfrm flipH="1">
              <a:off x="7678591" y="2927972"/>
              <a:ext cx="5745810" cy="5745808"/>
            </a:xfrm>
            <a:prstGeom prst="ellipse">
              <a:avLst/>
            </a:prstGeom>
            <a:gradFill flip="none" rotWithShape="1">
              <a:gsLst>
                <a:gs pos="45000">
                  <a:schemeClr val="accent1">
                    <a:alpha val="50000"/>
                  </a:schemeClr>
                </a:gs>
                <a:gs pos="76000">
                  <a:schemeClr val="accent2">
                    <a:alpha val="7000"/>
                  </a:schemeClr>
                </a:gs>
              </a:gsLst>
              <a:path path="circle">
                <a:fillToRect r="100000" b="100000"/>
              </a:path>
              <a:tileRect l="-100000" t="-100000"/>
            </a:gradFill>
            <a:ln>
              <a:noFill/>
            </a:ln>
            <a:effectLst>
              <a:softEdge rad="723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58F821D-9879-05A0-C5D6-0A46993257AD}"/>
                </a:ext>
              </a:extLst>
            </p:cNvPr>
            <p:cNvGrpSpPr/>
            <p:nvPr/>
          </p:nvGrpSpPr>
          <p:grpSpPr>
            <a:xfrm>
              <a:off x="5708824" y="1715999"/>
              <a:ext cx="5938976" cy="3670827"/>
              <a:chOff x="6216489" y="1514520"/>
              <a:chExt cx="5938976" cy="3670827"/>
            </a:xfrm>
          </p:grpSpPr>
          <p:grpSp>
            <p:nvGrpSpPr>
              <p:cNvPr id="20" name="Group 19">
                <a:extLst>
                  <a:ext uri="{FF2B5EF4-FFF2-40B4-BE49-F238E27FC236}">
                    <a16:creationId xmlns:a16="http://schemas.microsoft.com/office/drawing/2014/main" id="{AB176454-E7B0-B60E-FE9D-CD453159C0B0}"/>
                  </a:ext>
                </a:extLst>
              </p:cNvPr>
              <p:cNvGrpSpPr/>
              <p:nvPr/>
            </p:nvGrpSpPr>
            <p:grpSpPr>
              <a:xfrm rot="400425">
                <a:off x="8376679" y="1514520"/>
                <a:ext cx="3778786" cy="2587652"/>
                <a:chOff x="8513695" y="785300"/>
                <a:chExt cx="3406915" cy="2333001"/>
              </a:xfrm>
            </p:grpSpPr>
            <p:sp>
              <p:nvSpPr>
                <p:cNvPr id="31" name="Rectangle 30">
                  <a:extLst>
                    <a:ext uri="{FF2B5EF4-FFF2-40B4-BE49-F238E27FC236}">
                      <a16:creationId xmlns:a16="http://schemas.microsoft.com/office/drawing/2014/main" id="{DF3398A2-EE19-B14D-F466-048FE88BF162}"/>
                    </a:ext>
                  </a:extLst>
                </p:cNvPr>
                <p:cNvSpPr/>
                <p:nvPr/>
              </p:nvSpPr>
              <p:spPr>
                <a:xfrm rot="391028">
                  <a:off x="8547152" y="1070065"/>
                  <a:ext cx="3340183" cy="1930207"/>
                </a:xfrm>
                <a:prstGeom prst="rect">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Placeholder 33">
                  <a:extLst>
                    <a:ext uri="{FF2B5EF4-FFF2-40B4-BE49-F238E27FC236}">
                      <a16:creationId xmlns:a16="http://schemas.microsoft.com/office/drawing/2014/main" id="{48490CBA-35F6-D512-E69F-40B2D0854E8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8513695" y="953643"/>
                  <a:ext cx="3406915" cy="2164658"/>
                </a:xfrm>
                <a:custGeom>
                  <a:avLst/>
                  <a:gdLst>
                    <a:gd name="connsiteX0" fmla="*/ 205507 w 3406915"/>
                    <a:gd name="connsiteY0" fmla="*/ 0 h 2164658"/>
                    <a:gd name="connsiteX1" fmla="*/ 3406915 w 3406915"/>
                    <a:gd name="connsiteY1" fmla="*/ 365724 h 2164658"/>
                    <a:gd name="connsiteX2" fmla="*/ 3201407 w 3406915"/>
                    <a:gd name="connsiteY2" fmla="*/ 2164658 h 2164658"/>
                    <a:gd name="connsiteX3" fmla="*/ 0 w 3406915"/>
                    <a:gd name="connsiteY3" fmla="*/ 1798934 h 2164658"/>
                  </a:gdLst>
                  <a:ahLst/>
                  <a:cxnLst>
                    <a:cxn ang="0">
                      <a:pos x="connsiteX0" y="connsiteY0"/>
                    </a:cxn>
                    <a:cxn ang="0">
                      <a:pos x="connsiteX1" y="connsiteY1"/>
                    </a:cxn>
                    <a:cxn ang="0">
                      <a:pos x="connsiteX2" y="connsiteY2"/>
                    </a:cxn>
                    <a:cxn ang="0">
                      <a:pos x="connsiteX3" y="connsiteY3"/>
                    </a:cxn>
                  </a:cxnLst>
                  <a:rect l="l" t="t" r="r" b="b"/>
                  <a:pathLst>
                    <a:path w="3406915" h="2164658">
                      <a:moveTo>
                        <a:pt x="205507" y="0"/>
                      </a:moveTo>
                      <a:lnTo>
                        <a:pt x="3406915" y="365724"/>
                      </a:lnTo>
                      <a:lnTo>
                        <a:pt x="3201407" y="2164658"/>
                      </a:lnTo>
                      <a:lnTo>
                        <a:pt x="0" y="1798934"/>
                      </a:lnTo>
                      <a:close/>
                    </a:path>
                  </a:pathLst>
                </a:custGeom>
              </p:spPr>
            </p:pic>
            <p:grpSp>
              <p:nvGrpSpPr>
                <p:cNvPr id="33" name="Group 32">
                  <a:extLst>
                    <a:ext uri="{FF2B5EF4-FFF2-40B4-BE49-F238E27FC236}">
                      <a16:creationId xmlns:a16="http://schemas.microsoft.com/office/drawing/2014/main" id="{640D6620-DD91-077E-7FE4-6D5ACBB46C69}"/>
                    </a:ext>
                  </a:extLst>
                </p:cNvPr>
                <p:cNvGrpSpPr/>
                <p:nvPr/>
              </p:nvGrpSpPr>
              <p:grpSpPr>
                <a:xfrm>
                  <a:off x="8589653" y="785300"/>
                  <a:ext cx="234178" cy="262863"/>
                  <a:chOff x="8328457" y="4504633"/>
                  <a:chExt cx="252114" cy="282997"/>
                </a:xfrm>
              </p:grpSpPr>
              <p:sp>
                <p:nvSpPr>
                  <p:cNvPr id="34" name="Oval 33">
                    <a:extLst>
                      <a:ext uri="{FF2B5EF4-FFF2-40B4-BE49-F238E27FC236}">
                        <a16:creationId xmlns:a16="http://schemas.microsoft.com/office/drawing/2014/main" id="{8A049FC5-6441-EA94-77FB-7F4EC580973E}"/>
                      </a:ext>
                    </a:extLst>
                  </p:cNvPr>
                  <p:cNvSpPr/>
                  <p:nvPr/>
                </p:nvSpPr>
                <p:spPr>
                  <a:xfrm rot="20554233">
                    <a:off x="8497227" y="4760600"/>
                    <a:ext cx="83344" cy="270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14D5828-18CC-983B-8885-82440A0CB17E}"/>
                      </a:ext>
                    </a:extLst>
                  </p:cNvPr>
                  <p:cNvGrpSpPr/>
                  <p:nvPr/>
                </p:nvGrpSpPr>
                <p:grpSpPr>
                  <a:xfrm>
                    <a:off x="8328457" y="4504633"/>
                    <a:ext cx="209185" cy="279732"/>
                    <a:chOff x="8328457" y="4504633"/>
                    <a:chExt cx="209185" cy="279732"/>
                  </a:xfrm>
                  <a:solidFill>
                    <a:schemeClr val="accent1"/>
                  </a:solidFill>
                </p:grpSpPr>
                <p:sp>
                  <p:nvSpPr>
                    <p:cNvPr id="36" name="Isosceles Triangle 35">
                      <a:extLst>
                        <a:ext uri="{FF2B5EF4-FFF2-40B4-BE49-F238E27FC236}">
                          <a16:creationId xmlns:a16="http://schemas.microsoft.com/office/drawing/2014/main" id="{39430F18-93A0-EB58-AEB4-928EEF5B17A5}"/>
                        </a:ext>
                      </a:extLst>
                    </p:cNvPr>
                    <p:cNvSpPr/>
                    <p:nvPr/>
                  </p:nvSpPr>
                  <p:spPr>
                    <a:xfrm rot="19833465" flipV="1">
                      <a:off x="8499682" y="4683509"/>
                      <a:ext cx="18129" cy="100856"/>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3F42172-6207-ECA2-CBAA-9EF5DF899EC2}"/>
                        </a:ext>
                      </a:extLst>
                    </p:cNvPr>
                    <p:cNvSpPr/>
                    <p:nvPr/>
                  </p:nvSpPr>
                  <p:spPr>
                    <a:xfrm rot="21433672">
                      <a:off x="8328457" y="4504633"/>
                      <a:ext cx="209185" cy="20918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EE78DF88-F292-920B-39AE-85C3CD6235EB}"/>
                        </a:ext>
                      </a:extLst>
                    </p:cNvPr>
                    <p:cNvSpPr/>
                    <p:nvPr/>
                  </p:nvSpPr>
                  <p:spPr>
                    <a:xfrm rot="21433672">
                      <a:off x="8349559" y="4504797"/>
                      <a:ext cx="158981" cy="158981"/>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FFD04C87-006E-9CA7-B5A3-31F3A12067F2}"/>
                        </a:ext>
                      </a:extLst>
                    </p:cNvPr>
                    <p:cNvSpPr/>
                    <p:nvPr/>
                  </p:nvSpPr>
                  <p:spPr>
                    <a:xfrm rot="21433672">
                      <a:off x="8370057" y="4507178"/>
                      <a:ext cx="117608" cy="117608"/>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1" name="Group 20">
                <a:extLst>
                  <a:ext uri="{FF2B5EF4-FFF2-40B4-BE49-F238E27FC236}">
                    <a16:creationId xmlns:a16="http://schemas.microsoft.com/office/drawing/2014/main" id="{588AAACE-49EE-D0DC-8699-A2F33BAAE188}"/>
                  </a:ext>
                </a:extLst>
              </p:cNvPr>
              <p:cNvGrpSpPr/>
              <p:nvPr/>
            </p:nvGrpSpPr>
            <p:grpSpPr>
              <a:xfrm rot="400425">
                <a:off x="6216489" y="2271754"/>
                <a:ext cx="4254763" cy="2913593"/>
                <a:chOff x="8513695" y="785300"/>
                <a:chExt cx="3406915" cy="2333001"/>
              </a:xfrm>
            </p:grpSpPr>
            <p:sp>
              <p:nvSpPr>
                <p:cNvPr id="22" name="Rectangle 21">
                  <a:extLst>
                    <a:ext uri="{FF2B5EF4-FFF2-40B4-BE49-F238E27FC236}">
                      <a16:creationId xmlns:a16="http://schemas.microsoft.com/office/drawing/2014/main" id="{F0856A6A-0443-6B41-A2A7-DE78B2B44416}"/>
                    </a:ext>
                  </a:extLst>
                </p:cNvPr>
                <p:cNvSpPr/>
                <p:nvPr/>
              </p:nvSpPr>
              <p:spPr>
                <a:xfrm rot="391028">
                  <a:off x="8547152" y="1070065"/>
                  <a:ext cx="3340183" cy="1930207"/>
                </a:xfrm>
                <a:prstGeom prst="rect">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Placeholder 33">
                  <a:extLst>
                    <a:ext uri="{FF2B5EF4-FFF2-40B4-BE49-F238E27FC236}">
                      <a16:creationId xmlns:a16="http://schemas.microsoft.com/office/drawing/2014/main" id="{9753F826-7658-F82C-5588-CABC5934D43C}"/>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8513695" y="953643"/>
                  <a:ext cx="3406915" cy="2164658"/>
                </a:xfrm>
                <a:custGeom>
                  <a:avLst/>
                  <a:gdLst>
                    <a:gd name="connsiteX0" fmla="*/ 205507 w 3406915"/>
                    <a:gd name="connsiteY0" fmla="*/ 0 h 2164658"/>
                    <a:gd name="connsiteX1" fmla="*/ 3406915 w 3406915"/>
                    <a:gd name="connsiteY1" fmla="*/ 365724 h 2164658"/>
                    <a:gd name="connsiteX2" fmla="*/ 3201407 w 3406915"/>
                    <a:gd name="connsiteY2" fmla="*/ 2164658 h 2164658"/>
                    <a:gd name="connsiteX3" fmla="*/ 0 w 3406915"/>
                    <a:gd name="connsiteY3" fmla="*/ 1798934 h 2164658"/>
                  </a:gdLst>
                  <a:ahLst/>
                  <a:cxnLst>
                    <a:cxn ang="0">
                      <a:pos x="connsiteX0" y="connsiteY0"/>
                    </a:cxn>
                    <a:cxn ang="0">
                      <a:pos x="connsiteX1" y="connsiteY1"/>
                    </a:cxn>
                    <a:cxn ang="0">
                      <a:pos x="connsiteX2" y="connsiteY2"/>
                    </a:cxn>
                    <a:cxn ang="0">
                      <a:pos x="connsiteX3" y="connsiteY3"/>
                    </a:cxn>
                  </a:cxnLst>
                  <a:rect l="l" t="t" r="r" b="b"/>
                  <a:pathLst>
                    <a:path w="3406915" h="2164658">
                      <a:moveTo>
                        <a:pt x="205507" y="0"/>
                      </a:moveTo>
                      <a:lnTo>
                        <a:pt x="3406915" y="365724"/>
                      </a:lnTo>
                      <a:lnTo>
                        <a:pt x="3201407" y="2164658"/>
                      </a:lnTo>
                      <a:lnTo>
                        <a:pt x="0" y="1798934"/>
                      </a:lnTo>
                      <a:close/>
                    </a:path>
                  </a:pathLst>
                </a:custGeom>
              </p:spPr>
            </p:pic>
            <p:grpSp>
              <p:nvGrpSpPr>
                <p:cNvPr id="24" name="Group 23">
                  <a:extLst>
                    <a:ext uri="{FF2B5EF4-FFF2-40B4-BE49-F238E27FC236}">
                      <a16:creationId xmlns:a16="http://schemas.microsoft.com/office/drawing/2014/main" id="{77BB1D71-9C1E-E149-2D40-5D9224056313}"/>
                    </a:ext>
                  </a:extLst>
                </p:cNvPr>
                <p:cNvGrpSpPr/>
                <p:nvPr/>
              </p:nvGrpSpPr>
              <p:grpSpPr>
                <a:xfrm>
                  <a:off x="8589653" y="785300"/>
                  <a:ext cx="234178" cy="262863"/>
                  <a:chOff x="8328457" y="4504633"/>
                  <a:chExt cx="252114" cy="282997"/>
                </a:xfrm>
              </p:grpSpPr>
              <p:sp>
                <p:nvSpPr>
                  <p:cNvPr id="25" name="Oval 24">
                    <a:extLst>
                      <a:ext uri="{FF2B5EF4-FFF2-40B4-BE49-F238E27FC236}">
                        <a16:creationId xmlns:a16="http://schemas.microsoft.com/office/drawing/2014/main" id="{98577BB6-4F04-CE60-B43F-72B3DDD3723C}"/>
                      </a:ext>
                    </a:extLst>
                  </p:cNvPr>
                  <p:cNvSpPr/>
                  <p:nvPr/>
                </p:nvSpPr>
                <p:spPr>
                  <a:xfrm rot="20554233">
                    <a:off x="8497227" y="4760600"/>
                    <a:ext cx="83344" cy="270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7B1EE19-2F7C-E7B0-240D-1DE8519BBFDF}"/>
                      </a:ext>
                    </a:extLst>
                  </p:cNvPr>
                  <p:cNvGrpSpPr/>
                  <p:nvPr/>
                </p:nvGrpSpPr>
                <p:grpSpPr>
                  <a:xfrm>
                    <a:off x="8328457" y="4504633"/>
                    <a:ext cx="209185" cy="279732"/>
                    <a:chOff x="8328457" y="4504633"/>
                    <a:chExt cx="209185" cy="279732"/>
                  </a:xfrm>
                  <a:solidFill>
                    <a:schemeClr val="accent1"/>
                  </a:solidFill>
                </p:grpSpPr>
                <p:sp>
                  <p:nvSpPr>
                    <p:cNvPr id="27" name="Isosceles Triangle 26">
                      <a:extLst>
                        <a:ext uri="{FF2B5EF4-FFF2-40B4-BE49-F238E27FC236}">
                          <a16:creationId xmlns:a16="http://schemas.microsoft.com/office/drawing/2014/main" id="{C9107A2E-1AE2-5A9B-D8FC-0B17E2A8AB3B}"/>
                        </a:ext>
                      </a:extLst>
                    </p:cNvPr>
                    <p:cNvSpPr/>
                    <p:nvPr/>
                  </p:nvSpPr>
                  <p:spPr>
                    <a:xfrm rot="19833465" flipV="1">
                      <a:off x="8499682" y="4683509"/>
                      <a:ext cx="18129" cy="100856"/>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A41C9BF-8A59-18D7-1C74-4E8BE022818A}"/>
                        </a:ext>
                      </a:extLst>
                    </p:cNvPr>
                    <p:cNvSpPr/>
                    <p:nvPr/>
                  </p:nvSpPr>
                  <p:spPr>
                    <a:xfrm rot="21433672">
                      <a:off x="8328457" y="4504633"/>
                      <a:ext cx="209185" cy="20918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8F2B992-37D2-0ADC-845B-84FA48A1CD02}"/>
                        </a:ext>
                      </a:extLst>
                    </p:cNvPr>
                    <p:cNvSpPr/>
                    <p:nvPr/>
                  </p:nvSpPr>
                  <p:spPr>
                    <a:xfrm rot="21433672">
                      <a:off x="8349559" y="4504797"/>
                      <a:ext cx="158981" cy="158981"/>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5AEB6AA-6A4B-14A9-2072-BC5D2A1F9782}"/>
                        </a:ext>
                      </a:extLst>
                    </p:cNvPr>
                    <p:cNvSpPr/>
                    <p:nvPr/>
                  </p:nvSpPr>
                  <p:spPr>
                    <a:xfrm rot="21433672">
                      <a:off x="8370057" y="4507178"/>
                      <a:ext cx="117608" cy="117608"/>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sp>
        <p:nvSpPr>
          <p:cNvPr id="6" name="Slide Number Placeholder 5">
            <a:extLst>
              <a:ext uri="{FF2B5EF4-FFF2-40B4-BE49-F238E27FC236}">
                <a16:creationId xmlns:a16="http://schemas.microsoft.com/office/drawing/2014/main" id="{E2C45987-20E4-4FE8-F40A-F9F220EDE1F7}"/>
              </a:ext>
            </a:extLst>
          </p:cNvPr>
          <p:cNvSpPr>
            <a:spLocks noGrp="1"/>
          </p:cNvSpPr>
          <p:nvPr userDrawn="1">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423008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27203ED3-AD25-0053-5533-893B15E99784}"/>
              </a:ext>
            </a:extLst>
          </p:cNvPr>
          <p:cNvSpPr>
            <a:spLocks noGrp="1"/>
          </p:cNvSpPr>
          <p:nvPr>
            <p:ph type="pic" sz="quarter" idx="14"/>
          </p:nvPr>
        </p:nvSpPr>
        <p:spPr>
          <a:xfrm>
            <a:off x="9318395" y="3039838"/>
            <a:ext cx="2435015" cy="2881477"/>
          </a:xfrm>
          <a:custGeom>
            <a:avLst/>
            <a:gdLst>
              <a:gd name="connsiteX0" fmla="*/ 400218 w 2435015"/>
              <a:gd name="connsiteY0" fmla="*/ 0 h 2881477"/>
              <a:gd name="connsiteX1" fmla="*/ 2435015 w 2435015"/>
              <a:gd name="connsiteY1" fmla="*/ 317634 h 2881477"/>
              <a:gd name="connsiteX2" fmla="*/ 2034798 w 2435015"/>
              <a:gd name="connsiteY2" fmla="*/ 2881477 h 2881477"/>
              <a:gd name="connsiteX3" fmla="*/ 0 w 2435015"/>
              <a:gd name="connsiteY3" fmla="*/ 2563844 h 2881477"/>
            </a:gdLst>
            <a:ahLst/>
            <a:cxnLst>
              <a:cxn ang="0">
                <a:pos x="connsiteX0" y="connsiteY0"/>
              </a:cxn>
              <a:cxn ang="0">
                <a:pos x="connsiteX1" y="connsiteY1"/>
              </a:cxn>
              <a:cxn ang="0">
                <a:pos x="connsiteX2" y="connsiteY2"/>
              </a:cxn>
              <a:cxn ang="0">
                <a:pos x="connsiteX3" y="connsiteY3"/>
              </a:cxn>
            </a:cxnLst>
            <a:rect l="l" t="t" r="r" b="b"/>
            <a:pathLst>
              <a:path w="2435015" h="2881477">
                <a:moveTo>
                  <a:pt x="400218" y="0"/>
                </a:moveTo>
                <a:lnTo>
                  <a:pt x="2435015" y="317634"/>
                </a:lnTo>
                <a:lnTo>
                  <a:pt x="2034798" y="2881477"/>
                </a:lnTo>
                <a:lnTo>
                  <a:pt x="0" y="2563844"/>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315DA27A-CBAF-FEEA-685B-54FA307DE42C}"/>
              </a:ext>
            </a:extLst>
          </p:cNvPr>
          <p:cNvSpPr>
            <a:spLocks noGrp="1"/>
          </p:cNvSpPr>
          <p:nvPr>
            <p:ph type="pic" sz="quarter" idx="15"/>
          </p:nvPr>
        </p:nvSpPr>
        <p:spPr>
          <a:xfrm>
            <a:off x="8652836" y="1305563"/>
            <a:ext cx="2435015" cy="2881477"/>
          </a:xfrm>
          <a:custGeom>
            <a:avLst/>
            <a:gdLst>
              <a:gd name="connsiteX0" fmla="*/ 400218 w 2435015"/>
              <a:gd name="connsiteY0" fmla="*/ 0 h 2881477"/>
              <a:gd name="connsiteX1" fmla="*/ 2435015 w 2435015"/>
              <a:gd name="connsiteY1" fmla="*/ 317634 h 2881477"/>
              <a:gd name="connsiteX2" fmla="*/ 2034798 w 2435015"/>
              <a:gd name="connsiteY2" fmla="*/ 2881477 h 2881477"/>
              <a:gd name="connsiteX3" fmla="*/ 0 w 2435015"/>
              <a:gd name="connsiteY3" fmla="*/ 2563844 h 2881477"/>
            </a:gdLst>
            <a:ahLst/>
            <a:cxnLst>
              <a:cxn ang="0">
                <a:pos x="connsiteX0" y="connsiteY0"/>
              </a:cxn>
              <a:cxn ang="0">
                <a:pos x="connsiteX1" y="connsiteY1"/>
              </a:cxn>
              <a:cxn ang="0">
                <a:pos x="connsiteX2" y="connsiteY2"/>
              </a:cxn>
              <a:cxn ang="0">
                <a:pos x="connsiteX3" y="connsiteY3"/>
              </a:cxn>
            </a:cxnLst>
            <a:rect l="l" t="t" r="r" b="b"/>
            <a:pathLst>
              <a:path w="2435015" h="2881477">
                <a:moveTo>
                  <a:pt x="400218" y="0"/>
                </a:moveTo>
                <a:lnTo>
                  <a:pt x="2435015" y="317634"/>
                </a:lnTo>
                <a:lnTo>
                  <a:pt x="2034798" y="2881477"/>
                </a:lnTo>
                <a:lnTo>
                  <a:pt x="0" y="2563844"/>
                </a:lnTo>
                <a:close/>
              </a:path>
            </a:pathLst>
          </a:custGeom>
        </p:spPr>
        <p:txBody>
          <a:bodyPr wrap="square">
            <a:noAutofit/>
          </a:bodyPr>
          <a:lstStyle/>
          <a:p>
            <a:endParaRPr lang="en-US"/>
          </a:p>
        </p:txBody>
      </p:sp>
    </p:spTree>
    <p:extLst>
      <p:ext uri="{BB962C8B-B14F-4D97-AF65-F5344CB8AC3E}">
        <p14:creationId xmlns:p14="http://schemas.microsoft.com/office/powerpoint/2010/main" val="322817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Picture Placeholder 17">
            <a:extLst>
              <a:ext uri="{FF2B5EF4-FFF2-40B4-BE49-F238E27FC236}">
                <a16:creationId xmlns:a16="http://schemas.microsoft.com/office/drawing/2014/main" id="{1ACE2753-8E99-12EB-E35F-D9A63EFC5B6F}"/>
              </a:ext>
            </a:extLst>
          </p:cNvPr>
          <p:cNvSpPr>
            <a:spLocks noGrp="1"/>
          </p:cNvSpPr>
          <p:nvPr>
            <p:ph type="pic" sz="quarter" idx="14"/>
          </p:nvPr>
        </p:nvSpPr>
        <p:spPr>
          <a:xfrm>
            <a:off x="687080" y="2722562"/>
            <a:ext cx="2007982" cy="2009912"/>
          </a:xfrm>
          <a:prstGeom prst="ellipse">
            <a:avLst/>
          </a:prstGeom>
        </p:spPr>
        <p:txBody>
          <a:bodyPr wrap="square">
            <a:noAutofit/>
          </a:bodyPr>
          <a:lstStyle/>
          <a:p>
            <a:endParaRPr lang="en-US"/>
          </a:p>
        </p:txBody>
      </p:sp>
      <p:sp>
        <p:nvSpPr>
          <p:cNvPr id="21" name="Picture Placeholder 20">
            <a:extLst>
              <a:ext uri="{FF2B5EF4-FFF2-40B4-BE49-F238E27FC236}">
                <a16:creationId xmlns:a16="http://schemas.microsoft.com/office/drawing/2014/main" id="{03371C79-C7AD-E11F-437C-377783FCEE60}"/>
              </a:ext>
            </a:extLst>
          </p:cNvPr>
          <p:cNvSpPr>
            <a:spLocks noGrp="1"/>
          </p:cNvSpPr>
          <p:nvPr>
            <p:ph type="pic" sz="quarter" idx="15"/>
          </p:nvPr>
        </p:nvSpPr>
        <p:spPr>
          <a:xfrm>
            <a:off x="3634330" y="2722564"/>
            <a:ext cx="2007982" cy="2009912"/>
          </a:xfrm>
          <a:prstGeom prst="ellipse">
            <a:avLst/>
          </a:prstGeom>
        </p:spPr>
        <p:txBody>
          <a:bodyPr wrap="square">
            <a:noAutofit/>
          </a:bodyPr>
          <a:lstStyle/>
          <a:p>
            <a:endParaRPr lang="en-US"/>
          </a:p>
        </p:txBody>
      </p:sp>
      <p:sp>
        <p:nvSpPr>
          <p:cNvPr id="24" name="Picture Placeholder 23">
            <a:extLst>
              <a:ext uri="{FF2B5EF4-FFF2-40B4-BE49-F238E27FC236}">
                <a16:creationId xmlns:a16="http://schemas.microsoft.com/office/drawing/2014/main" id="{7065D8FC-7C82-1731-679D-C27E7B7F6D07}"/>
              </a:ext>
            </a:extLst>
          </p:cNvPr>
          <p:cNvSpPr>
            <a:spLocks noGrp="1"/>
          </p:cNvSpPr>
          <p:nvPr>
            <p:ph type="pic" sz="quarter" idx="16"/>
          </p:nvPr>
        </p:nvSpPr>
        <p:spPr>
          <a:xfrm>
            <a:off x="6581580" y="2722562"/>
            <a:ext cx="2007982" cy="2009912"/>
          </a:xfrm>
          <a:prstGeom prst="ellipse">
            <a:avLst/>
          </a:prstGeom>
        </p:spPr>
        <p:txBody>
          <a:bodyPr wrap="square">
            <a:noAutofit/>
          </a:bodyPr>
          <a:lstStyle/>
          <a:p>
            <a:endParaRPr lang="en-US"/>
          </a:p>
        </p:txBody>
      </p:sp>
      <p:sp>
        <p:nvSpPr>
          <p:cNvPr id="27" name="Picture Placeholder 26">
            <a:extLst>
              <a:ext uri="{FF2B5EF4-FFF2-40B4-BE49-F238E27FC236}">
                <a16:creationId xmlns:a16="http://schemas.microsoft.com/office/drawing/2014/main" id="{889426D0-7E94-5B38-DEF4-0FFA150B33BA}"/>
              </a:ext>
            </a:extLst>
          </p:cNvPr>
          <p:cNvSpPr>
            <a:spLocks noGrp="1"/>
          </p:cNvSpPr>
          <p:nvPr>
            <p:ph type="pic" sz="quarter" idx="17"/>
          </p:nvPr>
        </p:nvSpPr>
        <p:spPr>
          <a:xfrm>
            <a:off x="9528830" y="2722564"/>
            <a:ext cx="2007982" cy="2009912"/>
          </a:xfrm>
          <a:prstGeom prst="ellipse">
            <a:avLst/>
          </a:prstGeom>
        </p:spPr>
        <p:txBody>
          <a:bodyPr wrap="square">
            <a:noAutofit/>
          </a:bodyPr>
          <a:lstStyle/>
          <a:p>
            <a:endParaRPr lang="en-US"/>
          </a:p>
        </p:txBody>
      </p:sp>
    </p:spTree>
    <p:extLst>
      <p:ext uri="{BB962C8B-B14F-4D97-AF65-F5344CB8AC3E}">
        <p14:creationId xmlns:p14="http://schemas.microsoft.com/office/powerpoint/2010/main" val="426847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Picture Placeholder 19">
            <a:extLst>
              <a:ext uri="{FF2B5EF4-FFF2-40B4-BE49-F238E27FC236}">
                <a16:creationId xmlns:a16="http://schemas.microsoft.com/office/drawing/2014/main" id="{BEACAF30-F558-5A4D-4C9F-B3FAF36DA587}"/>
              </a:ext>
            </a:extLst>
          </p:cNvPr>
          <p:cNvSpPr>
            <a:spLocks noGrp="1"/>
          </p:cNvSpPr>
          <p:nvPr>
            <p:ph type="pic" sz="quarter" idx="14"/>
          </p:nvPr>
        </p:nvSpPr>
        <p:spPr>
          <a:xfrm>
            <a:off x="367745" y="3467100"/>
            <a:ext cx="1908036" cy="1908036"/>
          </a:xfrm>
          <a:custGeom>
            <a:avLst/>
            <a:gdLst>
              <a:gd name="connsiteX0" fmla="*/ 1027083 w 2054166"/>
              <a:gd name="connsiteY0" fmla="*/ 0 h 2054166"/>
              <a:gd name="connsiteX1" fmla="*/ 2054166 w 2054166"/>
              <a:gd name="connsiteY1" fmla="*/ 1027083 h 2054166"/>
              <a:gd name="connsiteX2" fmla="*/ 1027083 w 2054166"/>
              <a:gd name="connsiteY2" fmla="*/ 2054166 h 2054166"/>
              <a:gd name="connsiteX3" fmla="*/ 0 w 2054166"/>
              <a:gd name="connsiteY3" fmla="*/ 1027083 h 2054166"/>
              <a:gd name="connsiteX4" fmla="*/ 1027083 w 2054166"/>
              <a:gd name="connsiteY4" fmla="*/ 0 h 2054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66" h="2054166">
                <a:moveTo>
                  <a:pt x="1027083" y="0"/>
                </a:moveTo>
                <a:cubicBezTo>
                  <a:pt x="1594325" y="0"/>
                  <a:pt x="2054166" y="459841"/>
                  <a:pt x="2054166" y="1027083"/>
                </a:cubicBezTo>
                <a:cubicBezTo>
                  <a:pt x="2054166" y="1594325"/>
                  <a:pt x="1594325" y="2054166"/>
                  <a:pt x="1027083" y="2054166"/>
                </a:cubicBezTo>
                <a:cubicBezTo>
                  <a:pt x="459841" y="2054166"/>
                  <a:pt x="0" y="1594325"/>
                  <a:pt x="0" y="1027083"/>
                </a:cubicBezTo>
                <a:cubicBezTo>
                  <a:pt x="0" y="459841"/>
                  <a:pt x="459841" y="0"/>
                  <a:pt x="1027083" y="0"/>
                </a:cubicBezTo>
                <a:close/>
              </a:path>
            </a:pathLst>
          </a:custGeom>
        </p:spPr>
        <p:txBody>
          <a:bodyPr wrap="square">
            <a:noAutofit/>
          </a:bodyPr>
          <a:lstStyle/>
          <a:p>
            <a:endParaRPr lang="en-US"/>
          </a:p>
        </p:txBody>
      </p:sp>
      <p:sp>
        <p:nvSpPr>
          <p:cNvPr id="23" name="Picture Placeholder 22">
            <a:extLst>
              <a:ext uri="{FF2B5EF4-FFF2-40B4-BE49-F238E27FC236}">
                <a16:creationId xmlns:a16="http://schemas.microsoft.com/office/drawing/2014/main" id="{5998543D-0358-65F2-5739-24BB87D9C884}"/>
              </a:ext>
            </a:extLst>
          </p:cNvPr>
          <p:cNvSpPr>
            <a:spLocks noGrp="1"/>
          </p:cNvSpPr>
          <p:nvPr>
            <p:ph type="pic" sz="quarter" idx="15"/>
          </p:nvPr>
        </p:nvSpPr>
        <p:spPr>
          <a:xfrm>
            <a:off x="2760362" y="4345861"/>
            <a:ext cx="1908036" cy="1908036"/>
          </a:xfrm>
          <a:custGeom>
            <a:avLst/>
            <a:gdLst>
              <a:gd name="connsiteX0" fmla="*/ 1027083 w 2054166"/>
              <a:gd name="connsiteY0" fmla="*/ 0 h 2054166"/>
              <a:gd name="connsiteX1" fmla="*/ 2054166 w 2054166"/>
              <a:gd name="connsiteY1" fmla="*/ 1027083 h 2054166"/>
              <a:gd name="connsiteX2" fmla="*/ 1027083 w 2054166"/>
              <a:gd name="connsiteY2" fmla="*/ 2054166 h 2054166"/>
              <a:gd name="connsiteX3" fmla="*/ 0 w 2054166"/>
              <a:gd name="connsiteY3" fmla="*/ 1027083 h 2054166"/>
              <a:gd name="connsiteX4" fmla="*/ 1027083 w 2054166"/>
              <a:gd name="connsiteY4" fmla="*/ 0 h 2054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66" h="2054166">
                <a:moveTo>
                  <a:pt x="1027083" y="0"/>
                </a:moveTo>
                <a:cubicBezTo>
                  <a:pt x="1594325" y="0"/>
                  <a:pt x="2054166" y="459841"/>
                  <a:pt x="2054166" y="1027083"/>
                </a:cubicBezTo>
                <a:cubicBezTo>
                  <a:pt x="2054166" y="1594325"/>
                  <a:pt x="1594325" y="2054166"/>
                  <a:pt x="1027083" y="2054166"/>
                </a:cubicBezTo>
                <a:cubicBezTo>
                  <a:pt x="459841" y="2054166"/>
                  <a:pt x="0" y="1594325"/>
                  <a:pt x="0" y="1027083"/>
                </a:cubicBezTo>
                <a:cubicBezTo>
                  <a:pt x="0" y="459841"/>
                  <a:pt x="459841" y="0"/>
                  <a:pt x="1027083" y="0"/>
                </a:cubicBezTo>
                <a:close/>
              </a:path>
            </a:pathLst>
          </a:custGeom>
        </p:spPr>
        <p:txBody>
          <a:bodyPr wrap="square">
            <a:noAutofit/>
          </a:bodyPr>
          <a:lstStyle/>
          <a:p>
            <a:endParaRPr lang="en-US"/>
          </a:p>
        </p:txBody>
      </p:sp>
      <p:sp>
        <p:nvSpPr>
          <p:cNvPr id="26" name="Picture Placeholder 25">
            <a:extLst>
              <a:ext uri="{FF2B5EF4-FFF2-40B4-BE49-F238E27FC236}">
                <a16:creationId xmlns:a16="http://schemas.microsoft.com/office/drawing/2014/main" id="{A641E525-C1DE-2148-BDAF-924EFFB63770}"/>
              </a:ext>
            </a:extLst>
          </p:cNvPr>
          <p:cNvSpPr>
            <a:spLocks noGrp="1"/>
          </p:cNvSpPr>
          <p:nvPr>
            <p:ph type="pic" sz="quarter" idx="16"/>
          </p:nvPr>
        </p:nvSpPr>
        <p:spPr>
          <a:xfrm>
            <a:off x="5152979" y="3467100"/>
            <a:ext cx="1908036" cy="1908036"/>
          </a:xfrm>
          <a:custGeom>
            <a:avLst/>
            <a:gdLst>
              <a:gd name="connsiteX0" fmla="*/ 1027083 w 2054166"/>
              <a:gd name="connsiteY0" fmla="*/ 0 h 2054166"/>
              <a:gd name="connsiteX1" fmla="*/ 2054166 w 2054166"/>
              <a:gd name="connsiteY1" fmla="*/ 1027083 h 2054166"/>
              <a:gd name="connsiteX2" fmla="*/ 1027083 w 2054166"/>
              <a:gd name="connsiteY2" fmla="*/ 2054166 h 2054166"/>
              <a:gd name="connsiteX3" fmla="*/ 0 w 2054166"/>
              <a:gd name="connsiteY3" fmla="*/ 1027083 h 2054166"/>
              <a:gd name="connsiteX4" fmla="*/ 1027083 w 2054166"/>
              <a:gd name="connsiteY4" fmla="*/ 0 h 2054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66" h="2054166">
                <a:moveTo>
                  <a:pt x="1027083" y="0"/>
                </a:moveTo>
                <a:cubicBezTo>
                  <a:pt x="1594325" y="0"/>
                  <a:pt x="2054166" y="459841"/>
                  <a:pt x="2054166" y="1027083"/>
                </a:cubicBezTo>
                <a:cubicBezTo>
                  <a:pt x="2054166" y="1594325"/>
                  <a:pt x="1594325" y="2054166"/>
                  <a:pt x="1027083" y="2054166"/>
                </a:cubicBezTo>
                <a:cubicBezTo>
                  <a:pt x="459841" y="2054166"/>
                  <a:pt x="0" y="1594325"/>
                  <a:pt x="0" y="1027083"/>
                </a:cubicBezTo>
                <a:cubicBezTo>
                  <a:pt x="0" y="459841"/>
                  <a:pt x="459841" y="0"/>
                  <a:pt x="1027083" y="0"/>
                </a:cubicBezTo>
                <a:close/>
              </a:path>
            </a:pathLst>
          </a:custGeom>
        </p:spPr>
        <p:txBody>
          <a:bodyPr wrap="square">
            <a:noAutofit/>
          </a:bodyPr>
          <a:lstStyle/>
          <a:p>
            <a:endParaRPr lang="en-US"/>
          </a:p>
        </p:txBody>
      </p:sp>
      <p:sp>
        <p:nvSpPr>
          <p:cNvPr id="28" name="Picture Placeholder 27">
            <a:extLst>
              <a:ext uri="{FF2B5EF4-FFF2-40B4-BE49-F238E27FC236}">
                <a16:creationId xmlns:a16="http://schemas.microsoft.com/office/drawing/2014/main" id="{AD5A0F76-C09C-EC7A-B3B9-6CDF72C44D48}"/>
              </a:ext>
            </a:extLst>
          </p:cNvPr>
          <p:cNvSpPr>
            <a:spLocks noGrp="1"/>
          </p:cNvSpPr>
          <p:nvPr>
            <p:ph type="pic" sz="quarter" idx="17"/>
          </p:nvPr>
        </p:nvSpPr>
        <p:spPr>
          <a:xfrm>
            <a:off x="7545596" y="4345861"/>
            <a:ext cx="1908036" cy="1908036"/>
          </a:xfrm>
          <a:custGeom>
            <a:avLst/>
            <a:gdLst>
              <a:gd name="connsiteX0" fmla="*/ 1027083 w 2054166"/>
              <a:gd name="connsiteY0" fmla="*/ 0 h 2054166"/>
              <a:gd name="connsiteX1" fmla="*/ 2054166 w 2054166"/>
              <a:gd name="connsiteY1" fmla="*/ 1027083 h 2054166"/>
              <a:gd name="connsiteX2" fmla="*/ 1027083 w 2054166"/>
              <a:gd name="connsiteY2" fmla="*/ 2054166 h 2054166"/>
              <a:gd name="connsiteX3" fmla="*/ 0 w 2054166"/>
              <a:gd name="connsiteY3" fmla="*/ 1027083 h 2054166"/>
              <a:gd name="connsiteX4" fmla="*/ 1027083 w 2054166"/>
              <a:gd name="connsiteY4" fmla="*/ 0 h 2054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66" h="2054166">
                <a:moveTo>
                  <a:pt x="1027083" y="0"/>
                </a:moveTo>
                <a:cubicBezTo>
                  <a:pt x="1594325" y="0"/>
                  <a:pt x="2054166" y="459841"/>
                  <a:pt x="2054166" y="1027083"/>
                </a:cubicBezTo>
                <a:cubicBezTo>
                  <a:pt x="2054166" y="1594325"/>
                  <a:pt x="1594325" y="2054166"/>
                  <a:pt x="1027083" y="2054166"/>
                </a:cubicBezTo>
                <a:cubicBezTo>
                  <a:pt x="459841" y="2054166"/>
                  <a:pt x="0" y="1594325"/>
                  <a:pt x="0" y="1027083"/>
                </a:cubicBezTo>
                <a:cubicBezTo>
                  <a:pt x="0" y="459841"/>
                  <a:pt x="459841" y="0"/>
                  <a:pt x="1027083" y="0"/>
                </a:cubicBezTo>
                <a:close/>
              </a:path>
            </a:pathLst>
          </a:custGeom>
        </p:spPr>
        <p:txBody>
          <a:bodyPr wrap="square">
            <a:noAutofit/>
          </a:bodyPr>
          <a:lstStyle/>
          <a:p>
            <a:endParaRPr lang="en-US"/>
          </a:p>
        </p:txBody>
      </p:sp>
      <p:sp>
        <p:nvSpPr>
          <p:cNvPr id="31" name="Picture Placeholder 30">
            <a:extLst>
              <a:ext uri="{FF2B5EF4-FFF2-40B4-BE49-F238E27FC236}">
                <a16:creationId xmlns:a16="http://schemas.microsoft.com/office/drawing/2014/main" id="{5347D2ED-BF53-5F51-83F7-EE0DF523E043}"/>
              </a:ext>
            </a:extLst>
          </p:cNvPr>
          <p:cNvSpPr>
            <a:spLocks noGrp="1"/>
          </p:cNvSpPr>
          <p:nvPr>
            <p:ph type="pic" sz="quarter" idx="18"/>
          </p:nvPr>
        </p:nvSpPr>
        <p:spPr>
          <a:xfrm>
            <a:off x="9938212" y="3467100"/>
            <a:ext cx="1908036" cy="1908036"/>
          </a:xfrm>
          <a:custGeom>
            <a:avLst/>
            <a:gdLst>
              <a:gd name="connsiteX0" fmla="*/ 1027083 w 2054166"/>
              <a:gd name="connsiteY0" fmla="*/ 0 h 2054166"/>
              <a:gd name="connsiteX1" fmla="*/ 2054166 w 2054166"/>
              <a:gd name="connsiteY1" fmla="*/ 1027083 h 2054166"/>
              <a:gd name="connsiteX2" fmla="*/ 1027083 w 2054166"/>
              <a:gd name="connsiteY2" fmla="*/ 2054166 h 2054166"/>
              <a:gd name="connsiteX3" fmla="*/ 0 w 2054166"/>
              <a:gd name="connsiteY3" fmla="*/ 1027083 h 2054166"/>
              <a:gd name="connsiteX4" fmla="*/ 1027083 w 2054166"/>
              <a:gd name="connsiteY4" fmla="*/ 0 h 2054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66" h="2054166">
                <a:moveTo>
                  <a:pt x="1027083" y="0"/>
                </a:moveTo>
                <a:cubicBezTo>
                  <a:pt x="1594325" y="0"/>
                  <a:pt x="2054166" y="459841"/>
                  <a:pt x="2054166" y="1027083"/>
                </a:cubicBezTo>
                <a:cubicBezTo>
                  <a:pt x="2054166" y="1594325"/>
                  <a:pt x="1594325" y="2054166"/>
                  <a:pt x="1027083" y="2054166"/>
                </a:cubicBezTo>
                <a:cubicBezTo>
                  <a:pt x="459841" y="2054166"/>
                  <a:pt x="0" y="1594325"/>
                  <a:pt x="0" y="1027083"/>
                </a:cubicBezTo>
                <a:cubicBezTo>
                  <a:pt x="0" y="459841"/>
                  <a:pt x="459841" y="0"/>
                  <a:pt x="102708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3253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541905"/>
            <a:ext cx="3954264" cy="1342517"/>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3927740"/>
            <a:ext cx="3953424" cy="586211"/>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Picture Placeholder 23">
            <a:extLst>
              <a:ext uri="{FF2B5EF4-FFF2-40B4-BE49-F238E27FC236}">
                <a16:creationId xmlns:a16="http://schemas.microsoft.com/office/drawing/2014/main" id="{6055774A-9BF5-C4F6-5712-0E4DDE76B0F1}"/>
              </a:ext>
            </a:extLst>
          </p:cNvPr>
          <p:cNvSpPr>
            <a:spLocks noGrp="1"/>
          </p:cNvSpPr>
          <p:nvPr>
            <p:ph type="pic" sz="quarter" idx="14"/>
          </p:nvPr>
        </p:nvSpPr>
        <p:spPr>
          <a:xfrm>
            <a:off x="4031818" y="539664"/>
            <a:ext cx="1895186" cy="1892808"/>
          </a:xfrm>
          <a:prstGeom prst="ellipse">
            <a:avLst/>
          </a:prstGeom>
        </p:spPr>
        <p:txBody>
          <a:bodyPr wrap="square">
            <a:noAutofit/>
          </a:bodyPr>
          <a:lstStyle/>
          <a:p>
            <a:endParaRPr lang="en-US"/>
          </a:p>
        </p:txBody>
      </p:sp>
      <p:sp>
        <p:nvSpPr>
          <p:cNvPr id="27" name="Picture Placeholder 26">
            <a:extLst>
              <a:ext uri="{FF2B5EF4-FFF2-40B4-BE49-F238E27FC236}">
                <a16:creationId xmlns:a16="http://schemas.microsoft.com/office/drawing/2014/main" id="{F9065F4F-2F67-CA44-A72C-6B83A1CC4678}"/>
              </a:ext>
            </a:extLst>
          </p:cNvPr>
          <p:cNvSpPr>
            <a:spLocks noGrp="1"/>
          </p:cNvSpPr>
          <p:nvPr>
            <p:ph type="pic" sz="quarter" idx="15"/>
          </p:nvPr>
        </p:nvSpPr>
        <p:spPr>
          <a:xfrm>
            <a:off x="6973262" y="539664"/>
            <a:ext cx="1895186" cy="1892808"/>
          </a:xfrm>
          <a:prstGeom prst="ellipse">
            <a:avLst/>
          </a:prstGeom>
        </p:spPr>
        <p:txBody>
          <a:bodyPr wrap="square">
            <a:noAutofit/>
          </a:bodyPr>
          <a:lstStyle/>
          <a:p>
            <a:endParaRPr lang="en-US"/>
          </a:p>
        </p:txBody>
      </p:sp>
      <p:sp>
        <p:nvSpPr>
          <p:cNvPr id="30" name="Picture Placeholder 29">
            <a:extLst>
              <a:ext uri="{FF2B5EF4-FFF2-40B4-BE49-F238E27FC236}">
                <a16:creationId xmlns:a16="http://schemas.microsoft.com/office/drawing/2014/main" id="{BD43CE63-0DF9-0373-7501-DD405341B06A}"/>
              </a:ext>
            </a:extLst>
          </p:cNvPr>
          <p:cNvSpPr>
            <a:spLocks noGrp="1"/>
          </p:cNvSpPr>
          <p:nvPr>
            <p:ph type="pic" sz="quarter" idx="16"/>
          </p:nvPr>
        </p:nvSpPr>
        <p:spPr>
          <a:xfrm>
            <a:off x="9914706" y="539664"/>
            <a:ext cx="1895186" cy="1892808"/>
          </a:xfrm>
          <a:prstGeom prst="ellipse">
            <a:avLst/>
          </a:prstGeom>
        </p:spPr>
        <p:txBody>
          <a:bodyPr wrap="square">
            <a:noAutofit/>
          </a:bodyPr>
          <a:lstStyle/>
          <a:p>
            <a:endParaRPr lang="en-US"/>
          </a:p>
        </p:txBody>
      </p:sp>
      <p:sp>
        <p:nvSpPr>
          <p:cNvPr id="33" name="Picture Placeholder 32">
            <a:extLst>
              <a:ext uri="{FF2B5EF4-FFF2-40B4-BE49-F238E27FC236}">
                <a16:creationId xmlns:a16="http://schemas.microsoft.com/office/drawing/2014/main" id="{A265EC3E-C822-99D3-47A8-880BA820195E}"/>
              </a:ext>
            </a:extLst>
          </p:cNvPr>
          <p:cNvSpPr>
            <a:spLocks noGrp="1"/>
          </p:cNvSpPr>
          <p:nvPr>
            <p:ph type="pic" sz="quarter" idx="17"/>
          </p:nvPr>
        </p:nvSpPr>
        <p:spPr>
          <a:xfrm>
            <a:off x="5502540" y="3520942"/>
            <a:ext cx="1895186" cy="1892808"/>
          </a:xfrm>
          <a:prstGeom prst="ellipse">
            <a:avLst/>
          </a:prstGeom>
        </p:spPr>
        <p:txBody>
          <a:bodyPr wrap="square">
            <a:noAutofit/>
          </a:bodyPr>
          <a:lstStyle/>
          <a:p>
            <a:endParaRPr lang="en-US"/>
          </a:p>
        </p:txBody>
      </p:sp>
      <p:sp>
        <p:nvSpPr>
          <p:cNvPr id="36" name="Picture Placeholder 35">
            <a:extLst>
              <a:ext uri="{FF2B5EF4-FFF2-40B4-BE49-F238E27FC236}">
                <a16:creationId xmlns:a16="http://schemas.microsoft.com/office/drawing/2014/main" id="{EC157F80-8B7F-D9F9-5E1E-6FAAED7A51C9}"/>
              </a:ext>
            </a:extLst>
          </p:cNvPr>
          <p:cNvSpPr>
            <a:spLocks noGrp="1"/>
          </p:cNvSpPr>
          <p:nvPr>
            <p:ph type="pic" sz="quarter" idx="18"/>
          </p:nvPr>
        </p:nvSpPr>
        <p:spPr>
          <a:xfrm>
            <a:off x="8443984" y="3520942"/>
            <a:ext cx="1895186" cy="1892808"/>
          </a:xfrm>
          <a:prstGeom prst="ellipse">
            <a:avLst/>
          </a:prstGeom>
        </p:spPr>
        <p:txBody>
          <a:bodyPr wrap="square">
            <a:noAutofit/>
          </a:bodyPr>
          <a:lstStyle/>
          <a:p>
            <a:endParaRPr lang="en-US"/>
          </a:p>
        </p:txBody>
      </p:sp>
    </p:spTree>
    <p:extLst>
      <p:ext uri="{BB962C8B-B14F-4D97-AF65-F5344CB8AC3E}">
        <p14:creationId xmlns:p14="http://schemas.microsoft.com/office/powerpoint/2010/main" val="207592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640530"/>
            <a:ext cx="3954264" cy="964921"/>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1605450"/>
            <a:ext cx="3953424" cy="733015"/>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Picture Placeholder 18">
            <a:extLst>
              <a:ext uri="{FF2B5EF4-FFF2-40B4-BE49-F238E27FC236}">
                <a16:creationId xmlns:a16="http://schemas.microsoft.com/office/drawing/2014/main" id="{BA3A05E3-3EBD-827F-56D8-32D3098AFDDB}"/>
              </a:ext>
            </a:extLst>
          </p:cNvPr>
          <p:cNvSpPr>
            <a:spLocks noGrp="1"/>
          </p:cNvSpPr>
          <p:nvPr>
            <p:ph type="pic" sz="quarter" idx="15"/>
          </p:nvPr>
        </p:nvSpPr>
        <p:spPr>
          <a:xfrm>
            <a:off x="8257120" y="481831"/>
            <a:ext cx="2650307" cy="1683930"/>
          </a:xfrm>
          <a:custGeom>
            <a:avLst/>
            <a:gdLst>
              <a:gd name="connsiteX0" fmla="*/ 159868 w 2650307"/>
              <a:gd name="connsiteY0" fmla="*/ 0 h 1683930"/>
              <a:gd name="connsiteX1" fmla="*/ 2650307 w 2650307"/>
              <a:gd name="connsiteY1" fmla="*/ 284504 h 1683930"/>
              <a:gd name="connsiteX2" fmla="*/ 2490439 w 2650307"/>
              <a:gd name="connsiteY2" fmla="*/ 1683930 h 1683930"/>
              <a:gd name="connsiteX3" fmla="*/ 0 w 2650307"/>
              <a:gd name="connsiteY3" fmla="*/ 1399426 h 1683930"/>
            </a:gdLst>
            <a:ahLst/>
            <a:cxnLst>
              <a:cxn ang="0">
                <a:pos x="connsiteX0" y="connsiteY0"/>
              </a:cxn>
              <a:cxn ang="0">
                <a:pos x="connsiteX1" y="connsiteY1"/>
              </a:cxn>
              <a:cxn ang="0">
                <a:pos x="connsiteX2" y="connsiteY2"/>
              </a:cxn>
              <a:cxn ang="0">
                <a:pos x="connsiteX3" y="connsiteY3"/>
              </a:cxn>
            </a:cxnLst>
            <a:rect l="l" t="t" r="r" b="b"/>
            <a:pathLst>
              <a:path w="2650307" h="1683930">
                <a:moveTo>
                  <a:pt x="159868" y="0"/>
                </a:moveTo>
                <a:lnTo>
                  <a:pt x="2650307" y="284504"/>
                </a:lnTo>
                <a:lnTo>
                  <a:pt x="2490439" y="1683930"/>
                </a:lnTo>
                <a:lnTo>
                  <a:pt x="0" y="1399426"/>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322C93E9-E6C6-8D14-4E83-C9829CACA8C0}"/>
              </a:ext>
            </a:extLst>
          </p:cNvPr>
          <p:cNvSpPr>
            <a:spLocks noGrp="1"/>
          </p:cNvSpPr>
          <p:nvPr>
            <p:ph type="pic" sz="quarter" idx="14"/>
          </p:nvPr>
        </p:nvSpPr>
        <p:spPr>
          <a:xfrm>
            <a:off x="6137473" y="830994"/>
            <a:ext cx="2650307" cy="1683930"/>
          </a:xfrm>
          <a:custGeom>
            <a:avLst/>
            <a:gdLst>
              <a:gd name="connsiteX0" fmla="*/ 159868 w 2650307"/>
              <a:gd name="connsiteY0" fmla="*/ 0 h 1683930"/>
              <a:gd name="connsiteX1" fmla="*/ 2650307 w 2650307"/>
              <a:gd name="connsiteY1" fmla="*/ 284504 h 1683930"/>
              <a:gd name="connsiteX2" fmla="*/ 2490439 w 2650307"/>
              <a:gd name="connsiteY2" fmla="*/ 1683930 h 1683930"/>
              <a:gd name="connsiteX3" fmla="*/ 0 w 2650307"/>
              <a:gd name="connsiteY3" fmla="*/ 1399426 h 1683930"/>
            </a:gdLst>
            <a:ahLst/>
            <a:cxnLst>
              <a:cxn ang="0">
                <a:pos x="connsiteX0" y="connsiteY0"/>
              </a:cxn>
              <a:cxn ang="0">
                <a:pos x="connsiteX1" y="connsiteY1"/>
              </a:cxn>
              <a:cxn ang="0">
                <a:pos x="connsiteX2" y="connsiteY2"/>
              </a:cxn>
              <a:cxn ang="0">
                <a:pos x="connsiteX3" y="connsiteY3"/>
              </a:cxn>
            </a:cxnLst>
            <a:rect l="l" t="t" r="r" b="b"/>
            <a:pathLst>
              <a:path w="2650307" h="1683930">
                <a:moveTo>
                  <a:pt x="159868" y="0"/>
                </a:moveTo>
                <a:lnTo>
                  <a:pt x="2650307" y="284504"/>
                </a:lnTo>
                <a:lnTo>
                  <a:pt x="2490439" y="1683930"/>
                </a:lnTo>
                <a:lnTo>
                  <a:pt x="0" y="1399426"/>
                </a:lnTo>
                <a:close/>
              </a:path>
            </a:pathLst>
          </a:custGeom>
        </p:spPr>
        <p:txBody>
          <a:bodyPr wrap="square">
            <a:noAutofit/>
          </a:bodyPr>
          <a:lstStyle/>
          <a:p>
            <a:endParaRPr lang="en-US"/>
          </a:p>
        </p:txBody>
      </p:sp>
    </p:spTree>
    <p:extLst>
      <p:ext uri="{BB962C8B-B14F-4D97-AF65-F5344CB8AC3E}">
        <p14:creationId xmlns:p14="http://schemas.microsoft.com/office/powerpoint/2010/main" val="3954749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5" y="828058"/>
            <a:ext cx="5764921" cy="49392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5" y="1350013"/>
            <a:ext cx="5763696" cy="429682"/>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Picture Placeholder 16">
            <a:extLst>
              <a:ext uri="{FF2B5EF4-FFF2-40B4-BE49-F238E27FC236}">
                <a16:creationId xmlns:a16="http://schemas.microsoft.com/office/drawing/2014/main" id="{029D8018-8702-6DA2-6624-C5CD80518A9E}"/>
              </a:ext>
            </a:extLst>
          </p:cNvPr>
          <p:cNvSpPr>
            <a:spLocks noGrp="1"/>
          </p:cNvSpPr>
          <p:nvPr>
            <p:ph type="pic" sz="quarter" idx="15"/>
          </p:nvPr>
        </p:nvSpPr>
        <p:spPr>
          <a:xfrm>
            <a:off x="9382203" y="419137"/>
            <a:ext cx="2356475" cy="1497238"/>
          </a:xfrm>
          <a:custGeom>
            <a:avLst/>
            <a:gdLst>
              <a:gd name="connsiteX0" fmla="*/ 142144 w 2356475"/>
              <a:gd name="connsiteY0" fmla="*/ 0 h 1497238"/>
              <a:gd name="connsiteX1" fmla="*/ 2356475 w 2356475"/>
              <a:gd name="connsiteY1" fmla="*/ 252961 h 1497238"/>
              <a:gd name="connsiteX2" fmla="*/ 2214331 w 2356475"/>
              <a:gd name="connsiteY2" fmla="*/ 1497238 h 1497238"/>
              <a:gd name="connsiteX3" fmla="*/ 0 w 2356475"/>
              <a:gd name="connsiteY3" fmla="*/ 1244276 h 1497238"/>
            </a:gdLst>
            <a:ahLst/>
            <a:cxnLst>
              <a:cxn ang="0">
                <a:pos x="connsiteX0" y="connsiteY0"/>
              </a:cxn>
              <a:cxn ang="0">
                <a:pos x="connsiteX1" y="connsiteY1"/>
              </a:cxn>
              <a:cxn ang="0">
                <a:pos x="connsiteX2" y="connsiteY2"/>
              </a:cxn>
              <a:cxn ang="0">
                <a:pos x="connsiteX3" y="connsiteY3"/>
              </a:cxn>
            </a:cxnLst>
            <a:rect l="l" t="t" r="r" b="b"/>
            <a:pathLst>
              <a:path w="2356475" h="1497238">
                <a:moveTo>
                  <a:pt x="142144" y="0"/>
                </a:moveTo>
                <a:lnTo>
                  <a:pt x="2356475" y="252961"/>
                </a:lnTo>
                <a:lnTo>
                  <a:pt x="2214331" y="1497238"/>
                </a:lnTo>
                <a:lnTo>
                  <a:pt x="0" y="1244276"/>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8D3EDEA5-054D-1C3C-4956-2D8310795346}"/>
              </a:ext>
            </a:extLst>
          </p:cNvPr>
          <p:cNvSpPr>
            <a:spLocks noGrp="1"/>
          </p:cNvSpPr>
          <p:nvPr>
            <p:ph type="pic" sz="quarter" idx="14"/>
          </p:nvPr>
        </p:nvSpPr>
        <p:spPr>
          <a:xfrm>
            <a:off x="7497555" y="729590"/>
            <a:ext cx="2356059" cy="1497238"/>
          </a:xfrm>
          <a:custGeom>
            <a:avLst/>
            <a:gdLst>
              <a:gd name="connsiteX0" fmla="*/ 142144 w 2356059"/>
              <a:gd name="connsiteY0" fmla="*/ 0 h 1497238"/>
              <a:gd name="connsiteX1" fmla="*/ 2356059 w 2356059"/>
              <a:gd name="connsiteY1" fmla="*/ 252914 h 1497238"/>
              <a:gd name="connsiteX2" fmla="*/ 2356059 w 2356059"/>
              <a:gd name="connsiteY2" fmla="*/ 256603 h 1497238"/>
              <a:gd name="connsiteX3" fmla="*/ 2214331 w 2356059"/>
              <a:gd name="connsiteY3" fmla="*/ 1497238 h 1497238"/>
              <a:gd name="connsiteX4" fmla="*/ 0 w 2356059"/>
              <a:gd name="connsiteY4" fmla="*/ 1244276 h 149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059" h="1497238">
                <a:moveTo>
                  <a:pt x="142144" y="0"/>
                </a:moveTo>
                <a:lnTo>
                  <a:pt x="2356059" y="252914"/>
                </a:lnTo>
                <a:lnTo>
                  <a:pt x="2356059" y="256603"/>
                </a:lnTo>
                <a:lnTo>
                  <a:pt x="2214331" y="1497238"/>
                </a:lnTo>
                <a:lnTo>
                  <a:pt x="0" y="1244276"/>
                </a:lnTo>
                <a:close/>
              </a:path>
            </a:pathLst>
          </a:custGeom>
        </p:spPr>
        <p:txBody>
          <a:bodyPr wrap="square">
            <a:noAutofit/>
          </a:bodyPr>
          <a:lstStyle/>
          <a:p>
            <a:endParaRPr lang="en-US"/>
          </a:p>
        </p:txBody>
      </p:sp>
    </p:spTree>
    <p:extLst>
      <p:ext uri="{BB962C8B-B14F-4D97-AF65-F5344CB8AC3E}">
        <p14:creationId xmlns:p14="http://schemas.microsoft.com/office/powerpoint/2010/main" val="11532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14" name="Picture Placeholder 13">
            <a:extLst>
              <a:ext uri="{FF2B5EF4-FFF2-40B4-BE49-F238E27FC236}">
                <a16:creationId xmlns:a16="http://schemas.microsoft.com/office/drawing/2014/main" id="{7D9AAEFE-B7F8-85E5-37BE-08A900E51404}"/>
              </a:ext>
            </a:extLst>
          </p:cNvPr>
          <p:cNvSpPr>
            <a:spLocks noGrp="1"/>
          </p:cNvSpPr>
          <p:nvPr>
            <p:ph type="pic" sz="quarter" idx="14"/>
          </p:nvPr>
        </p:nvSpPr>
        <p:spPr>
          <a:xfrm>
            <a:off x="1223043" y="2142769"/>
            <a:ext cx="2167586" cy="2565013"/>
          </a:xfrm>
          <a:custGeom>
            <a:avLst/>
            <a:gdLst>
              <a:gd name="connsiteX0" fmla="*/ 1811323 w 2167586"/>
              <a:gd name="connsiteY0" fmla="*/ 0 h 2565013"/>
              <a:gd name="connsiteX1" fmla="*/ 2167586 w 2167586"/>
              <a:gd name="connsiteY1" fmla="*/ 2282265 h 2565013"/>
              <a:gd name="connsiteX2" fmla="*/ 356263 w 2167586"/>
              <a:gd name="connsiteY2" fmla="*/ 2565013 h 2565013"/>
              <a:gd name="connsiteX3" fmla="*/ 0 w 2167586"/>
              <a:gd name="connsiteY3" fmla="*/ 282749 h 2565013"/>
            </a:gdLst>
            <a:ahLst/>
            <a:cxnLst>
              <a:cxn ang="0">
                <a:pos x="connsiteX0" y="connsiteY0"/>
              </a:cxn>
              <a:cxn ang="0">
                <a:pos x="connsiteX1" y="connsiteY1"/>
              </a:cxn>
              <a:cxn ang="0">
                <a:pos x="connsiteX2" y="connsiteY2"/>
              </a:cxn>
              <a:cxn ang="0">
                <a:pos x="connsiteX3" y="connsiteY3"/>
              </a:cxn>
            </a:cxnLst>
            <a:rect l="l" t="t" r="r" b="b"/>
            <a:pathLst>
              <a:path w="2167586" h="2565013">
                <a:moveTo>
                  <a:pt x="1811323" y="0"/>
                </a:moveTo>
                <a:lnTo>
                  <a:pt x="2167586" y="2282265"/>
                </a:lnTo>
                <a:lnTo>
                  <a:pt x="356263" y="2565013"/>
                </a:lnTo>
                <a:lnTo>
                  <a:pt x="0" y="282749"/>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E71B2078-3F6E-6956-0C59-36DEE208B671}"/>
              </a:ext>
            </a:extLst>
          </p:cNvPr>
          <p:cNvSpPr>
            <a:spLocks noGrp="1"/>
          </p:cNvSpPr>
          <p:nvPr>
            <p:ph type="pic" sz="quarter" idx="15"/>
          </p:nvPr>
        </p:nvSpPr>
        <p:spPr>
          <a:xfrm>
            <a:off x="630579" y="3686574"/>
            <a:ext cx="2167586" cy="2565013"/>
          </a:xfrm>
          <a:custGeom>
            <a:avLst/>
            <a:gdLst>
              <a:gd name="connsiteX0" fmla="*/ 1811323 w 2167586"/>
              <a:gd name="connsiteY0" fmla="*/ 0 h 2565013"/>
              <a:gd name="connsiteX1" fmla="*/ 2167586 w 2167586"/>
              <a:gd name="connsiteY1" fmla="*/ 2282265 h 2565013"/>
              <a:gd name="connsiteX2" fmla="*/ 356263 w 2167586"/>
              <a:gd name="connsiteY2" fmla="*/ 2565013 h 2565013"/>
              <a:gd name="connsiteX3" fmla="*/ 0 w 2167586"/>
              <a:gd name="connsiteY3" fmla="*/ 282749 h 2565013"/>
            </a:gdLst>
            <a:ahLst/>
            <a:cxnLst>
              <a:cxn ang="0">
                <a:pos x="connsiteX0" y="connsiteY0"/>
              </a:cxn>
              <a:cxn ang="0">
                <a:pos x="connsiteX1" y="connsiteY1"/>
              </a:cxn>
              <a:cxn ang="0">
                <a:pos x="connsiteX2" y="connsiteY2"/>
              </a:cxn>
              <a:cxn ang="0">
                <a:pos x="connsiteX3" y="connsiteY3"/>
              </a:cxn>
            </a:cxnLst>
            <a:rect l="l" t="t" r="r" b="b"/>
            <a:pathLst>
              <a:path w="2167586" h="2565013">
                <a:moveTo>
                  <a:pt x="1811323" y="0"/>
                </a:moveTo>
                <a:lnTo>
                  <a:pt x="2167586" y="2282265"/>
                </a:lnTo>
                <a:lnTo>
                  <a:pt x="356263" y="2565013"/>
                </a:lnTo>
                <a:lnTo>
                  <a:pt x="0" y="282749"/>
                </a:lnTo>
                <a:close/>
              </a:path>
            </a:pathLst>
          </a:custGeom>
        </p:spPr>
        <p:txBody>
          <a:bodyPr wrap="square">
            <a:noAutofit/>
          </a:bodyPr>
          <a:lstStyle/>
          <a:p>
            <a:endParaRPr lang="en-US"/>
          </a:p>
        </p:txBody>
      </p:sp>
      <p:sp>
        <p:nvSpPr>
          <p:cNvPr id="20" name="Title 1">
            <a:extLst>
              <a:ext uri="{FF2B5EF4-FFF2-40B4-BE49-F238E27FC236}">
                <a16:creationId xmlns:a16="http://schemas.microsoft.com/office/drawing/2014/main" id="{D4E8750E-79A2-0F9C-9F24-47EF9D56CD0C}"/>
              </a:ext>
            </a:extLst>
          </p:cNvPr>
          <p:cNvSpPr>
            <a:spLocks noGrp="1"/>
          </p:cNvSpPr>
          <p:nvPr>
            <p:ph type="title"/>
          </p:nvPr>
        </p:nvSpPr>
        <p:spPr>
          <a:xfrm>
            <a:off x="84336" y="248644"/>
            <a:ext cx="6610932" cy="492575"/>
          </a:xfrm>
        </p:spPr>
        <p:txBody>
          <a:bodyPr/>
          <a:lstStyle/>
          <a:p>
            <a:r>
              <a:rPr lang="en-US" dirty="0"/>
              <a:t>Click to edit Master title style</a:t>
            </a:r>
          </a:p>
        </p:txBody>
      </p:sp>
      <p:sp>
        <p:nvSpPr>
          <p:cNvPr id="21" name="Text Placeholder 6">
            <a:extLst>
              <a:ext uri="{FF2B5EF4-FFF2-40B4-BE49-F238E27FC236}">
                <a16:creationId xmlns:a16="http://schemas.microsoft.com/office/drawing/2014/main" id="{1D74B9F9-5BB4-12E2-7378-4E291AE17810}"/>
              </a:ext>
            </a:extLst>
          </p:cNvPr>
          <p:cNvSpPr>
            <a:spLocks noGrp="1"/>
          </p:cNvSpPr>
          <p:nvPr>
            <p:ph type="body" sz="quarter" idx="13"/>
          </p:nvPr>
        </p:nvSpPr>
        <p:spPr>
          <a:xfrm>
            <a:off x="84335" y="763617"/>
            <a:ext cx="6610931" cy="424738"/>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92390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535B5925-FCA8-FDF7-3F34-33618E032002}"/>
              </a:ext>
            </a:extLst>
          </p:cNvPr>
          <p:cNvSpPr>
            <a:spLocks noGrp="1"/>
          </p:cNvSpPr>
          <p:nvPr>
            <p:ph type="pic" sz="quarter" idx="14"/>
          </p:nvPr>
        </p:nvSpPr>
        <p:spPr>
          <a:xfrm>
            <a:off x="8367948" y="1456062"/>
            <a:ext cx="3553622" cy="1849717"/>
          </a:xfrm>
          <a:custGeom>
            <a:avLst/>
            <a:gdLst>
              <a:gd name="connsiteX0" fmla="*/ 0 w 3553622"/>
              <a:gd name="connsiteY0" fmla="*/ 0 h 1849717"/>
              <a:gd name="connsiteX1" fmla="*/ 3553622 w 3553622"/>
              <a:gd name="connsiteY1" fmla="*/ 0 h 1849717"/>
              <a:gd name="connsiteX2" fmla="*/ 3553622 w 3553622"/>
              <a:gd name="connsiteY2" fmla="*/ 1849717 h 1849717"/>
              <a:gd name="connsiteX3" fmla="*/ 0 w 3553622"/>
              <a:gd name="connsiteY3" fmla="*/ 1849717 h 1849717"/>
            </a:gdLst>
            <a:ahLst/>
            <a:cxnLst>
              <a:cxn ang="0">
                <a:pos x="connsiteX0" y="connsiteY0"/>
              </a:cxn>
              <a:cxn ang="0">
                <a:pos x="connsiteX1" y="connsiteY1"/>
              </a:cxn>
              <a:cxn ang="0">
                <a:pos x="connsiteX2" y="connsiteY2"/>
              </a:cxn>
              <a:cxn ang="0">
                <a:pos x="connsiteX3" y="connsiteY3"/>
              </a:cxn>
            </a:cxnLst>
            <a:rect l="l" t="t" r="r" b="b"/>
            <a:pathLst>
              <a:path w="3553622" h="1849717">
                <a:moveTo>
                  <a:pt x="0" y="0"/>
                </a:moveTo>
                <a:lnTo>
                  <a:pt x="3553622" y="0"/>
                </a:lnTo>
                <a:lnTo>
                  <a:pt x="3553622" y="1849717"/>
                </a:lnTo>
                <a:lnTo>
                  <a:pt x="0" y="1849717"/>
                </a:lnTo>
                <a:close/>
              </a:path>
            </a:pathLst>
          </a:custGeom>
        </p:spPr>
        <p:txBody>
          <a:bodyPr wrap="square">
            <a:noAutofit/>
          </a:bodyPr>
          <a:lstStyle/>
          <a:p>
            <a:endParaRPr lang="en-US"/>
          </a:p>
        </p:txBody>
      </p:sp>
    </p:spTree>
    <p:extLst>
      <p:ext uri="{BB962C8B-B14F-4D97-AF65-F5344CB8AC3E}">
        <p14:creationId xmlns:p14="http://schemas.microsoft.com/office/powerpoint/2010/main" val="363023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Picture Placeholder 13">
            <a:extLst>
              <a:ext uri="{FF2B5EF4-FFF2-40B4-BE49-F238E27FC236}">
                <a16:creationId xmlns:a16="http://schemas.microsoft.com/office/drawing/2014/main" id="{D4B8FF43-3F2D-2F26-A1B6-7B8FA8A82F79}"/>
              </a:ext>
            </a:extLst>
          </p:cNvPr>
          <p:cNvSpPr>
            <a:spLocks noGrp="1"/>
          </p:cNvSpPr>
          <p:nvPr>
            <p:ph type="pic" sz="quarter" idx="14"/>
          </p:nvPr>
        </p:nvSpPr>
        <p:spPr>
          <a:xfrm>
            <a:off x="4902095" y="1352250"/>
            <a:ext cx="1181178" cy="1181180"/>
          </a:xfrm>
          <a:custGeom>
            <a:avLst/>
            <a:gdLst>
              <a:gd name="connsiteX0" fmla="*/ 590589 w 1181178"/>
              <a:gd name="connsiteY0" fmla="*/ 0 h 1181180"/>
              <a:gd name="connsiteX1" fmla="*/ 1181178 w 1181178"/>
              <a:gd name="connsiteY1" fmla="*/ 590590 h 1181180"/>
              <a:gd name="connsiteX2" fmla="*/ 590589 w 1181178"/>
              <a:gd name="connsiteY2" fmla="*/ 1181180 h 1181180"/>
              <a:gd name="connsiteX3" fmla="*/ 0 w 1181178"/>
              <a:gd name="connsiteY3" fmla="*/ 590590 h 1181180"/>
              <a:gd name="connsiteX4" fmla="*/ 590589 w 1181178"/>
              <a:gd name="connsiteY4" fmla="*/ 0 h 118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78" h="1181180">
                <a:moveTo>
                  <a:pt x="590589" y="0"/>
                </a:moveTo>
                <a:cubicBezTo>
                  <a:pt x="916762" y="0"/>
                  <a:pt x="1181178" y="264416"/>
                  <a:pt x="1181178" y="590590"/>
                </a:cubicBezTo>
                <a:cubicBezTo>
                  <a:pt x="1181178" y="916764"/>
                  <a:pt x="916762" y="1181180"/>
                  <a:pt x="590589" y="1181180"/>
                </a:cubicBezTo>
                <a:cubicBezTo>
                  <a:pt x="264416" y="1181180"/>
                  <a:pt x="0" y="916764"/>
                  <a:pt x="0" y="590590"/>
                </a:cubicBezTo>
                <a:cubicBezTo>
                  <a:pt x="0" y="264416"/>
                  <a:pt x="264416" y="0"/>
                  <a:pt x="590589" y="0"/>
                </a:cubicBez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05411682-4811-8FC5-9F7E-92A4337852C5}"/>
              </a:ext>
            </a:extLst>
          </p:cNvPr>
          <p:cNvSpPr>
            <a:spLocks noGrp="1"/>
          </p:cNvSpPr>
          <p:nvPr>
            <p:ph type="pic" sz="quarter" idx="15"/>
          </p:nvPr>
        </p:nvSpPr>
        <p:spPr>
          <a:xfrm>
            <a:off x="6097928" y="2658919"/>
            <a:ext cx="1181178" cy="1181180"/>
          </a:xfrm>
          <a:custGeom>
            <a:avLst/>
            <a:gdLst>
              <a:gd name="connsiteX0" fmla="*/ 590589 w 1181178"/>
              <a:gd name="connsiteY0" fmla="*/ 0 h 1181180"/>
              <a:gd name="connsiteX1" fmla="*/ 1181178 w 1181178"/>
              <a:gd name="connsiteY1" fmla="*/ 590590 h 1181180"/>
              <a:gd name="connsiteX2" fmla="*/ 590589 w 1181178"/>
              <a:gd name="connsiteY2" fmla="*/ 1181180 h 1181180"/>
              <a:gd name="connsiteX3" fmla="*/ 0 w 1181178"/>
              <a:gd name="connsiteY3" fmla="*/ 590590 h 1181180"/>
              <a:gd name="connsiteX4" fmla="*/ 590589 w 1181178"/>
              <a:gd name="connsiteY4" fmla="*/ 0 h 118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78" h="1181180">
                <a:moveTo>
                  <a:pt x="590589" y="0"/>
                </a:moveTo>
                <a:cubicBezTo>
                  <a:pt x="916762" y="0"/>
                  <a:pt x="1181178" y="264416"/>
                  <a:pt x="1181178" y="590590"/>
                </a:cubicBezTo>
                <a:cubicBezTo>
                  <a:pt x="1181178" y="916764"/>
                  <a:pt x="916762" y="1181180"/>
                  <a:pt x="590589" y="1181180"/>
                </a:cubicBezTo>
                <a:cubicBezTo>
                  <a:pt x="264416" y="1181180"/>
                  <a:pt x="0" y="916764"/>
                  <a:pt x="0" y="590590"/>
                </a:cubicBezTo>
                <a:cubicBezTo>
                  <a:pt x="0" y="264416"/>
                  <a:pt x="264416" y="0"/>
                  <a:pt x="590589" y="0"/>
                </a:cubicBezTo>
                <a:close/>
              </a:path>
            </a:pathLst>
          </a:custGeom>
        </p:spPr>
        <p:txBody>
          <a:bodyPr wrap="square">
            <a:noAutofit/>
          </a:bodyPr>
          <a:lstStyle/>
          <a:p>
            <a:endParaRPr lang="en-US" dirty="0"/>
          </a:p>
        </p:txBody>
      </p:sp>
      <p:sp>
        <p:nvSpPr>
          <p:cNvPr id="20" name="Picture Placeholder 19">
            <a:extLst>
              <a:ext uri="{FF2B5EF4-FFF2-40B4-BE49-F238E27FC236}">
                <a16:creationId xmlns:a16="http://schemas.microsoft.com/office/drawing/2014/main" id="{A037B76E-B0D7-0FBF-D193-411D730F3AA4}"/>
              </a:ext>
            </a:extLst>
          </p:cNvPr>
          <p:cNvSpPr>
            <a:spLocks noGrp="1"/>
          </p:cNvSpPr>
          <p:nvPr>
            <p:ph type="pic" sz="quarter" idx="16"/>
          </p:nvPr>
        </p:nvSpPr>
        <p:spPr>
          <a:xfrm>
            <a:off x="4902095" y="3965588"/>
            <a:ext cx="1181178" cy="1181180"/>
          </a:xfrm>
          <a:custGeom>
            <a:avLst/>
            <a:gdLst>
              <a:gd name="connsiteX0" fmla="*/ 590589 w 1181178"/>
              <a:gd name="connsiteY0" fmla="*/ 0 h 1181180"/>
              <a:gd name="connsiteX1" fmla="*/ 1181178 w 1181178"/>
              <a:gd name="connsiteY1" fmla="*/ 590590 h 1181180"/>
              <a:gd name="connsiteX2" fmla="*/ 590589 w 1181178"/>
              <a:gd name="connsiteY2" fmla="*/ 1181180 h 1181180"/>
              <a:gd name="connsiteX3" fmla="*/ 0 w 1181178"/>
              <a:gd name="connsiteY3" fmla="*/ 590590 h 1181180"/>
              <a:gd name="connsiteX4" fmla="*/ 590589 w 1181178"/>
              <a:gd name="connsiteY4" fmla="*/ 0 h 118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78" h="1181180">
                <a:moveTo>
                  <a:pt x="590589" y="0"/>
                </a:moveTo>
                <a:cubicBezTo>
                  <a:pt x="916762" y="0"/>
                  <a:pt x="1181178" y="264416"/>
                  <a:pt x="1181178" y="590590"/>
                </a:cubicBezTo>
                <a:cubicBezTo>
                  <a:pt x="1181178" y="916764"/>
                  <a:pt x="916762" y="1181180"/>
                  <a:pt x="590589" y="1181180"/>
                </a:cubicBezTo>
                <a:cubicBezTo>
                  <a:pt x="264416" y="1181180"/>
                  <a:pt x="0" y="916764"/>
                  <a:pt x="0" y="590590"/>
                </a:cubicBezTo>
                <a:cubicBezTo>
                  <a:pt x="0" y="264416"/>
                  <a:pt x="264416" y="0"/>
                  <a:pt x="590589" y="0"/>
                </a:cubicBezTo>
                <a:close/>
              </a:path>
            </a:pathLst>
          </a:custGeom>
        </p:spPr>
        <p:txBody>
          <a:bodyPr wrap="square">
            <a:noAutofit/>
          </a:bodyPr>
          <a:lstStyle/>
          <a:p>
            <a:endParaRPr lang="en-US"/>
          </a:p>
        </p:txBody>
      </p:sp>
      <p:sp>
        <p:nvSpPr>
          <p:cNvPr id="26" name="Picture Placeholder 25">
            <a:extLst>
              <a:ext uri="{FF2B5EF4-FFF2-40B4-BE49-F238E27FC236}">
                <a16:creationId xmlns:a16="http://schemas.microsoft.com/office/drawing/2014/main" id="{E4256008-92CB-B055-96EA-44954B771555}"/>
              </a:ext>
            </a:extLst>
          </p:cNvPr>
          <p:cNvSpPr>
            <a:spLocks noGrp="1"/>
          </p:cNvSpPr>
          <p:nvPr>
            <p:ph type="pic" sz="quarter" idx="18"/>
          </p:nvPr>
        </p:nvSpPr>
        <p:spPr>
          <a:xfrm>
            <a:off x="6097928" y="5272257"/>
            <a:ext cx="1181178" cy="1181180"/>
          </a:xfrm>
          <a:custGeom>
            <a:avLst/>
            <a:gdLst>
              <a:gd name="connsiteX0" fmla="*/ 590589 w 1181178"/>
              <a:gd name="connsiteY0" fmla="*/ 0 h 1181180"/>
              <a:gd name="connsiteX1" fmla="*/ 1181178 w 1181178"/>
              <a:gd name="connsiteY1" fmla="*/ 590590 h 1181180"/>
              <a:gd name="connsiteX2" fmla="*/ 590589 w 1181178"/>
              <a:gd name="connsiteY2" fmla="*/ 1181180 h 1181180"/>
              <a:gd name="connsiteX3" fmla="*/ 0 w 1181178"/>
              <a:gd name="connsiteY3" fmla="*/ 590590 h 1181180"/>
              <a:gd name="connsiteX4" fmla="*/ 590589 w 1181178"/>
              <a:gd name="connsiteY4" fmla="*/ 0 h 118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78" h="1181180">
                <a:moveTo>
                  <a:pt x="590589" y="0"/>
                </a:moveTo>
                <a:cubicBezTo>
                  <a:pt x="916762" y="0"/>
                  <a:pt x="1181178" y="264416"/>
                  <a:pt x="1181178" y="590590"/>
                </a:cubicBezTo>
                <a:cubicBezTo>
                  <a:pt x="1181178" y="916764"/>
                  <a:pt x="916762" y="1181180"/>
                  <a:pt x="590589" y="1181180"/>
                </a:cubicBezTo>
                <a:cubicBezTo>
                  <a:pt x="264416" y="1181180"/>
                  <a:pt x="0" y="916764"/>
                  <a:pt x="0" y="590590"/>
                </a:cubicBezTo>
                <a:cubicBezTo>
                  <a:pt x="0" y="264416"/>
                  <a:pt x="264416" y="0"/>
                  <a:pt x="59058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01360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Picture Placeholder 15">
            <a:extLst>
              <a:ext uri="{FF2B5EF4-FFF2-40B4-BE49-F238E27FC236}">
                <a16:creationId xmlns:a16="http://schemas.microsoft.com/office/drawing/2014/main" id="{D7E848F4-0704-2CB4-2808-C1A2B024FCB8}"/>
              </a:ext>
            </a:extLst>
          </p:cNvPr>
          <p:cNvSpPr>
            <a:spLocks noGrp="1"/>
          </p:cNvSpPr>
          <p:nvPr>
            <p:ph type="pic" sz="quarter" idx="14"/>
          </p:nvPr>
        </p:nvSpPr>
        <p:spPr>
          <a:xfrm>
            <a:off x="743439" y="3725579"/>
            <a:ext cx="1445766" cy="1445768"/>
          </a:xfrm>
          <a:custGeom>
            <a:avLst/>
            <a:gdLst>
              <a:gd name="connsiteX0" fmla="*/ 722883 w 1445766"/>
              <a:gd name="connsiteY0" fmla="*/ 0 h 1445768"/>
              <a:gd name="connsiteX1" fmla="*/ 1445766 w 1445766"/>
              <a:gd name="connsiteY1" fmla="*/ 722884 h 1445768"/>
              <a:gd name="connsiteX2" fmla="*/ 722883 w 1445766"/>
              <a:gd name="connsiteY2" fmla="*/ 1445768 h 1445768"/>
              <a:gd name="connsiteX3" fmla="*/ 0 w 1445766"/>
              <a:gd name="connsiteY3" fmla="*/ 722884 h 1445768"/>
              <a:gd name="connsiteX4" fmla="*/ 722883 w 1445766"/>
              <a:gd name="connsiteY4" fmla="*/ 0 h 144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766" h="1445768">
                <a:moveTo>
                  <a:pt x="722883" y="0"/>
                </a:moveTo>
                <a:cubicBezTo>
                  <a:pt x="1122120" y="0"/>
                  <a:pt x="1445766" y="323646"/>
                  <a:pt x="1445766" y="722884"/>
                </a:cubicBezTo>
                <a:cubicBezTo>
                  <a:pt x="1445766" y="1122122"/>
                  <a:pt x="1122120" y="1445768"/>
                  <a:pt x="722883" y="1445768"/>
                </a:cubicBezTo>
                <a:cubicBezTo>
                  <a:pt x="323646" y="1445768"/>
                  <a:pt x="0" y="1122122"/>
                  <a:pt x="0" y="722884"/>
                </a:cubicBezTo>
                <a:cubicBezTo>
                  <a:pt x="0" y="323646"/>
                  <a:pt x="323646" y="0"/>
                  <a:pt x="722883" y="0"/>
                </a:cubicBezTo>
                <a:close/>
              </a:path>
            </a:pathLst>
          </a:custGeom>
        </p:spPr>
        <p:txBody>
          <a:bodyPr wrap="square">
            <a:noAutofit/>
          </a:bodyPr>
          <a:lstStyle/>
          <a:p>
            <a:endParaRPr lang="en-US"/>
          </a:p>
        </p:txBody>
      </p:sp>
      <p:sp>
        <p:nvSpPr>
          <p:cNvPr id="19" name="Picture Placeholder 18">
            <a:extLst>
              <a:ext uri="{FF2B5EF4-FFF2-40B4-BE49-F238E27FC236}">
                <a16:creationId xmlns:a16="http://schemas.microsoft.com/office/drawing/2014/main" id="{0B526598-041F-BEE7-4415-3D31A94E7D69}"/>
              </a:ext>
            </a:extLst>
          </p:cNvPr>
          <p:cNvSpPr>
            <a:spLocks noGrp="1"/>
          </p:cNvSpPr>
          <p:nvPr>
            <p:ph type="pic" sz="quarter" idx="15"/>
          </p:nvPr>
        </p:nvSpPr>
        <p:spPr>
          <a:xfrm>
            <a:off x="4786887" y="3725579"/>
            <a:ext cx="1445766" cy="1445768"/>
          </a:xfrm>
          <a:custGeom>
            <a:avLst/>
            <a:gdLst>
              <a:gd name="connsiteX0" fmla="*/ 722883 w 1445766"/>
              <a:gd name="connsiteY0" fmla="*/ 0 h 1445768"/>
              <a:gd name="connsiteX1" fmla="*/ 1445766 w 1445766"/>
              <a:gd name="connsiteY1" fmla="*/ 722884 h 1445768"/>
              <a:gd name="connsiteX2" fmla="*/ 722883 w 1445766"/>
              <a:gd name="connsiteY2" fmla="*/ 1445768 h 1445768"/>
              <a:gd name="connsiteX3" fmla="*/ 0 w 1445766"/>
              <a:gd name="connsiteY3" fmla="*/ 722884 h 1445768"/>
              <a:gd name="connsiteX4" fmla="*/ 722883 w 1445766"/>
              <a:gd name="connsiteY4" fmla="*/ 0 h 144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766" h="1445768">
                <a:moveTo>
                  <a:pt x="722883" y="0"/>
                </a:moveTo>
                <a:cubicBezTo>
                  <a:pt x="1122120" y="0"/>
                  <a:pt x="1445766" y="323646"/>
                  <a:pt x="1445766" y="722884"/>
                </a:cubicBezTo>
                <a:cubicBezTo>
                  <a:pt x="1445766" y="1122122"/>
                  <a:pt x="1122120" y="1445768"/>
                  <a:pt x="722883" y="1445768"/>
                </a:cubicBezTo>
                <a:cubicBezTo>
                  <a:pt x="323646" y="1445768"/>
                  <a:pt x="0" y="1122122"/>
                  <a:pt x="0" y="722884"/>
                </a:cubicBezTo>
                <a:cubicBezTo>
                  <a:pt x="0" y="323646"/>
                  <a:pt x="323646" y="0"/>
                  <a:pt x="722883" y="0"/>
                </a:cubicBezTo>
                <a:close/>
              </a:path>
            </a:pathLst>
          </a:custGeom>
        </p:spPr>
        <p:txBody>
          <a:bodyPr wrap="square">
            <a:noAutofit/>
          </a:bodyPr>
          <a:lstStyle/>
          <a:p>
            <a:endParaRPr lang="en-US"/>
          </a:p>
        </p:txBody>
      </p:sp>
      <p:sp>
        <p:nvSpPr>
          <p:cNvPr id="22" name="Picture Placeholder 21">
            <a:extLst>
              <a:ext uri="{FF2B5EF4-FFF2-40B4-BE49-F238E27FC236}">
                <a16:creationId xmlns:a16="http://schemas.microsoft.com/office/drawing/2014/main" id="{E29C4BD5-D53E-C868-7ED7-5B9301A0EC0D}"/>
              </a:ext>
            </a:extLst>
          </p:cNvPr>
          <p:cNvSpPr>
            <a:spLocks noGrp="1"/>
          </p:cNvSpPr>
          <p:nvPr>
            <p:ph type="pic" sz="quarter" idx="16"/>
          </p:nvPr>
        </p:nvSpPr>
        <p:spPr>
          <a:xfrm>
            <a:off x="8830336" y="3725579"/>
            <a:ext cx="1445766" cy="1445768"/>
          </a:xfrm>
          <a:custGeom>
            <a:avLst/>
            <a:gdLst>
              <a:gd name="connsiteX0" fmla="*/ 722883 w 1445766"/>
              <a:gd name="connsiteY0" fmla="*/ 0 h 1445768"/>
              <a:gd name="connsiteX1" fmla="*/ 1445766 w 1445766"/>
              <a:gd name="connsiteY1" fmla="*/ 722884 h 1445768"/>
              <a:gd name="connsiteX2" fmla="*/ 722883 w 1445766"/>
              <a:gd name="connsiteY2" fmla="*/ 1445768 h 1445768"/>
              <a:gd name="connsiteX3" fmla="*/ 0 w 1445766"/>
              <a:gd name="connsiteY3" fmla="*/ 722884 h 1445768"/>
              <a:gd name="connsiteX4" fmla="*/ 722883 w 1445766"/>
              <a:gd name="connsiteY4" fmla="*/ 0 h 144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766" h="1445768">
                <a:moveTo>
                  <a:pt x="722883" y="0"/>
                </a:moveTo>
                <a:cubicBezTo>
                  <a:pt x="1122120" y="0"/>
                  <a:pt x="1445766" y="323646"/>
                  <a:pt x="1445766" y="722884"/>
                </a:cubicBezTo>
                <a:cubicBezTo>
                  <a:pt x="1445766" y="1122122"/>
                  <a:pt x="1122120" y="1445768"/>
                  <a:pt x="722883" y="1445768"/>
                </a:cubicBezTo>
                <a:cubicBezTo>
                  <a:pt x="323646" y="1445768"/>
                  <a:pt x="0" y="1122122"/>
                  <a:pt x="0" y="722884"/>
                </a:cubicBezTo>
                <a:cubicBezTo>
                  <a:pt x="0" y="323646"/>
                  <a:pt x="323646" y="0"/>
                  <a:pt x="72288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20299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4839-BD21-D35E-C93D-1063A5E7A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2B15AA-060F-7B05-0FBC-707903187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6C132-5410-C714-507D-FB41A49F5AC7}"/>
              </a:ext>
            </a:extLst>
          </p:cNvPr>
          <p:cNvSpPr>
            <a:spLocks noGrp="1"/>
          </p:cNvSpPr>
          <p:nvPr>
            <p:ph type="dt" sz="half" idx="10"/>
          </p:nvPr>
        </p:nvSpPr>
        <p:spPr/>
        <p:txBody>
          <a:bodyPr/>
          <a:lstStyle/>
          <a:p>
            <a:fld id="{D0C640C5-95CC-4562-98D7-182C525BDA37}" type="datetime1">
              <a:rPr lang="en-US" smtClean="0"/>
              <a:t>2/7/2023</a:t>
            </a:fld>
            <a:endParaRPr lang="en-US"/>
          </a:p>
        </p:txBody>
      </p:sp>
      <p:sp>
        <p:nvSpPr>
          <p:cNvPr id="5" name="Footer Placeholder 4">
            <a:extLst>
              <a:ext uri="{FF2B5EF4-FFF2-40B4-BE49-F238E27FC236}">
                <a16:creationId xmlns:a16="http://schemas.microsoft.com/office/drawing/2014/main" id="{414ED223-D3AC-D007-3BD1-9F84DD3E7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839B-25E1-713C-9D38-D08CEE6C718E}"/>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199270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Picture Placeholder 14">
            <a:extLst>
              <a:ext uri="{FF2B5EF4-FFF2-40B4-BE49-F238E27FC236}">
                <a16:creationId xmlns:a16="http://schemas.microsoft.com/office/drawing/2014/main" id="{5B9B0FCB-C89F-B896-DCA7-B67457F16BEE}"/>
              </a:ext>
            </a:extLst>
          </p:cNvPr>
          <p:cNvSpPr>
            <a:spLocks noGrp="1"/>
          </p:cNvSpPr>
          <p:nvPr>
            <p:ph type="pic" sz="quarter" idx="14"/>
          </p:nvPr>
        </p:nvSpPr>
        <p:spPr>
          <a:xfrm>
            <a:off x="859421" y="1599940"/>
            <a:ext cx="1456458" cy="1448994"/>
          </a:xfrm>
          <a:custGeom>
            <a:avLst/>
            <a:gdLst>
              <a:gd name="connsiteX0" fmla="*/ 728229 w 1456458"/>
              <a:gd name="connsiteY0" fmla="*/ 0 h 1448994"/>
              <a:gd name="connsiteX1" fmla="*/ 1456458 w 1456458"/>
              <a:gd name="connsiteY1" fmla="*/ 724497 h 1448994"/>
              <a:gd name="connsiteX2" fmla="*/ 728229 w 1456458"/>
              <a:gd name="connsiteY2" fmla="*/ 1448994 h 1448994"/>
              <a:gd name="connsiteX3" fmla="*/ 0 w 1456458"/>
              <a:gd name="connsiteY3" fmla="*/ 724497 h 1448994"/>
              <a:gd name="connsiteX4" fmla="*/ 728229 w 1456458"/>
              <a:gd name="connsiteY4" fmla="*/ 0 h 1448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458" h="1448994">
                <a:moveTo>
                  <a:pt x="728229" y="0"/>
                </a:moveTo>
                <a:cubicBezTo>
                  <a:pt x="1130419" y="0"/>
                  <a:pt x="1456458" y="324368"/>
                  <a:pt x="1456458" y="724497"/>
                </a:cubicBezTo>
                <a:cubicBezTo>
                  <a:pt x="1456458" y="1124626"/>
                  <a:pt x="1130419" y="1448994"/>
                  <a:pt x="728229" y="1448994"/>
                </a:cubicBezTo>
                <a:cubicBezTo>
                  <a:pt x="326039" y="1448994"/>
                  <a:pt x="0" y="1124626"/>
                  <a:pt x="0" y="724497"/>
                </a:cubicBezTo>
                <a:cubicBezTo>
                  <a:pt x="0" y="324368"/>
                  <a:pt x="326039" y="0"/>
                  <a:pt x="728229" y="0"/>
                </a:cubicBezTo>
                <a:close/>
              </a:path>
            </a:pathLst>
          </a:custGeom>
        </p:spPr>
        <p:txBody>
          <a:bodyPr wrap="square">
            <a:noAutofit/>
          </a:bodyPr>
          <a:lstStyle/>
          <a:p>
            <a:endParaRPr lang="en-US"/>
          </a:p>
        </p:txBody>
      </p:sp>
      <p:sp>
        <p:nvSpPr>
          <p:cNvPr id="18" name="Picture Placeholder 17">
            <a:extLst>
              <a:ext uri="{FF2B5EF4-FFF2-40B4-BE49-F238E27FC236}">
                <a16:creationId xmlns:a16="http://schemas.microsoft.com/office/drawing/2014/main" id="{4A92AA18-3B65-BE89-F2E3-4A1B1ECD26A8}"/>
              </a:ext>
            </a:extLst>
          </p:cNvPr>
          <p:cNvSpPr>
            <a:spLocks noGrp="1"/>
          </p:cNvSpPr>
          <p:nvPr>
            <p:ph type="pic" sz="quarter" idx="15"/>
          </p:nvPr>
        </p:nvSpPr>
        <p:spPr>
          <a:xfrm>
            <a:off x="5224353" y="1599940"/>
            <a:ext cx="1456458" cy="1448994"/>
          </a:xfrm>
          <a:custGeom>
            <a:avLst/>
            <a:gdLst>
              <a:gd name="connsiteX0" fmla="*/ 728229 w 1456458"/>
              <a:gd name="connsiteY0" fmla="*/ 0 h 1448994"/>
              <a:gd name="connsiteX1" fmla="*/ 1456458 w 1456458"/>
              <a:gd name="connsiteY1" fmla="*/ 724497 h 1448994"/>
              <a:gd name="connsiteX2" fmla="*/ 728229 w 1456458"/>
              <a:gd name="connsiteY2" fmla="*/ 1448994 h 1448994"/>
              <a:gd name="connsiteX3" fmla="*/ 0 w 1456458"/>
              <a:gd name="connsiteY3" fmla="*/ 724497 h 1448994"/>
              <a:gd name="connsiteX4" fmla="*/ 728229 w 1456458"/>
              <a:gd name="connsiteY4" fmla="*/ 0 h 1448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458" h="1448994">
                <a:moveTo>
                  <a:pt x="728229" y="0"/>
                </a:moveTo>
                <a:cubicBezTo>
                  <a:pt x="1130419" y="0"/>
                  <a:pt x="1456458" y="324368"/>
                  <a:pt x="1456458" y="724497"/>
                </a:cubicBezTo>
                <a:cubicBezTo>
                  <a:pt x="1456458" y="1124626"/>
                  <a:pt x="1130419" y="1448994"/>
                  <a:pt x="728229" y="1448994"/>
                </a:cubicBezTo>
                <a:cubicBezTo>
                  <a:pt x="326039" y="1448994"/>
                  <a:pt x="0" y="1124626"/>
                  <a:pt x="0" y="724497"/>
                </a:cubicBezTo>
                <a:cubicBezTo>
                  <a:pt x="0" y="324368"/>
                  <a:pt x="326039" y="0"/>
                  <a:pt x="728229" y="0"/>
                </a:cubicBezTo>
                <a:close/>
              </a:path>
            </a:pathLst>
          </a:custGeom>
        </p:spPr>
        <p:txBody>
          <a:bodyPr wrap="square">
            <a:noAutofit/>
          </a:bodyPr>
          <a:lstStyle/>
          <a:p>
            <a:endParaRPr lang="en-US"/>
          </a:p>
        </p:txBody>
      </p:sp>
      <p:sp>
        <p:nvSpPr>
          <p:cNvPr id="21" name="Picture Placeholder 20">
            <a:extLst>
              <a:ext uri="{FF2B5EF4-FFF2-40B4-BE49-F238E27FC236}">
                <a16:creationId xmlns:a16="http://schemas.microsoft.com/office/drawing/2014/main" id="{8CA869AF-E5EB-13A8-5DBD-B037EAA71D96}"/>
              </a:ext>
            </a:extLst>
          </p:cNvPr>
          <p:cNvSpPr>
            <a:spLocks noGrp="1"/>
          </p:cNvSpPr>
          <p:nvPr>
            <p:ph type="pic" sz="quarter" idx="16"/>
          </p:nvPr>
        </p:nvSpPr>
        <p:spPr>
          <a:xfrm>
            <a:off x="9591099" y="1599940"/>
            <a:ext cx="1456458" cy="1448994"/>
          </a:xfrm>
          <a:custGeom>
            <a:avLst/>
            <a:gdLst>
              <a:gd name="connsiteX0" fmla="*/ 728229 w 1456458"/>
              <a:gd name="connsiteY0" fmla="*/ 0 h 1448994"/>
              <a:gd name="connsiteX1" fmla="*/ 1456458 w 1456458"/>
              <a:gd name="connsiteY1" fmla="*/ 724497 h 1448994"/>
              <a:gd name="connsiteX2" fmla="*/ 728229 w 1456458"/>
              <a:gd name="connsiteY2" fmla="*/ 1448994 h 1448994"/>
              <a:gd name="connsiteX3" fmla="*/ 0 w 1456458"/>
              <a:gd name="connsiteY3" fmla="*/ 724497 h 1448994"/>
              <a:gd name="connsiteX4" fmla="*/ 728229 w 1456458"/>
              <a:gd name="connsiteY4" fmla="*/ 0 h 1448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458" h="1448994">
                <a:moveTo>
                  <a:pt x="728229" y="0"/>
                </a:moveTo>
                <a:cubicBezTo>
                  <a:pt x="1130419" y="0"/>
                  <a:pt x="1456458" y="324368"/>
                  <a:pt x="1456458" y="724497"/>
                </a:cubicBezTo>
                <a:cubicBezTo>
                  <a:pt x="1456458" y="1124626"/>
                  <a:pt x="1130419" y="1448994"/>
                  <a:pt x="728229" y="1448994"/>
                </a:cubicBezTo>
                <a:cubicBezTo>
                  <a:pt x="326039" y="1448994"/>
                  <a:pt x="0" y="1124626"/>
                  <a:pt x="0" y="724497"/>
                </a:cubicBezTo>
                <a:cubicBezTo>
                  <a:pt x="0" y="324368"/>
                  <a:pt x="326039" y="0"/>
                  <a:pt x="72822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9605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7C0008F8-BE64-21BB-08B1-8F44CFFC43FA}"/>
              </a:ext>
            </a:extLst>
          </p:cNvPr>
          <p:cNvSpPr>
            <a:spLocks noGrp="1"/>
          </p:cNvSpPr>
          <p:nvPr>
            <p:ph type="pic" sz="quarter" idx="14"/>
          </p:nvPr>
        </p:nvSpPr>
        <p:spPr>
          <a:xfrm>
            <a:off x="8630045" y="1567198"/>
            <a:ext cx="2572663" cy="3044362"/>
          </a:xfrm>
          <a:custGeom>
            <a:avLst/>
            <a:gdLst>
              <a:gd name="connsiteX0" fmla="*/ 422842 w 2572663"/>
              <a:gd name="connsiteY0" fmla="*/ 0 h 3044362"/>
              <a:gd name="connsiteX1" fmla="*/ 2572663 w 2572663"/>
              <a:gd name="connsiteY1" fmla="*/ 335589 h 3044362"/>
              <a:gd name="connsiteX2" fmla="*/ 2149822 w 2572663"/>
              <a:gd name="connsiteY2" fmla="*/ 3044362 h 3044362"/>
              <a:gd name="connsiteX3" fmla="*/ 0 w 2572663"/>
              <a:gd name="connsiteY3" fmla="*/ 2708774 h 3044362"/>
            </a:gdLst>
            <a:ahLst/>
            <a:cxnLst>
              <a:cxn ang="0">
                <a:pos x="connsiteX0" y="connsiteY0"/>
              </a:cxn>
              <a:cxn ang="0">
                <a:pos x="connsiteX1" y="connsiteY1"/>
              </a:cxn>
              <a:cxn ang="0">
                <a:pos x="connsiteX2" y="connsiteY2"/>
              </a:cxn>
              <a:cxn ang="0">
                <a:pos x="connsiteX3" y="connsiteY3"/>
              </a:cxn>
            </a:cxnLst>
            <a:rect l="l" t="t" r="r" b="b"/>
            <a:pathLst>
              <a:path w="2572663" h="3044362">
                <a:moveTo>
                  <a:pt x="422842" y="0"/>
                </a:moveTo>
                <a:lnTo>
                  <a:pt x="2572663" y="335589"/>
                </a:lnTo>
                <a:lnTo>
                  <a:pt x="2149822" y="3044362"/>
                </a:lnTo>
                <a:lnTo>
                  <a:pt x="0" y="2708774"/>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90F98C3B-0BC7-8365-A573-FF9D923F4051}"/>
              </a:ext>
            </a:extLst>
          </p:cNvPr>
          <p:cNvSpPr>
            <a:spLocks noGrp="1"/>
          </p:cNvSpPr>
          <p:nvPr>
            <p:ph type="pic" sz="quarter" idx="15"/>
          </p:nvPr>
        </p:nvSpPr>
        <p:spPr>
          <a:xfrm>
            <a:off x="9333228" y="3399509"/>
            <a:ext cx="2572663" cy="3044362"/>
          </a:xfrm>
          <a:custGeom>
            <a:avLst/>
            <a:gdLst>
              <a:gd name="connsiteX0" fmla="*/ 422842 w 2572663"/>
              <a:gd name="connsiteY0" fmla="*/ 0 h 3044362"/>
              <a:gd name="connsiteX1" fmla="*/ 2572663 w 2572663"/>
              <a:gd name="connsiteY1" fmla="*/ 335589 h 3044362"/>
              <a:gd name="connsiteX2" fmla="*/ 2149822 w 2572663"/>
              <a:gd name="connsiteY2" fmla="*/ 3044362 h 3044362"/>
              <a:gd name="connsiteX3" fmla="*/ 0 w 2572663"/>
              <a:gd name="connsiteY3" fmla="*/ 2708774 h 3044362"/>
            </a:gdLst>
            <a:ahLst/>
            <a:cxnLst>
              <a:cxn ang="0">
                <a:pos x="connsiteX0" y="connsiteY0"/>
              </a:cxn>
              <a:cxn ang="0">
                <a:pos x="connsiteX1" y="connsiteY1"/>
              </a:cxn>
              <a:cxn ang="0">
                <a:pos x="connsiteX2" y="connsiteY2"/>
              </a:cxn>
              <a:cxn ang="0">
                <a:pos x="connsiteX3" y="connsiteY3"/>
              </a:cxn>
            </a:cxnLst>
            <a:rect l="l" t="t" r="r" b="b"/>
            <a:pathLst>
              <a:path w="2572663" h="3044362">
                <a:moveTo>
                  <a:pt x="422842" y="0"/>
                </a:moveTo>
                <a:lnTo>
                  <a:pt x="2572663" y="335589"/>
                </a:lnTo>
                <a:lnTo>
                  <a:pt x="2149822" y="3044362"/>
                </a:lnTo>
                <a:lnTo>
                  <a:pt x="0" y="2708774"/>
                </a:lnTo>
                <a:close/>
              </a:path>
            </a:pathLst>
          </a:custGeom>
        </p:spPr>
        <p:txBody>
          <a:bodyPr wrap="square">
            <a:noAutofit/>
          </a:bodyPr>
          <a:lstStyle/>
          <a:p>
            <a:endParaRPr lang="en-US"/>
          </a:p>
        </p:txBody>
      </p:sp>
    </p:spTree>
    <p:extLst>
      <p:ext uri="{BB962C8B-B14F-4D97-AF65-F5344CB8AC3E}">
        <p14:creationId xmlns:p14="http://schemas.microsoft.com/office/powerpoint/2010/main" val="9060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7" name="Picture Placeholder 26">
            <a:extLst>
              <a:ext uri="{FF2B5EF4-FFF2-40B4-BE49-F238E27FC236}">
                <a16:creationId xmlns:a16="http://schemas.microsoft.com/office/drawing/2014/main" id="{48D7FC7B-5430-188E-7BA3-7D02214F9FEC}"/>
              </a:ext>
            </a:extLst>
          </p:cNvPr>
          <p:cNvSpPr>
            <a:spLocks noGrp="1"/>
          </p:cNvSpPr>
          <p:nvPr>
            <p:ph type="pic" sz="quarter" idx="15"/>
          </p:nvPr>
        </p:nvSpPr>
        <p:spPr>
          <a:xfrm>
            <a:off x="9377523" y="3376843"/>
            <a:ext cx="2572663" cy="3044362"/>
          </a:xfrm>
          <a:custGeom>
            <a:avLst/>
            <a:gdLst>
              <a:gd name="connsiteX0" fmla="*/ 422842 w 2572663"/>
              <a:gd name="connsiteY0" fmla="*/ 0 h 3044362"/>
              <a:gd name="connsiteX1" fmla="*/ 2572663 w 2572663"/>
              <a:gd name="connsiteY1" fmla="*/ 335589 h 3044362"/>
              <a:gd name="connsiteX2" fmla="*/ 2149822 w 2572663"/>
              <a:gd name="connsiteY2" fmla="*/ 3044362 h 3044362"/>
              <a:gd name="connsiteX3" fmla="*/ 0 w 2572663"/>
              <a:gd name="connsiteY3" fmla="*/ 2708774 h 3044362"/>
            </a:gdLst>
            <a:ahLst/>
            <a:cxnLst>
              <a:cxn ang="0">
                <a:pos x="connsiteX0" y="connsiteY0"/>
              </a:cxn>
              <a:cxn ang="0">
                <a:pos x="connsiteX1" y="connsiteY1"/>
              </a:cxn>
              <a:cxn ang="0">
                <a:pos x="connsiteX2" y="connsiteY2"/>
              </a:cxn>
              <a:cxn ang="0">
                <a:pos x="connsiteX3" y="connsiteY3"/>
              </a:cxn>
            </a:cxnLst>
            <a:rect l="l" t="t" r="r" b="b"/>
            <a:pathLst>
              <a:path w="2572663" h="3044362">
                <a:moveTo>
                  <a:pt x="422842" y="0"/>
                </a:moveTo>
                <a:lnTo>
                  <a:pt x="2572663" y="335589"/>
                </a:lnTo>
                <a:lnTo>
                  <a:pt x="2149822" y="3044362"/>
                </a:lnTo>
                <a:lnTo>
                  <a:pt x="0" y="2708774"/>
                </a:lnTo>
                <a:close/>
              </a:path>
            </a:pathLst>
          </a:custGeom>
        </p:spPr>
        <p:txBody>
          <a:bodyPr wrap="square">
            <a:noAutofit/>
          </a:bodyPr>
          <a:lstStyle/>
          <a:p>
            <a:endParaRPr lang="en-US"/>
          </a:p>
        </p:txBody>
      </p:sp>
      <p:sp>
        <p:nvSpPr>
          <p:cNvPr id="24" name="Picture Placeholder 23">
            <a:extLst>
              <a:ext uri="{FF2B5EF4-FFF2-40B4-BE49-F238E27FC236}">
                <a16:creationId xmlns:a16="http://schemas.microsoft.com/office/drawing/2014/main" id="{C0F60212-709F-5BB7-24A5-20CE613C8C13}"/>
              </a:ext>
            </a:extLst>
          </p:cNvPr>
          <p:cNvSpPr>
            <a:spLocks noGrp="1"/>
          </p:cNvSpPr>
          <p:nvPr>
            <p:ph type="pic" sz="quarter" idx="14"/>
          </p:nvPr>
        </p:nvSpPr>
        <p:spPr>
          <a:xfrm>
            <a:off x="8674339" y="1544532"/>
            <a:ext cx="2572663" cy="3044362"/>
          </a:xfrm>
          <a:custGeom>
            <a:avLst/>
            <a:gdLst>
              <a:gd name="connsiteX0" fmla="*/ 422842 w 2572663"/>
              <a:gd name="connsiteY0" fmla="*/ 0 h 3044362"/>
              <a:gd name="connsiteX1" fmla="*/ 2572663 w 2572663"/>
              <a:gd name="connsiteY1" fmla="*/ 335589 h 3044362"/>
              <a:gd name="connsiteX2" fmla="*/ 2149822 w 2572663"/>
              <a:gd name="connsiteY2" fmla="*/ 3044362 h 3044362"/>
              <a:gd name="connsiteX3" fmla="*/ 0 w 2572663"/>
              <a:gd name="connsiteY3" fmla="*/ 2708774 h 3044362"/>
            </a:gdLst>
            <a:ahLst/>
            <a:cxnLst>
              <a:cxn ang="0">
                <a:pos x="connsiteX0" y="connsiteY0"/>
              </a:cxn>
              <a:cxn ang="0">
                <a:pos x="connsiteX1" y="connsiteY1"/>
              </a:cxn>
              <a:cxn ang="0">
                <a:pos x="connsiteX2" y="connsiteY2"/>
              </a:cxn>
              <a:cxn ang="0">
                <a:pos x="connsiteX3" y="connsiteY3"/>
              </a:cxn>
            </a:cxnLst>
            <a:rect l="l" t="t" r="r" b="b"/>
            <a:pathLst>
              <a:path w="2572663" h="3044362">
                <a:moveTo>
                  <a:pt x="422842" y="0"/>
                </a:moveTo>
                <a:lnTo>
                  <a:pt x="2572663" y="335589"/>
                </a:lnTo>
                <a:lnTo>
                  <a:pt x="2149822" y="3044362"/>
                </a:lnTo>
                <a:lnTo>
                  <a:pt x="0" y="2708774"/>
                </a:lnTo>
                <a:close/>
              </a:path>
            </a:pathLst>
          </a:custGeom>
        </p:spPr>
        <p:txBody>
          <a:bodyPr wrap="square">
            <a:noAutofit/>
          </a:bodyPr>
          <a:lstStyle/>
          <a:p>
            <a:endParaRPr lang="en-US"/>
          </a:p>
        </p:txBody>
      </p:sp>
    </p:spTree>
    <p:extLst>
      <p:ext uri="{BB962C8B-B14F-4D97-AF65-F5344CB8AC3E}">
        <p14:creationId xmlns:p14="http://schemas.microsoft.com/office/powerpoint/2010/main" val="1194128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5185088"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5" y="763616"/>
            <a:ext cx="5183987" cy="503503"/>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Picture Placeholder 15">
            <a:extLst>
              <a:ext uri="{FF2B5EF4-FFF2-40B4-BE49-F238E27FC236}">
                <a16:creationId xmlns:a16="http://schemas.microsoft.com/office/drawing/2014/main" id="{32D89DDB-E511-506C-A2B3-BC796845FF7B}"/>
              </a:ext>
            </a:extLst>
          </p:cNvPr>
          <p:cNvSpPr>
            <a:spLocks noGrp="1"/>
          </p:cNvSpPr>
          <p:nvPr>
            <p:ph type="pic" sz="quarter" idx="15"/>
          </p:nvPr>
        </p:nvSpPr>
        <p:spPr>
          <a:xfrm>
            <a:off x="969758" y="3376843"/>
            <a:ext cx="2572663" cy="3044362"/>
          </a:xfrm>
          <a:custGeom>
            <a:avLst/>
            <a:gdLst>
              <a:gd name="connsiteX0" fmla="*/ 2149821 w 2572663"/>
              <a:gd name="connsiteY0" fmla="*/ 0 h 3044362"/>
              <a:gd name="connsiteX1" fmla="*/ 2572663 w 2572663"/>
              <a:gd name="connsiteY1" fmla="*/ 2708774 h 3044362"/>
              <a:gd name="connsiteX2" fmla="*/ 422841 w 2572663"/>
              <a:gd name="connsiteY2" fmla="*/ 3044362 h 3044362"/>
              <a:gd name="connsiteX3" fmla="*/ 0 w 2572663"/>
              <a:gd name="connsiteY3" fmla="*/ 335589 h 3044362"/>
            </a:gdLst>
            <a:ahLst/>
            <a:cxnLst>
              <a:cxn ang="0">
                <a:pos x="connsiteX0" y="connsiteY0"/>
              </a:cxn>
              <a:cxn ang="0">
                <a:pos x="connsiteX1" y="connsiteY1"/>
              </a:cxn>
              <a:cxn ang="0">
                <a:pos x="connsiteX2" y="connsiteY2"/>
              </a:cxn>
              <a:cxn ang="0">
                <a:pos x="connsiteX3" y="connsiteY3"/>
              </a:cxn>
            </a:cxnLst>
            <a:rect l="l" t="t" r="r" b="b"/>
            <a:pathLst>
              <a:path w="2572663" h="3044362">
                <a:moveTo>
                  <a:pt x="2149821" y="0"/>
                </a:moveTo>
                <a:lnTo>
                  <a:pt x="2572663" y="2708774"/>
                </a:lnTo>
                <a:lnTo>
                  <a:pt x="422841" y="3044362"/>
                </a:lnTo>
                <a:lnTo>
                  <a:pt x="0" y="335589"/>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44CBDE59-869A-D6DD-A307-3E8992DB3B67}"/>
              </a:ext>
            </a:extLst>
          </p:cNvPr>
          <p:cNvSpPr>
            <a:spLocks noGrp="1"/>
          </p:cNvSpPr>
          <p:nvPr>
            <p:ph type="pic" sz="quarter" idx="14"/>
          </p:nvPr>
        </p:nvSpPr>
        <p:spPr>
          <a:xfrm>
            <a:off x="1672941" y="1544638"/>
            <a:ext cx="2572663" cy="3044256"/>
          </a:xfrm>
          <a:custGeom>
            <a:avLst/>
            <a:gdLst>
              <a:gd name="connsiteX0" fmla="*/ 2149142 w 2572663"/>
              <a:gd name="connsiteY0" fmla="*/ 0 h 3044256"/>
              <a:gd name="connsiteX1" fmla="*/ 2149838 w 2572663"/>
              <a:gd name="connsiteY1" fmla="*/ 0 h 3044256"/>
              <a:gd name="connsiteX2" fmla="*/ 2572663 w 2572663"/>
              <a:gd name="connsiteY2" fmla="*/ 2708668 h 3044256"/>
              <a:gd name="connsiteX3" fmla="*/ 422841 w 2572663"/>
              <a:gd name="connsiteY3" fmla="*/ 3044256 h 3044256"/>
              <a:gd name="connsiteX4" fmla="*/ 0 w 2572663"/>
              <a:gd name="connsiteY4" fmla="*/ 335483 h 304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663" h="3044256">
                <a:moveTo>
                  <a:pt x="2149142" y="0"/>
                </a:moveTo>
                <a:lnTo>
                  <a:pt x="2149838" y="0"/>
                </a:lnTo>
                <a:lnTo>
                  <a:pt x="2572663" y="2708668"/>
                </a:lnTo>
                <a:lnTo>
                  <a:pt x="422841" y="3044256"/>
                </a:lnTo>
                <a:lnTo>
                  <a:pt x="0" y="335483"/>
                </a:lnTo>
                <a:close/>
              </a:path>
            </a:pathLst>
          </a:custGeom>
        </p:spPr>
        <p:txBody>
          <a:bodyPr wrap="square">
            <a:noAutofit/>
          </a:bodyPr>
          <a:lstStyle/>
          <a:p>
            <a:endParaRPr lang="en-US"/>
          </a:p>
        </p:txBody>
      </p:sp>
    </p:spTree>
    <p:extLst>
      <p:ext uri="{BB962C8B-B14F-4D97-AF65-F5344CB8AC3E}">
        <p14:creationId xmlns:p14="http://schemas.microsoft.com/office/powerpoint/2010/main" val="222607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1163040"/>
            <a:ext cx="5185088"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5" y="1678012"/>
            <a:ext cx="5183987" cy="492575"/>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668ED0A6-4DB7-A0CE-47A6-954F8A947541}"/>
              </a:ext>
            </a:extLst>
          </p:cNvPr>
          <p:cNvSpPr>
            <a:spLocks noGrp="1"/>
          </p:cNvSpPr>
          <p:nvPr>
            <p:ph type="pic" sz="quarter" idx="14"/>
          </p:nvPr>
        </p:nvSpPr>
        <p:spPr>
          <a:xfrm flipH="1">
            <a:off x="441317" y="3366251"/>
            <a:ext cx="5256149" cy="2953540"/>
          </a:xfrm>
          <a:custGeom>
            <a:avLst/>
            <a:gdLst>
              <a:gd name="connsiteX0" fmla="*/ 0 w 5256149"/>
              <a:gd name="connsiteY0" fmla="*/ 0 h 2953540"/>
              <a:gd name="connsiteX1" fmla="*/ 5256149 w 5256149"/>
              <a:gd name="connsiteY1" fmla="*/ 0 h 2953540"/>
              <a:gd name="connsiteX2" fmla="*/ 5256149 w 5256149"/>
              <a:gd name="connsiteY2" fmla="*/ 2953540 h 2953540"/>
              <a:gd name="connsiteX3" fmla="*/ 0 w 5256149"/>
              <a:gd name="connsiteY3" fmla="*/ 2953540 h 2953540"/>
            </a:gdLst>
            <a:ahLst/>
            <a:cxnLst>
              <a:cxn ang="0">
                <a:pos x="connsiteX0" y="connsiteY0"/>
              </a:cxn>
              <a:cxn ang="0">
                <a:pos x="connsiteX1" y="connsiteY1"/>
              </a:cxn>
              <a:cxn ang="0">
                <a:pos x="connsiteX2" y="connsiteY2"/>
              </a:cxn>
              <a:cxn ang="0">
                <a:pos x="connsiteX3" y="connsiteY3"/>
              </a:cxn>
            </a:cxnLst>
            <a:rect l="l" t="t" r="r" b="b"/>
            <a:pathLst>
              <a:path w="5256149" h="2953540">
                <a:moveTo>
                  <a:pt x="0" y="0"/>
                </a:moveTo>
                <a:lnTo>
                  <a:pt x="5256149" y="0"/>
                </a:lnTo>
                <a:lnTo>
                  <a:pt x="5256149" y="2953540"/>
                </a:lnTo>
                <a:lnTo>
                  <a:pt x="0" y="2953540"/>
                </a:lnTo>
                <a:close/>
              </a:path>
            </a:pathLst>
          </a:custGeom>
        </p:spPr>
        <p:txBody>
          <a:bodyPr wrap="square">
            <a:noAutofit/>
          </a:bodyPr>
          <a:lstStyle/>
          <a:p>
            <a:endParaRPr lang="en-US"/>
          </a:p>
        </p:txBody>
      </p:sp>
    </p:spTree>
    <p:extLst>
      <p:ext uri="{BB962C8B-B14F-4D97-AF65-F5344CB8AC3E}">
        <p14:creationId xmlns:p14="http://schemas.microsoft.com/office/powerpoint/2010/main" val="88858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11" name="Picture Placeholder 10">
            <a:extLst>
              <a:ext uri="{FF2B5EF4-FFF2-40B4-BE49-F238E27FC236}">
                <a16:creationId xmlns:a16="http://schemas.microsoft.com/office/drawing/2014/main" id="{37ACF7BF-98B3-DAF5-845C-F046049CCDB4}"/>
              </a:ext>
            </a:extLst>
          </p:cNvPr>
          <p:cNvSpPr>
            <a:spLocks noGrp="1"/>
          </p:cNvSpPr>
          <p:nvPr>
            <p:ph type="pic" sz="quarter" idx="14"/>
          </p:nvPr>
        </p:nvSpPr>
        <p:spPr>
          <a:xfrm>
            <a:off x="9601537" y="1420351"/>
            <a:ext cx="2308206" cy="4968951"/>
          </a:xfrm>
          <a:custGeom>
            <a:avLst/>
            <a:gdLst>
              <a:gd name="connsiteX0" fmla="*/ 0 w 2308206"/>
              <a:gd name="connsiteY0" fmla="*/ 0 h 4968951"/>
              <a:gd name="connsiteX1" fmla="*/ 2308206 w 2308206"/>
              <a:gd name="connsiteY1" fmla="*/ 0 h 4968951"/>
              <a:gd name="connsiteX2" fmla="*/ 2308206 w 2308206"/>
              <a:gd name="connsiteY2" fmla="*/ 4968951 h 4968951"/>
              <a:gd name="connsiteX3" fmla="*/ 0 w 2308206"/>
              <a:gd name="connsiteY3" fmla="*/ 4968951 h 4968951"/>
            </a:gdLst>
            <a:ahLst/>
            <a:cxnLst>
              <a:cxn ang="0">
                <a:pos x="connsiteX0" y="connsiteY0"/>
              </a:cxn>
              <a:cxn ang="0">
                <a:pos x="connsiteX1" y="connsiteY1"/>
              </a:cxn>
              <a:cxn ang="0">
                <a:pos x="connsiteX2" y="connsiteY2"/>
              </a:cxn>
              <a:cxn ang="0">
                <a:pos x="connsiteX3" y="connsiteY3"/>
              </a:cxn>
            </a:cxnLst>
            <a:rect l="l" t="t" r="r" b="b"/>
            <a:pathLst>
              <a:path w="2308206" h="4968951">
                <a:moveTo>
                  <a:pt x="0" y="0"/>
                </a:moveTo>
                <a:lnTo>
                  <a:pt x="2308206" y="0"/>
                </a:lnTo>
                <a:lnTo>
                  <a:pt x="2308206" y="4968951"/>
                </a:lnTo>
                <a:lnTo>
                  <a:pt x="0" y="4968951"/>
                </a:lnTo>
                <a:close/>
              </a:path>
            </a:pathLst>
          </a:custGeom>
        </p:spPr>
        <p:txBody>
          <a:bodyPr wrap="square">
            <a:noAutofit/>
          </a:bodyPr>
          <a:lstStyle/>
          <a:p>
            <a:endParaRPr lang="en-US"/>
          </a:p>
        </p:txBody>
      </p:sp>
      <p:sp>
        <p:nvSpPr>
          <p:cNvPr id="13" name="Title 1">
            <a:extLst>
              <a:ext uri="{FF2B5EF4-FFF2-40B4-BE49-F238E27FC236}">
                <a16:creationId xmlns:a16="http://schemas.microsoft.com/office/drawing/2014/main" id="{DA25B9E5-885B-6818-F223-C58CF14D2326}"/>
              </a:ext>
            </a:extLst>
          </p:cNvPr>
          <p:cNvSpPr>
            <a:spLocks noGrp="1"/>
          </p:cNvSpPr>
          <p:nvPr>
            <p:ph type="title"/>
          </p:nvPr>
        </p:nvSpPr>
        <p:spPr>
          <a:xfrm>
            <a:off x="870857" y="248644"/>
            <a:ext cx="11130643" cy="492575"/>
          </a:xfrm>
        </p:spPr>
        <p:txBody>
          <a:bodyPr/>
          <a:lstStyle/>
          <a:p>
            <a:r>
              <a:rPr lang="en-US" dirty="0"/>
              <a:t>Click to edit Master title style</a:t>
            </a:r>
          </a:p>
        </p:txBody>
      </p:sp>
      <p:sp>
        <p:nvSpPr>
          <p:cNvPr id="14" name="Text Placeholder 6">
            <a:extLst>
              <a:ext uri="{FF2B5EF4-FFF2-40B4-BE49-F238E27FC236}">
                <a16:creationId xmlns:a16="http://schemas.microsoft.com/office/drawing/2014/main" id="{F0DF67EE-BCC2-FB38-635C-1527B16E3702}"/>
              </a:ext>
            </a:extLst>
          </p:cNvPr>
          <p:cNvSpPr>
            <a:spLocks noGrp="1"/>
          </p:cNvSpPr>
          <p:nvPr>
            <p:ph type="body" sz="quarter" idx="13"/>
          </p:nvPr>
        </p:nvSpPr>
        <p:spPr>
          <a:xfrm>
            <a:off x="870690" y="763617"/>
            <a:ext cx="11128278" cy="492574"/>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73147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686829-F384-81D4-0D6D-33BBC700FA31}"/>
              </a:ext>
            </a:extLst>
          </p:cNvPr>
          <p:cNvSpPr>
            <a:spLocks noGrp="1"/>
          </p:cNvSpPr>
          <p:nvPr>
            <p:ph type="title"/>
          </p:nvPr>
        </p:nvSpPr>
        <p:spPr>
          <a:xfrm rot="16200000" flipH="1">
            <a:off x="-1825525" y="3064372"/>
            <a:ext cx="5071274" cy="729256"/>
          </a:xfrm>
        </p:spPr>
        <p:txBody>
          <a:bodyPr anchor="ct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16" name="Picture Placeholder 15">
            <a:extLst>
              <a:ext uri="{FF2B5EF4-FFF2-40B4-BE49-F238E27FC236}">
                <a16:creationId xmlns:a16="http://schemas.microsoft.com/office/drawing/2014/main" id="{31A02EAC-ABDC-48F8-4D60-216D7DA9624D}"/>
              </a:ext>
            </a:extLst>
          </p:cNvPr>
          <p:cNvSpPr>
            <a:spLocks noGrp="1"/>
          </p:cNvSpPr>
          <p:nvPr>
            <p:ph type="pic" sz="quarter" idx="14"/>
          </p:nvPr>
        </p:nvSpPr>
        <p:spPr>
          <a:xfrm>
            <a:off x="1590405" y="3060496"/>
            <a:ext cx="2296382" cy="2717425"/>
          </a:xfrm>
          <a:custGeom>
            <a:avLst/>
            <a:gdLst>
              <a:gd name="connsiteX0" fmla="*/ 1918950 w 2296382"/>
              <a:gd name="connsiteY0" fmla="*/ 0 h 2717425"/>
              <a:gd name="connsiteX1" fmla="*/ 2296382 w 2296382"/>
              <a:gd name="connsiteY1" fmla="*/ 2417876 h 2717425"/>
              <a:gd name="connsiteX2" fmla="*/ 377432 w 2296382"/>
              <a:gd name="connsiteY2" fmla="*/ 2717425 h 2717425"/>
              <a:gd name="connsiteX3" fmla="*/ 0 w 2296382"/>
              <a:gd name="connsiteY3" fmla="*/ 299550 h 2717425"/>
            </a:gdLst>
            <a:ahLst/>
            <a:cxnLst>
              <a:cxn ang="0">
                <a:pos x="connsiteX0" y="connsiteY0"/>
              </a:cxn>
              <a:cxn ang="0">
                <a:pos x="connsiteX1" y="connsiteY1"/>
              </a:cxn>
              <a:cxn ang="0">
                <a:pos x="connsiteX2" y="connsiteY2"/>
              </a:cxn>
              <a:cxn ang="0">
                <a:pos x="connsiteX3" y="connsiteY3"/>
              </a:cxn>
            </a:cxnLst>
            <a:rect l="l" t="t" r="r" b="b"/>
            <a:pathLst>
              <a:path w="2296382" h="2717425">
                <a:moveTo>
                  <a:pt x="1918950" y="0"/>
                </a:moveTo>
                <a:lnTo>
                  <a:pt x="2296382" y="2417876"/>
                </a:lnTo>
                <a:lnTo>
                  <a:pt x="377432" y="2717425"/>
                </a:lnTo>
                <a:lnTo>
                  <a:pt x="0" y="299550"/>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48F67B73-1EA9-742C-FDA7-A988A05D3A64}"/>
              </a:ext>
            </a:extLst>
          </p:cNvPr>
          <p:cNvSpPr>
            <a:spLocks noGrp="1"/>
          </p:cNvSpPr>
          <p:nvPr>
            <p:ph type="pic" sz="quarter" idx="13"/>
          </p:nvPr>
        </p:nvSpPr>
        <p:spPr>
          <a:xfrm>
            <a:off x="2218072" y="1424959"/>
            <a:ext cx="2296382" cy="2717425"/>
          </a:xfrm>
          <a:custGeom>
            <a:avLst/>
            <a:gdLst>
              <a:gd name="connsiteX0" fmla="*/ 1918950 w 2296382"/>
              <a:gd name="connsiteY0" fmla="*/ 0 h 2717425"/>
              <a:gd name="connsiteX1" fmla="*/ 2296382 w 2296382"/>
              <a:gd name="connsiteY1" fmla="*/ 2417876 h 2717425"/>
              <a:gd name="connsiteX2" fmla="*/ 377432 w 2296382"/>
              <a:gd name="connsiteY2" fmla="*/ 2717425 h 2717425"/>
              <a:gd name="connsiteX3" fmla="*/ 0 w 2296382"/>
              <a:gd name="connsiteY3" fmla="*/ 299550 h 2717425"/>
            </a:gdLst>
            <a:ahLst/>
            <a:cxnLst>
              <a:cxn ang="0">
                <a:pos x="connsiteX0" y="connsiteY0"/>
              </a:cxn>
              <a:cxn ang="0">
                <a:pos x="connsiteX1" y="connsiteY1"/>
              </a:cxn>
              <a:cxn ang="0">
                <a:pos x="connsiteX2" y="connsiteY2"/>
              </a:cxn>
              <a:cxn ang="0">
                <a:pos x="connsiteX3" y="connsiteY3"/>
              </a:cxn>
            </a:cxnLst>
            <a:rect l="l" t="t" r="r" b="b"/>
            <a:pathLst>
              <a:path w="2296382" h="2717425">
                <a:moveTo>
                  <a:pt x="1918950" y="0"/>
                </a:moveTo>
                <a:lnTo>
                  <a:pt x="2296382" y="2417876"/>
                </a:lnTo>
                <a:lnTo>
                  <a:pt x="377432" y="2717425"/>
                </a:lnTo>
                <a:lnTo>
                  <a:pt x="0" y="299550"/>
                </a:lnTo>
                <a:close/>
              </a:path>
            </a:pathLst>
          </a:custGeom>
        </p:spPr>
        <p:txBody>
          <a:bodyPr wrap="square">
            <a:noAutofit/>
          </a:bodyPr>
          <a:lstStyle/>
          <a:p>
            <a:endParaRPr lang="en-US"/>
          </a:p>
        </p:txBody>
      </p:sp>
    </p:spTree>
    <p:extLst>
      <p:ext uri="{BB962C8B-B14F-4D97-AF65-F5344CB8AC3E}">
        <p14:creationId xmlns:p14="http://schemas.microsoft.com/office/powerpoint/2010/main" val="36819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17" name="Picture Placeholder 16">
            <a:extLst>
              <a:ext uri="{FF2B5EF4-FFF2-40B4-BE49-F238E27FC236}">
                <a16:creationId xmlns:a16="http://schemas.microsoft.com/office/drawing/2014/main" id="{9AF3DDE9-B63F-C24C-0300-DF0FB7730990}"/>
              </a:ext>
            </a:extLst>
          </p:cNvPr>
          <p:cNvSpPr>
            <a:spLocks noGrp="1"/>
          </p:cNvSpPr>
          <p:nvPr>
            <p:ph type="pic" sz="quarter" idx="14"/>
          </p:nvPr>
        </p:nvSpPr>
        <p:spPr>
          <a:xfrm>
            <a:off x="9024580" y="2995431"/>
            <a:ext cx="2296382" cy="2717425"/>
          </a:xfrm>
          <a:custGeom>
            <a:avLst/>
            <a:gdLst>
              <a:gd name="connsiteX0" fmla="*/ 377432 w 2296382"/>
              <a:gd name="connsiteY0" fmla="*/ 0 h 2717425"/>
              <a:gd name="connsiteX1" fmla="*/ 2296382 w 2296382"/>
              <a:gd name="connsiteY1" fmla="*/ 299550 h 2717425"/>
              <a:gd name="connsiteX2" fmla="*/ 1918950 w 2296382"/>
              <a:gd name="connsiteY2" fmla="*/ 2717425 h 2717425"/>
              <a:gd name="connsiteX3" fmla="*/ 0 w 2296382"/>
              <a:gd name="connsiteY3" fmla="*/ 2417876 h 2717425"/>
            </a:gdLst>
            <a:ahLst/>
            <a:cxnLst>
              <a:cxn ang="0">
                <a:pos x="connsiteX0" y="connsiteY0"/>
              </a:cxn>
              <a:cxn ang="0">
                <a:pos x="connsiteX1" y="connsiteY1"/>
              </a:cxn>
              <a:cxn ang="0">
                <a:pos x="connsiteX2" y="connsiteY2"/>
              </a:cxn>
              <a:cxn ang="0">
                <a:pos x="connsiteX3" y="connsiteY3"/>
              </a:cxn>
            </a:cxnLst>
            <a:rect l="l" t="t" r="r" b="b"/>
            <a:pathLst>
              <a:path w="2296382" h="2717425">
                <a:moveTo>
                  <a:pt x="377432" y="0"/>
                </a:moveTo>
                <a:lnTo>
                  <a:pt x="2296382" y="299550"/>
                </a:lnTo>
                <a:lnTo>
                  <a:pt x="1918950" y="2717425"/>
                </a:lnTo>
                <a:lnTo>
                  <a:pt x="0" y="2417876"/>
                </a:ln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43F10907-FADC-D957-3BB3-704FE5A4CD6D}"/>
              </a:ext>
            </a:extLst>
          </p:cNvPr>
          <p:cNvSpPr>
            <a:spLocks noGrp="1"/>
          </p:cNvSpPr>
          <p:nvPr>
            <p:ph type="pic" sz="quarter" idx="13"/>
          </p:nvPr>
        </p:nvSpPr>
        <p:spPr>
          <a:xfrm>
            <a:off x="8396913" y="1359894"/>
            <a:ext cx="2296382" cy="2717425"/>
          </a:xfrm>
          <a:custGeom>
            <a:avLst/>
            <a:gdLst>
              <a:gd name="connsiteX0" fmla="*/ 377433 w 2296382"/>
              <a:gd name="connsiteY0" fmla="*/ 0 h 2717425"/>
              <a:gd name="connsiteX1" fmla="*/ 2296382 w 2296382"/>
              <a:gd name="connsiteY1" fmla="*/ 299550 h 2717425"/>
              <a:gd name="connsiteX2" fmla="*/ 1918950 w 2296382"/>
              <a:gd name="connsiteY2" fmla="*/ 2717425 h 2717425"/>
              <a:gd name="connsiteX3" fmla="*/ 0 w 2296382"/>
              <a:gd name="connsiteY3" fmla="*/ 2417876 h 2717425"/>
            </a:gdLst>
            <a:ahLst/>
            <a:cxnLst>
              <a:cxn ang="0">
                <a:pos x="connsiteX0" y="connsiteY0"/>
              </a:cxn>
              <a:cxn ang="0">
                <a:pos x="connsiteX1" y="connsiteY1"/>
              </a:cxn>
              <a:cxn ang="0">
                <a:pos x="connsiteX2" y="connsiteY2"/>
              </a:cxn>
              <a:cxn ang="0">
                <a:pos x="connsiteX3" y="connsiteY3"/>
              </a:cxn>
            </a:cxnLst>
            <a:rect l="l" t="t" r="r" b="b"/>
            <a:pathLst>
              <a:path w="2296382" h="2717425">
                <a:moveTo>
                  <a:pt x="377433" y="0"/>
                </a:moveTo>
                <a:lnTo>
                  <a:pt x="2296382" y="299550"/>
                </a:lnTo>
                <a:lnTo>
                  <a:pt x="1918950" y="2717425"/>
                </a:lnTo>
                <a:lnTo>
                  <a:pt x="0" y="2417876"/>
                </a:lnTo>
                <a:close/>
              </a:path>
            </a:pathLst>
          </a:custGeom>
        </p:spPr>
        <p:txBody>
          <a:bodyPr wrap="square">
            <a:noAutofit/>
          </a:bodyPr>
          <a:lstStyle/>
          <a:p>
            <a:endParaRPr lang="en-US"/>
          </a:p>
        </p:txBody>
      </p:sp>
      <p:sp>
        <p:nvSpPr>
          <p:cNvPr id="18" name="Title 1">
            <a:extLst>
              <a:ext uri="{FF2B5EF4-FFF2-40B4-BE49-F238E27FC236}">
                <a16:creationId xmlns:a16="http://schemas.microsoft.com/office/drawing/2014/main" id="{E53E7E62-FA5D-A6C3-A2D2-15667F9057AE}"/>
              </a:ext>
            </a:extLst>
          </p:cNvPr>
          <p:cNvSpPr>
            <a:spLocks noGrp="1"/>
          </p:cNvSpPr>
          <p:nvPr>
            <p:ph type="title"/>
          </p:nvPr>
        </p:nvSpPr>
        <p:spPr>
          <a:xfrm>
            <a:off x="84336" y="248644"/>
            <a:ext cx="11917164" cy="492575"/>
          </a:xfrm>
        </p:spPr>
        <p:txBody>
          <a:bodyPr/>
          <a:lstStyle/>
          <a:p>
            <a:r>
              <a:rPr lang="en-US" dirty="0"/>
              <a:t>Click to edit Master title style</a:t>
            </a:r>
          </a:p>
        </p:txBody>
      </p:sp>
    </p:spTree>
    <p:extLst>
      <p:ext uri="{BB962C8B-B14F-4D97-AF65-F5344CB8AC3E}">
        <p14:creationId xmlns:p14="http://schemas.microsoft.com/office/powerpoint/2010/main" val="3323401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18" name="Title 1">
            <a:extLst>
              <a:ext uri="{FF2B5EF4-FFF2-40B4-BE49-F238E27FC236}">
                <a16:creationId xmlns:a16="http://schemas.microsoft.com/office/drawing/2014/main" id="{E53E7E62-FA5D-A6C3-A2D2-15667F9057AE}"/>
              </a:ext>
            </a:extLst>
          </p:cNvPr>
          <p:cNvSpPr>
            <a:spLocks noGrp="1"/>
          </p:cNvSpPr>
          <p:nvPr>
            <p:ph type="title"/>
          </p:nvPr>
        </p:nvSpPr>
        <p:spPr>
          <a:xfrm>
            <a:off x="84336" y="248644"/>
            <a:ext cx="11917164" cy="492575"/>
          </a:xfrm>
        </p:spPr>
        <p:txBody>
          <a:bodyPr/>
          <a:lstStyle/>
          <a:p>
            <a:r>
              <a:rPr lang="en-US" dirty="0"/>
              <a:t>Click to edit Master title style</a:t>
            </a:r>
          </a:p>
        </p:txBody>
      </p:sp>
      <p:sp>
        <p:nvSpPr>
          <p:cNvPr id="13" name="Picture Placeholder 12">
            <a:extLst>
              <a:ext uri="{FF2B5EF4-FFF2-40B4-BE49-F238E27FC236}">
                <a16:creationId xmlns:a16="http://schemas.microsoft.com/office/drawing/2014/main" id="{3FCC10B4-4B4C-1D9C-4DD8-69F95072C632}"/>
              </a:ext>
            </a:extLst>
          </p:cNvPr>
          <p:cNvSpPr>
            <a:spLocks noGrp="1"/>
          </p:cNvSpPr>
          <p:nvPr>
            <p:ph type="pic" sz="quarter" idx="13"/>
          </p:nvPr>
        </p:nvSpPr>
        <p:spPr>
          <a:xfrm>
            <a:off x="1331130" y="2090984"/>
            <a:ext cx="1445766" cy="1445768"/>
          </a:xfrm>
          <a:custGeom>
            <a:avLst/>
            <a:gdLst>
              <a:gd name="connsiteX0" fmla="*/ 722883 w 1445766"/>
              <a:gd name="connsiteY0" fmla="*/ 0 h 1445768"/>
              <a:gd name="connsiteX1" fmla="*/ 1445766 w 1445766"/>
              <a:gd name="connsiteY1" fmla="*/ 722884 h 1445768"/>
              <a:gd name="connsiteX2" fmla="*/ 722883 w 1445766"/>
              <a:gd name="connsiteY2" fmla="*/ 1445768 h 1445768"/>
              <a:gd name="connsiteX3" fmla="*/ 0 w 1445766"/>
              <a:gd name="connsiteY3" fmla="*/ 722884 h 1445768"/>
              <a:gd name="connsiteX4" fmla="*/ 722883 w 1445766"/>
              <a:gd name="connsiteY4" fmla="*/ 0 h 144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766" h="1445768">
                <a:moveTo>
                  <a:pt x="722883" y="0"/>
                </a:moveTo>
                <a:cubicBezTo>
                  <a:pt x="1122120" y="0"/>
                  <a:pt x="1445766" y="323646"/>
                  <a:pt x="1445766" y="722884"/>
                </a:cubicBezTo>
                <a:cubicBezTo>
                  <a:pt x="1445766" y="1122122"/>
                  <a:pt x="1122120" y="1445768"/>
                  <a:pt x="722883" y="1445768"/>
                </a:cubicBezTo>
                <a:cubicBezTo>
                  <a:pt x="323646" y="1445768"/>
                  <a:pt x="0" y="1122122"/>
                  <a:pt x="0" y="722884"/>
                </a:cubicBezTo>
                <a:cubicBezTo>
                  <a:pt x="0" y="323646"/>
                  <a:pt x="323646" y="0"/>
                  <a:pt x="722883" y="0"/>
                </a:cubicBez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9228D547-5FCA-4552-571E-DA4A37231DCD}"/>
              </a:ext>
            </a:extLst>
          </p:cNvPr>
          <p:cNvSpPr>
            <a:spLocks noGrp="1"/>
          </p:cNvSpPr>
          <p:nvPr>
            <p:ph type="pic" sz="quarter" idx="14"/>
          </p:nvPr>
        </p:nvSpPr>
        <p:spPr>
          <a:xfrm>
            <a:off x="5378485" y="2090984"/>
            <a:ext cx="1445766" cy="1445768"/>
          </a:xfrm>
          <a:custGeom>
            <a:avLst/>
            <a:gdLst>
              <a:gd name="connsiteX0" fmla="*/ 722883 w 1445766"/>
              <a:gd name="connsiteY0" fmla="*/ 0 h 1445768"/>
              <a:gd name="connsiteX1" fmla="*/ 1445766 w 1445766"/>
              <a:gd name="connsiteY1" fmla="*/ 722884 h 1445768"/>
              <a:gd name="connsiteX2" fmla="*/ 722883 w 1445766"/>
              <a:gd name="connsiteY2" fmla="*/ 1445768 h 1445768"/>
              <a:gd name="connsiteX3" fmla="*/ 0 w 1445766"/>
              <a:gd name="connsiteY3" fmla="*/ 722884 h 1445768"/>
              <a:gd name="connsiteX4" fmla="*/ 722883 w 1445766"/>
              <a:gd name="connsiteY4" fmla="*/ 0 h 144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766" h="1445768">
                <a:moveTo>
                  <a:pt x="722883" y="0"/>
                </a:moveTo>
                <a:cubicBezTo>
                  <a:pt x="1122120" y="0"/>
                  <a:pt x="1445766" y="323646"/>
                  <a:pt x="1445766" y="722884"/>
                </a:cubicBezTo>
                <a:cubicBezTo>
                  <a:pt x="1445766" y="1122122"/>
                  <a:pt x="1122120" y="1445768"/>
                  <a:pt x="722883" y="1445768"/>
                </a:cubicBezTo>
                <a:cubicBezTo>
                  <a:pt x="323646" y="1445768"/>
                  <a:pt x="0" y="1122122"/>
                  <a:pt x="0" y="722884"/>
                </a:cubicBezTo>
                <a:cubicBezTo>
                  <a:pt x="0" y="323646"/>
                  <a:pt x="323646" y="0"/>
                  <a:pt x="722883" y="0"/>
                </a:cubicBezTo>
                <a:close/>
              </a:path>
            </a:pathLst>
          </a:custGeom>
        </p:spPr>
        <p:txBody>
          <a:bodyPr wrap="square">
            <a:noAutofit/>
          </a:bodyPr>
          <a:lstStyle/>
          <a:p>
            <a:endParaRPr lang="en-US"/>
          </a:p>
        </p:txBody>
      </p:sp>
      <p:sp>
        <p:nvSpPr>
          <p:cNvPr id="19" name="Picture Placeholder 18">
            <a:extLst>
              <a:ext uri="{FF2B5EF4-FFF2-40B4-BE49-F238E27FC236}">
                <a16:creationId xmlns:a16="http://schemas.microsoft.com/office/drawing/2014/main" id="{1841F3B4-F709-F64B-AA70-A5F77DEA3970}"/>
              </a:ext>
            </a:extLst>
          </p:cNvPr>
          <p:cNvSpPr>
            <a:spLocks noGrp="1"/>
          </p:cNvSpPr>
          <p:nvPr>
            <p:ph type="pic" sz="quarter" idx="15"/>
          </p:nvPr>
        </p:nvSpPr>
        <p:spPr>
          <a:xfrm>
            <a:off x="9425840" y="2090984"/>
            <a:ext cx="1445766" cy="1445768"/>
          </a:xfrm>
          <a:custGeom>
            <a:avLst/>
            <a:gdLst>
              <a:gd name="connsiteX0" fmla="*/ 722883 w 1445766"/>
              <a:gd name="connsiteY0" fmla="*/ 0 h 1445768"/>
              <a:gd name="connsiteX1" fmla="*/ 1445766 w 1445766"/>
              <a:gd name="connsiteY1" fmla="*/ 722884 h 1445768"/>
              <a:gd name="connsiteX2" fmla="*/ 722883 w 1445766"/>
              <a:gd name="connsiteY2" fmla="*/ 1445768 h 1445768"/>
              <a:gd name="connsiteX3" fmla="*/ 0 w 1445766"/>
              <a:gd name="connsiteY3" fmla="*/ 722884 h 1445768"/>
              <a:gd name="connsiteX4" fmla="*/ 722883 w 1445766"/>
              <a:gd name="connsiteY4" fmla="*/ 0 h 144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766" h="1445768">
                <a:moveTo>
                  <a:pt x="722883" y="0"/>
                </a:moveTo>
                <a:cubicBezTo>
                  <a:pt x="1122120" y="0"/>
                  <a:pt x="1445766" y="323646"/>
                  <a:pt x="1445766" y="722884"/>
                </a:cubicBezTo>
                <a:cubicBezTo>
                  <a:pt x="1445766" y="1122122"/>
                  <a:pt x="1122120" y="1445768"/>
                  <a:pt x="722883" y="1445768"/>
                </a:cubicBezTo>
                <a:cubicBezTo>
                  <a:pt x="323646" y="1445768"/>
                  <a:pt x="0" y="1122122"/>
                  <a:pt x="0" y="722884"/>
                </a:cubicBezTo>
                <a:cubicBezTo>
                  <a:pt x="0" y="323646"/>
                  <a:pt x="323646" y="0"/>
                  <a:pt x="72288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013485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18" name="Title 1">
            <a:extLst>
              <a:ext uri="{FF2B5EF4-FFF2-40B4-BE49-F238E27FC236}">
                <a16:creationId xmlns:a16="http://schemas.microsoft.com/office/drawing/2014/main" id="{E53E7E62-FA5D-A6C3-A2D2-15667F9057AE}"/>
              </a:ext>
            </a:extLst>
          </p:cNvPr>
          <p:cNvSpPr>
            <a:spLocks noGrp="1"/>
          </p:cNvSpPr>
          <p:nvPr>
            <p:ph type="title"/>
          </p:nvPr>
        </p:nvSpPr>
        <p:spPr>
          <a:xfrm>
            <a:off x="1294526" y="1268832"/>
            <a:ext cx="6130727" cy="492575"/>
          </a:xfrm>
        </p:spPr>
        <p:txBody>
          <a:bodyPr anchor="ctr"/>
          <a:lstStyle>
            <a:lvl1pPr algn="ctr">
              <a:defRPr/>
            </a:lvl1pPr>
          </a:lstStyle>
          <a:p>
            <a:r>
              <a:rPr lang="en-US" dirty="0"/>
              <a:t>Click to edit Master title style</a:t>
            </a:r>
          </a:p>
        </p:txBody>
      </p:sp>
      <p:sp>
        <p:nvSpPr>
          <p:cNvPr id="12" name="Picture Placeholder 11">
            <a:extLst>
              <a:ext uri="{FF2B5EF4-FFF2-40B4-BE49-F238E27FC236}">
                <a16:creationId xmlns:a16="http://schemas.microsoft.com/office/drawing/2014/main" id="{FD282901-8246-8BEF-499C-40EDD235F7E3}"/>
              </a:ext>
            </a:extLst>
          </p:cNvPr>
          <p:cNvSpPr>
            <a:spLocks noGrp="1"/>
          </p:cNvSpPr>
          <p:nvPr>
            <p:ph type="pic" sz="quarter" idx="13"/>
          </p:nvPr>
        </p:nvSpPr>
        <p:spPr>
          <a:xfrm>
            <a:off x="8103910" y="471425"/>
            <a:ext cx="3406915" cy="2164658"/>
          </a:xfrm>
          <a:custGeom>
            <a:avLst/>
            <a:gdLst>
              <a:gd name="connsiteX0" fmla="*/ 205507 w 3406915"/>
              <a:gd name="connsiteY0" fmla="*/ 0 h 2164658"/>
              <a:gd name="connsiteX1" fmla="*/ 3406915 w 3406915"/>
              <a:gd name="connsiteY1" fmla="*/ 365724 h 2164658"/>
              <a:gd name="connsiteX2" fmla="*/ 3201407 w 3406915"/>
              <a:gd name="connsiteY2" fmla="*/ 2164658 h 2164658"/>
              <a:gd name="connsiteX3" fmla="*/ 0 w 3406915"/>
              <a:gd name="connsiteY3" fmla="*/ 1798934 h 2164658"/>
            </a:gdLst>
            <a:ahLst/>
            <a:cxnLst>
              <a:cxn ang="0">
                <a:pos x="connsiteX0" y="connsiteY0"/>
              </a:cxn>
              <a:cxn ang="0">
                <a:pos x="connsiteX1" y="connsiteY1"/>
              </a:cxn>
              <a:cxn ang="0">
                <a:pos x="connsiteX2" y="connsiteY2"/>
              </a:cxn>
              <a:cxn ang="0">
                <a:pos x="connsiteX3" y="connsiteY3"/>
              </a:cxn>
            </a:cxnLst>
            <a:rect l="l" t="t" r="r" b="b"/>
            <a:pathLst>
              <a:path w="3406915" h="2164658">
                <a:moveTo>
                  <a:pt x="205507" y="0"/>
                </a:moveTo>
                <a:lnTo>
                  <a:pt x="3406915" y="365724"/>
                </a:lnTo>
                <a:lnTo>
                  <a:pt x="3201407" y="2164658"/>
                </a:lnTo>
                <a:lnTo>
                  <a:pt x="0" y="1798934"/>
                </a:lnTo>
                <a:close/>
              </a:path>
            </a:pathLst>
          </a:custGeom>
        </p:spPr>
        <p:txBody>
          <a:bodyPr wrap="square">
            <a:noAutofit/>
          </a:bodyPr>
          <a:lstStyle/>
          <a:p>
            <a:endParaRPr lang="en-US" dirty="0"/>
          </a:p>
        </p:txBody>
      </p:sp>
    </p:spTree>
    <p:extLst>
      <p:ext uri="{BB962C8B-B14F-4D97-AF65-F5344CB8AC3E}">
        <p14:creationId xmlns:p14="http://schemas.microsoft.com/office/powerpoint/2010/main" val="304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289F-86D9-E330-916F-F45CDA838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22D70-FB86-C00F-AD36-F89CA94C8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E4FA1-5B00-7473-EEFE-266DE0183C7E}"/>
              </a:ext>
            </a:extLst>
          </p:cNvPr>
          <p:cNvSpPr>
            <a:spLocks noGrp="1"/>
          </p:cNvSpPr>
          <p:nvPr>
            <p:ph type="dt" sz="half" idx="10"/>
          </p:nvPr>
        </p:nvSpPr>
        <p:spPr/>
        <p:txBody>
          <a:bodyPr/>
          <a:lstStyle/>
          <a:p>
            <a:fld id="{9E1C129E-C46B-4370-8E4C-D00D6DDEE753}" type="datetime1">
              <a:rPr lang="en-US" smtClean="0"/>
              <a:t>2/7/2023</a:t>
            </a:fld>
            <a:endParaRPr lang="en-US"/>
          </a:p>
        </p:txBody>
      </p:sp>
      <p:sp>
        <p:nvSpPr>
          <p:cNvPr id="5" name="Footer Placeholder 4">
            <a:extLst>
              <a:ext uri="{FF2B5EF4-FFF2-40B4-BE49-F238E27FC236}">
                <a16:creationId xmlns:a16="http://schemas.microsoft.com/office/drawing/2014/main" id="{4DBC50D7-6F16-4825-B001-96468320B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BB3C8-0EB3-A7E4-D3CB-CDBF6D4AFCBC}"/>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2654224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18" name="Title 1">
            <a:extLst>
              <a:ext uri="{FF2B5EF4-FFF2-40B4-BE49-F238E27FC236}">
                <a16:creationId xmlns:a16="http://schemas.microsoft.com/office/drawing/2014/main" id="{E53E7E62-FA5D-A6C3-A2D2-15667F9057AE}"/>
              </a:ext>
            </a:extLst>
          </p:cNvPr>
          <p:cNvSpPr>
            <a:spLocks noGrp="1"/>
          </p:cNvSpPr>
          <p:nvPr>
            <p:ph type="title"/>
          </p:nvPr>
        </p:nvSpPr>
        <p:spPr>
          <a:xfrm>
            <a:off x="84337" y="942907"/>
            <a:ext cx="4436863" cy="2189190"/>
          </a:xfrm>
        </p:spPr>
        <p:txBody>
          <a:bodyPr/>
          <a:lstStyle>
            <a:lvl1pPr>
              <a:defRPr sz="4400"/>
            </a:lvl1pPr>
          </a:lstStyle>
          <a:p>
            <a:r>
              <a:rPr lang="en-US" dirty="0"/>
              <a:t>Click to edit Master title style</a:t>
            </a:r>
          </a:p>
        </p:txBody>
      </p:sp>
      <p:sp>
        <p:nvSpPr>
          <p:cNvPr id="14" name="Picture Placeholder 13">
            <a:extLst>
              <a:ext uri="{FF2B5EF4-FFF2-40B4-BE49-F238E27FC236}">
                <a16:creationId xmlns:a16="http://schemas.microsoft.com/office/drawing/2014/main" id="{C46578A2-B299-4904-27A3-9E67E4AE9E5F}"/>
              </a:ext>
            </a:extLst>
          </p:cNvPr>
          <p:cNvSpPr>
            <a:spLocks noGrp="1"/>
          </p:cNvSpPr>
          <p:nvPr>
            <p:ph type="pic" sz="quarter" idx="13"/>
          </p:nvPr>
        </p:nvSpPr>
        <p:spPr>
          <a:xfrm>
            <a:off x="4825031" y="923513"/>
            <a:ext cx="3406915" cy="2164658"/>
          </a:xfrm>
          <a:custGeom>
            <a:avLst/>
            <a:gdLst>
              <a:gd name="connsiteX0" fmla="*/ 205507 w 3406915"/>
              <a:gd name="connsiteY0" fmla="*/ 0 h 2164658"/>
              <a:gd name="connsiteX1" fmla="*/ 3406915 w 3406915"/>
              <a:gd name="connsiteY1" fmla="*/ 365724 h 2164658"/>
              <a:gd name="connsiteX2" fmla="*/ 3201407 w 3406915"/>
              <a:gd name="connsiteY2" fmla="*/ 2164658 h 2164658"/>
              <a:gd name="connsiteX3" fmla="*/ 0 w 3406915"/>
              <a:gd name="connsiteY3" fmla="*/ 1798934 h 2164658"/>
            </a:gdLst>
            <a:ahLst/>
            <a:cxnLst>
              <a:cxn ang="0">
                <a:pos x="connsiteX0" y="connsiteY0"/>
              </a:cxn>
              <a:cxn ang="0">
                <a:pos x="connsiteX1" y="connsiteY1"/>
              </a:cxn>
              <a:cxn ang="0">
                <a:pos x="connsiteX2" y="connsiteY2"/>
              </a:cxn>
              <a:cxn ang="0">
                <a:pos x="connsiteX3" y="connsiteY3"/>
              </a:cxn>
            </a:cxnLst>
            <a:rect l="l" t="t" r="r" b="b"/>
            <a:pathLst>
              <a:path w="3406915" h="2164658">
                <a:moveTo>
                  <a:pt x="205507" y="0"/>
                </a:moveTo>
                <a:lnTo>
                  <a:pt x="3406915" y="365724"/>
                </a:lnTo>
                <a:lnTo>
                  <a:pt x="3201407" y="2164658"/>
                </a:lnTo>
                <a:lnTo>
                  <a:pt x="0" y="1798934"/>
                </a:ln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3F4BDE57-C8B8-B460-ACD7-090E2EB31B13}"/>
              </a:ext>
            </a:extLst>
          </p:cNvPr>
          <p:cNvSpPr>
            <a:spLocks noGrp="1"/>
          </p:cNvSpPr>
          <p:nvPr>
            <p:ph type="pic" sz="quarter" idx="14"/>
          </p:nvPr>
        </p:nvSpPr>
        <p:spPr>
          <a:xfrm>
            <a:off x="7549794" y="474671"/>
            <a:ext cx="3406915" cy="2164658"/>
          </a:xfrm>
          <a:custGeom>
            <a:avLst/>
            <a:gdLst>
              <a:gd name="connsiteX0" fmla="*/ 205507 w 3406915"/>
              <a:gd name="connsiteY0" fmla="*/ 0 h 2164658"/>
              <a:gd name="connsiteX1" fmla="*/ 3406915 w 3406915"/>
              <a:gd name="connsiteY1" fmla="*/ 365724 h 2164658"/>
              <a:gd name="connsiteX2" fmla="*/ 3201407 w 3406915"/>
              <a:gd name="connsiteY2" fmla="*/ 2164658 h 2164658"/>
              <a:gd name="connsiteX3" fmla="*/ 0 w 3406915"/>
              <a:gd name="connsiteY3" fmla="*/ 1798934 h 2164658"/>
            </a:gdLst>
            <a:ahLst/>
            <a:cxnLst>
              <a:cxn ang="0">
                <a:pos x="connsiteX0" y="connsiteY0"/>
              </a:cxn>
              <a:cxn ang="0">
                <a:pos x="connsiteX1" y="connsiteY1"/>
              </a:cxn>
              <a:cxn ang="0">
                <a:pos x="connsiteX2" y="connsiteY2"/>
              </a:cxn>
              <a:cxn ang="0">
                <a:pos x="connsiteX3" y="connsiteY3"/>
              </a:cxn>
            </a:cxnLst>
            <a:rect l="l" t="t" r="r" b="b"/>
            <a:pathLst>
              <a:path w="3406915" h="2164658">
                <a:moveTo>
                  <a:pt x="205507" y="0"/>
                </a:moveTo>
                <a:lnTo>
                  <a:pt x="3406915" y="365724"/>
                </a:lnTo>
                <a:lnTo>
                  <a:pt x="3201407" y="2164658"/>
                </a:lnTo>
                <a:lnTo>
                  <a:pt x="0" y="1798934"/>
                </a:lnTo>
                <a:close/>
              </a:path>
            </a:pathLst>
          </a:custGeom>
        </p:spPr>
        <p:txBody>
          <a:bodyPr wrap="square">
            <a:noAutofit/>
          </a:bodyPr>
          <a:lstStyle/>
          <a:p>
            <a:endParaRPr lang="en-US"/>
          </a:p>
        </p:txBody>
      </p:sp>
    </p:spTree>
    <p:extLst>
      <p:ext uri="{BB962C8B-B14F-4D97-AF65-F5344CB8AC3E}">
        <p14:creationId xmlns:p14="http://schemas.microsoft.com/office/powerpoint/2010/main" val="435791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24F6E-AC2A-6DDB-1B3A-A3CD4BE86A1E}"/>
              </a:ext>
            </a:extLst>
          </p:cNvPr>
          <p:cNvSpPr>
            <a:spLocks noGrp="1"/>
          </p:cNvSpPr>
          <p:nvPr>
            <p:ph type="dt" sz="half" idx="10"/>
          </p:nvPr>
        </p:nvSpPr>
        <p:spPr/>
        <p:txBody>
          <a:bodyPr/>
          <a:lstStyle/>
          <a:p>
            <a:fld id="{0B84E84D-6E83-434F-BB1A-94539C5AFC73}" type="datetime1">
              <a:rPr lang="en-US" smtClean="0"/>
              <a:t>2/7/2023</a:t>
            </a:fld>
            <a:endParaRPr lang="en-US"/>
          </a:p>
        </p:txBody>
      </p:sp>
      <p:sp>
        <p:nvSpPr>
          <p:cNvPr id="3" name="Footer Placeholder 2">
            <a:extLst>
              <a:ext uri="{FF2B5EF4-FFF2-40B4-BE49-F238E27FC236}">
                <a16:creationId xmlns:a16="http://schemas.microsoft.com/office/drawing/2014/main" id="{E8E768AF-0697-9990-0F10-0CA7BA77B6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4E77B3-749F-B10F-BF19-03B13D537181}"/>
              </a:ext>
            </a:extLst>
          </p:cNvPr>
          <p:cNvSpPr>
            <a:spLocks noGrp="1"/>
          </p:cNvSpPr>
          <p:nvPr>
            <p:ph type="sldNum" sz="quarter" idx="12"/>
          </p:nvPr>
        </p:nvSpPr>
        <p:spPr/>
        <p:txBody>
          <a:bodyPr/>
          <a:lstStyle/>
          <a:p>
            <a:fld id="{E7FA189D-CB2C-4550-8547-A1E7925FC402}" type="slidenum">
              <a:rPr lang="en-US" smtClean="0"/>
              <a:t>‹#›</a:t>
            </a:fld>
            <a:endParaRPr lang="en-US"/>
          </a:p>
        </p:txBody>
      </p:sp>
      <p:grpSp>
        <p:nvGrpSpPr>
          <p:cNvPr id="5" name="Group 4">
            <a:extLst>
              <a:ext uri="{FF2B5EF4-FFF2-40B4-BE49-F238E27FC236}">
                <a16:creationId xmlns:a16="http://schemas.microsoft.com/office/drawing/2014/main" id="{F51F2648-2AE7-2CF4-1581-1A5A794EAF68}"/>
              </a:ext>
            </a:extLst>
          </p:cNvPr>
          <p:cNvGrpSpPr/>
          <p:nvPr userDrawn="1"/>
        </p:nvGrpSpPr>
        <p:grpSpPr>
          <a:xfrm>
            <a:off x="5742415" y="0"/>
            <a:ext cx="5962230" cy="6858000"/>
            <a:chOff x="5742415" y="0"/>
            <a:chExt cx="5962230" cy="6858000"/>
          </a:xfrm>
        </p:grpSpPr>
        <p:sp>
          <p:nvSpPr>
            <p:cNvPr id="6" name="Rectangle 5">
              <a:extLst>
                <a:ext uri="{FF2B5EF4-FFF2-40B4-BE49-F238E27FC236}">
                  <a16:creationId xmlns:a16="http://schemas.microsoft.com/office/drawing/2014/main" id="{10926A2D-103C-61F9-D890-484DBFAE307B}"/>
                </a:ext>
              </a:extLst>
            </p:cNvPr>
            <p:cNvSpPr/>
            <p:nvPr/>
          </p:nvSpPr>
          <p:spPr>
            <a:xfrm>
              <a:off x="6347446" y="0"/>
              <a:ext cx="51484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AC5C6E-37AB-ACF9-EDFF-4E19D3C5FE44}"/>
                </a:ext>
              </a:extLst>
            </p:cNvPr>
            <p:cNvSpPr/>
            <p:nvPr/>
          </p:nvSpPr>
          <p:spPr>
            <a:xfrm>
              <a:off x="11568798" y="0"/>
              <a:ext cx="13584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B22AFA0-C119-EC0F-4576-02D5212819AD}"/>
                </a:ext>
              </a:extLst>
            </p:cNvPr>
            <p:cNvGrpSpPr/>
            <p:nvPr/>
          </p:nvGrpSpPr>
          <p:grpSpPr>
            <a:xfrm>
              <a:off x="5742415" y="563689"/>
              <a:ext cx="1207486" cy="1207486"/>
              <a:chOff x="5742415" y="563689"/>
              <a:chExt cx="1207486" cy="1207486"/>
            </a:xfrm>
          </p:grpSpPr>
          <p:grpSp>
            <p:nvGrpSpPr>
              <p:cNvPr id="9" name="Group 8">
                <a:extLst>
                  <a:ext uri="{FF2B5EF4-FFF2-40B4-BE49-F238E27FC236}">
                    <a16:creationId xmlns:a16="http://schemas.microsoft.com/office/drawing/2014/main" id="{4966C086-79BE-E3B5-51C4-327514267C8B}"/>
                  </a:ext>
                </a:extLst>
              </p:cNvPr>
              <p:cNvGrpSpPr/>
              <p:nvPr/>
            </p:nvGrpSpPr>
            <p:grpSpPr>
              <a:xfrm>
                <a:off x="5742415" y="563689"/>
                <a:ext cx="1207486" cy="1207486"/>
                <a:chOff x="194075" y="1424449"/>
                <a:chExt cx="959370" cy="959370"/>
              </a:xfrm>
            </p:grpSpPr>
            <p:sp>
              <p:nvSpPr>
                <p:cNvPr id="11" name="Oval 10">
                  <a:extLst>
                    <a:ext uri="{FF2B5EF4-FFF2-40B4-BE49-F238E27FC236}">
                      <a16:creationId xmlns:a16="http://schemas.microsoft.com/office/drawing/2014/main" id="{7A4FFA01-6F69-402F-45A7-55CC0E6C20EE}"/>
                    </a:ext>
                  </a:extLst>
                </p:cNvPr>
                <p:cNvSpPr/>
                <p:nvPr/>
              </p:nvSpPr>
              <p:spPr>
                <a:xfrm>
                  <a:off x="194075" y="1424449"/>
                  <a:ext cx="959370" cy="959370"/>
                </a:xfrm>
                <a:prstGeom prst="ellipse">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466F4AD-7529-A34D-F6F3-83CE1F7063C8}"/>
                    </a:ext>
                  </a:extLst>
                </p:cNvPr>
                <p:cNvSpPr/>
                <p:nvPr/>
              </p:nvSpPr>
              <p:spPr>
                <a:xfrm>
                  <a:off x="280160" y="1510534"/>
                  <a:ext cx="787200" cy="787200"/>
                </a:xfrm>
                <a:prstGeom prst="ellipse">
                  <a:avLst/>
                </a:prstGeom>
                <a:solidFill>
                  <a:schemeClr val="accent1"/>
                </a:solidFill>
                <a:ln w="3175" cap="flat" cmpd="sng" algn="ctr">
                  <a:noFill/>
                  <a:prstDash val="solid"/>
                  <a:miter lim="800000"/>
                  <a:headEnd type="ova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Freeform: Shape 9">
                <a:extLst>
                  <a:ext uri="{FF2B5EF4-FFF2-40B4-BE49-F238E27FC236}">
                    <a16:creationId xmlns:a16="http://schemas.microsoft.com/office/drawing/2014/main" id="{1C78C2FB-186D-5C9B-7565-8AD285A68B16}"/>
                  </a:ext>
                </a:extLst>
              </p:cNvPr>
              <p:cNvSpPr/>
              <p:nvPr/>
            </p:nvSpPr>
            <p:spPr>
              <a:xfrm flipH="1">
                <a:off x="6114802" y="852458"/>
                <a:ext cx="462712" cy="629948"/>
              </a:xfrm>
              <a:custGeom>
                <a:avLst/>
                <a:gdLst>
                  <a:gd name="connsiteX0" fmla="*/ 1609726 w 1763078"/>
                  <a:gd name="connsiteY0" fmla="*/ 2213610 h 2400300"/>
                  <a:gd name="connsiteX1" fmla="*/ 1666876 w 1763078"/>
                  <a:gd name="connsiteY1" fmla="*/ 2320290 h 2400300"/>
                  <a:gd name="connsiteX2" fmla="*/ 1720216 w 1763078"/>
                  <a:gd name="connsiteY2" fmla="*/ 2213610 h 2400300"/>
                  <a:gd name="connsiteX3" fmla="*/ 553403 w 1763078"/>
                  <a:gd name="connsiteY3" fmla="*/ 2011680 h 2400300"/>
                  <a:gd name="connsiteX4" fmla="*/ 543878 w 1763078"/>
                  <a:gd name="connsiteY4" fmla="*/ 2021205 h 2400300"/>
                  <a:gd name="connsiteX5" fmla="*/ 553403 w 1763078"/>
                  <a:gd name="connsiteY5" fmla="*/ 2030730 h 2400300"/>
                  <a:gd name="connsiteX6" fmla="*/ 1414463 w 1763078"/>
                  <a:gd name="connsiteY6" fmla="*/ 2030730 h 2400300"/>
                  <a:gd name="connsiteX7" fmla="*/ 1423988 w 1763078"/>
                  <a:gd name="connsiteY7" fmla="*/ 2021205 h 2400300"/>
                  <a:gd name="connsiteX8" fmla="*/ 1414463 w 1763078"/>
                  <a:gd name="connsiteY8" fmla="*/ 2011680 h 2400300"/>
                  <a:gd name="connsiteX9" fmla="*/ 553403 w 1763078"/>
                  <a:gd name="connsiteY9" fmla="*/ 1951673 h 2400300"/>
                  <a:gd name="connsiteX10" fmla="*/ 543878 w 1763078"/>
                  <a:gd name="connsiteY10" fmla="*/ 1961198 h 2400300"/>
                  <a:gd name="connsiteX11" fmla="*/ 553403 w 1763078"/>
                  <a:gd name="connsiteY11" fmla="*/ 1970723 h 2400300"/>
                  <a:gd name="connsiteX12" fmla="*/ 1414463 w 1763078"/>
                  <a:gd name="connsiteY12" fmla="*/ 1970723 h 2400300"/>
                  <a:gd name="connsiteX13" fmla="*/ 1423988 w 1763078"/>
                  <a:gd name="connsiteY13" fmla="*/ 1961198 h 2400300"/>
                  <a:gd name="connsiteX14" fmla="*/ 1414463 w 1763078"/>
                  <a:gd name="connsiteY14" fmla="*/ 1951673 h 2400300"/>
                  <a:gd name="connsiteX15" fmla="*/ 420052 w 1763078"/>
                  <a:gd name="connsiteY15" fmla="*/ 1841183 h 2400300"/>
                  <a:gd name="connsiteX16" fmla="*/ 410527 w 1763078"/>
                  <a:gd name="connsiteY16" fmla="*/ 1843088 h 2400300"/>
                  <a:gd name="connsiteX17" fmla="*/ 383858 w 1763078"/>
                  <a:gd name="connsiteY17" fmla="*/ 1879283 h 2400300"/>
                  <a:gd name="connsiteX18" fmla="*/ 371475 w 1763078"/>
                  <a:gd name="connsiteY18" fmla="*/ 1896428 h 2400300"/>
                  <a:gd name="connsiteX19" fmla="*/ 282893 w 1763078"/>
                  <a:gd name="connsiteY19" fmla="*/ 2018348 h 2400300"/>
                  <a:gd name="connsiteX20" fmla="*/ 213360 w 1763078"/>
                  <a:gd name="connsiteY20" fmla="*/ 1942148 h 2400300"/>
                  <a:gd name="connsiteX21" fmla="*/ 203835 w 1763078"/>
                  <a:gd name="connsiteY21" fmla="*/ 1941195 h 2400300"/>
                  <a:gd name="connsiteX22" fmla="*/ 181927 w 1763078"/>
                  <a:gd name="connsiteY22" fmla="*/ 1960245 h 2400300"/>
                  <a:gd name="connsiteX23" fmla="*/ 180975 w 1763078"/>
                  <a:gd name="connsiteY23" fmla="*/ 1969770 h 2400300"/>
                  <a:gd name="connsiteX24" fmla="*/ 280035 w 1763078"/>
                  <a:gd name="connsiteY24" fmla="*/ 2084070 h 2400300"/>
                  <a:gd name="connsiteX25" fmla="*/ 290513 w 1763078"/>
                  <a:gd name="connsiteY25" fmla="*/ 2083118 h 2400300"/>
                  <a:gd name="connsiteX26" fmla="*/ 397193 w 1763078"/>
                  <a:gd name="connsiteY26" fmla="*/ 1932623 h 2400300"/>
                  <a:gd name="connsiteX27" fmla="*/ 411480 w 1763078"/>
                  <a:gd name="connsiteY27" fmla="*/ 1912620 h 2400300"/>
                  <a:gd name="connsiteX28" fmla="*/ 444818 w 1763078"/>
                  <a:gd name="connsiteY28" fmla="*/ 1865948 h 2400300"/>
                  <a:gd name="connsiteX29" fmla="*/ 442913 w 1763078"/>
                  <a:gd name="connsiteY29" fmla="*/ 1858328 h 2400300"/>
                  <a:gd name="connsiteX30" fmla="*/ 274320 w 1763078"/>
                  <a:gd name="connsiteY30" fmla="*/ 1832610 h 2400300"/>
                  <a:gd name="connsiteX31" fmla="*/ 116205 w 1763078"/>
                  <a:gd name="connsiteY31" fmla="*/ 1990725 h 2400300"/>
                  <a:gd name="connsiteX32" fmla="*/ 274320 w 1763078"/>
                  <a:gd name="connsiteY32" fmla="*/ 2148840 h 2400300"/>
                  <a:gd name="connsiteX33" fmla="*/ 432435 w 1763078"/>
                  <a:gd name="connsiteY33" fmla="*/ 1990725 h 2400300"/>
                  <a:gd name="connsiteX34" fmla="*/ 421005 w 1763078"/>
                  <a:gd name="connsiteY34" fmla="*/ 1931670 h 2400300"/>
                  <a:gd name="connsiteX35" fmla="*/ 405765 w 1763078"/>
                  <a:gd name="connsiteY35" fmla="*/ 1953577 h 2400300"/>
                  <a:gd name="connsiteX36" fmla="*/ 411480 w 1763078"/>
                  <a:gd name="connsiteY36" fmla="*/ 1990725 h 2400300"/>
                  <a:gd name="connsiteX37" fmla="*/ 275272 w 1763078"/>
                  <a:gd name="connsiteY37" fmla="*/ 2126932 h 2400300"/>
                  <a:gd name="connsiteX38" fmla="*/ 139065 w 1763078"/>
                  <a:gd name="connsiteY38" fmla="*/ 1990725 h 2400300"/>
                  <a:gd name="connsiteX39" fmla="*/ 275272 w 1763078"/>
                  <a:gd name="connsiteY39" fmla="*/ 1854517 h 2400300"/>
                  <a:gd name="connsiteX40" fmla="*/ 357187 w 1763078"/>
                  <a:gd name="connsiteY40" fmla="*/ 1882140 h 2400300"/>
                  <a:gd name="connsiteX41" fmla="*/ 369570 w 1763078"/>
                  <a:gd name="connsiteY41" fmla="*/ 1864995 h 2400300"/>
                  <a:gd name="connsiteX42" fmla="*/ 274320 w 1763078"/>
                  <a:gd name="connsiteY42" fmla="*/ 1832610 h 2400300"/>
                  <a:gd name="connsiteX43" fmla="*/ 1661161 w 1763078"/>
                  <a:gd name="connsiteY43" fmla="*/ 1295400 h 2400300"/>
                  <a:gd name="connsiteX44" fmla="*/ 1664019 w 1763078"/>
                  <a:gd name="connsiteY44" fmla="*/ 1295400 h 2400300"/>
                  <a:gd name="connsiteX45" fmla="*/ 1734503 w 1763078"/>
                  <a:gd name="connsiteY45" fmla="*/ 1320165 h 2400300"/>
                  <a:gd name="connsiteX46" fmla="*/ 1763078 w 1763078"/>
                  <a:gd name="connsiteY46" fmla="*/ 1388745 h 2400300"/>
                  <a:gd name="connsiteX47" fmla="*/ 1762126 w 1763078"/>
                  <a:gd name="connsiteY47" fmla="*/ 2212658 h 2400300"/>
                  <a:gd name="connsiteX48" fmla="*/ 1762126 w 1763078"/>
                  <a:gd name="connsiteY48" fmla="*/ 2222183 h 2400300"/>
                  <a:gd name="connsiteX49" fmla="*/ 1675448 w 1763078"/>
                  <a:gd name="connsiteY49" fmla="*/ 2395538 h 2400300"/>
                  <a:gd name="connsiteX50" fmla="*/ 1667828 w 1763078"/>
                  <a:gd name="connsiteY50" fmla="*/ 2400300 h 2400300"/>
                  <a:gd name="connsiteX51" fmla="*/ 1660208 w 1763078"/>
                  <a:gd name="connsiteY51" fmla="*/ 2395538 h 2400300"/>
                  <a:gd name="connsiteX52" fmla="*/ 1567816 w 1763078"/>
                  <a:gd name="connsiteY52" fmla="*/ 2222183 h 2400300"/>
                  <a:gd name="connsiteX53" fmla="*/ 1567816 w 1763078"/>
                  <a:gd name="connsiteY53" fmla="*/ 2212658 h 2400300"/>
                  <a:gd name="connsiteX54" fmla="*/ 1570673 w 1763078"/>
                  <a:gd name="connsiteY54" fmla="*/ 1388745 h 2400300"/>
                  <a:gd name="connsiteX55" fmla="*/ 1597344 w 1763078"/>
                  <a:gd name="connsiteY55" fmla="*/ 1323975 h 2400300"/>
                  <a:gd name="connsiteX56" fmla="*/ 1661161 w 1763078"/>
                  <a:gd name="connsiteY56" fmla="*/ 1295400 h 2400300"/>
                  <a:gd name="connsiteX57" fmla="*/ 553403 w 1763078"/>
                  <a:gd name="connsiteY57" fmla="*/ 1292543 h 2400300"/>
                  <a:gd name="connsiteX58" fmla="*/ 543878 w 1763078"/>
                  <a:gd name="connsiteY58" fmla="*/ 1302068 h 2400300"/>
                  <a:gd name="connsiteX59" fmla="*/ 553403 w 1763078"/>
                  <a:gd name="connsiteY59" fmla="*/ 1311593 h 2400300"/>
                  <a:gd name="connsiteX60" fmla="*/ 1414463 w 1763078"/>
                  <a:gd name="connsiteY60" fmla="*/ 1311593 h 2400300"/>
                  <a:gd name="connsiteX61" fmla="*/ 1423988 w 1763078"/>
                  <a:gd name="connsiteY61" fmla="*/ 1302068 h 2400300"/>
                  <a:gd name="connsiteX62" fmla="*/ 1414463 w 1763078"/>
                  <a:gd name="connsiteY62" fmla="*/ 1292543 h 2400300"/>
                  <a:gd name="connsiteX63" fmla="*/ 553403 w 1763078"/>
                  <a:gd name="connsiteY63" fmla="*/ 1231583 h 2400300"/>
                  <a:gd name="connsiteX64" fmla="*/ 543878 w 1763078"/>
                  <a:gd name="connsiteY64" fmla="*/ 1241108 h 2400300"/>
                  <a:gd name="connsiteX65" fmla="*/ 553403 w 1763078"/>
                  <a:gd name="connsiteY65" fmla="*/ 1250633 h 2400300"/>
                  <a:gd name="connsiteX66" fmla="*/ 1414463 w 1763078"/>
                  <a:gd name="connsiteY66" fmla="*/ 1250633 h 2400300"/>
                  <a:gd name="connsiteX67" fmla="*/ 1423988 w 1763078"/>
                  <a:gd name="connsiteY67" fmla="*/ 1241108 h 2400300"/>
                  <a:gd name="connsiteX68" fmla="*/ 1414463 w 1763078"/>
                  <a:gd name="connsiteY68" fmla="*/ 1231583 h 2400300"/>
                  <a:gd name="connsiteX69" fmla="*/ 420052 w 1763078"/>
                  <a:gd name="connsiteY69" fmla="*/ 1122045 h 2400300"/>
                  <a:gd name="connsiteX70" fmla="*/ 410527 w 1763078"/>
                  <a:gd name="connsiteY70" fmla="*/ 1123950 h 2400300"/>
                  <a:gd name="connsiteX71" fmla="*/ 383858 w 1763078"/>
                  <a:gd name="connsiteY71" fmla="*/ 1160145 h 2400300"/>
                  <a:gd name="connsiteX72" fmla="*/ 371475 w 1763078"/>
                  <a:gd name="connsiteY72" fmla="*/ 1177290 h 2400300"/>
                  <a:gd name="connsiteX73" fmla="*/ 282893 w 1763078"/>
                  <a:gd name="connsiteY73" fmla="*/ 1299210 h 2400300"/>
                  <a:gd name="connsiteX74" fmla="*/ 213360 w 1763078"/>
                  <a:gd name="connsiteY74" fmla="*/ 1223010 h 2400300"/>
                  <a:gd name="connsiteX75" fmla="*/ 203835 w 1763078"/>
                  <a:gd name="connsiteY75" fmla="*/ 1222057 h 2400300"/>
                  <a:gd name="connsiteX76" fmla="*/ 181927 w 1763078"/>
                  <a:gd name="connsiteY76" fmla="*/ 1241107 h 2400300"/>
                  <a:gd name="connsiteX77" fmla="*/ 180975 w 1763078"/>
                  <a:gd name="connsiteY77" fmla="*/ 1250632 h 2400300"/>
                  <a:gd name="connsiteX78" fmla="*/ 280035 w 1763078"/>
                  <a:gd name="connsiteY78" fmla="*/ 1364932 h 2400300"/>
                  <a:gd name="connsiteX79" fmla="*/ 290513 w 1763078"/>
                  <a:gd name="connsiteY79" fmla="*/ 1363980 h 2400300"/>
                  <a:gd name="connsiteX80" fmla="*/ 397193 w 1763078"/>
                  <a:gd name="connsiteY80" fmla="*/ 1213485 h 2400300"/>
                  <a:gd name="connsiteX81" fmla="*/ 411480 w 1763078"/>
                  <a:gd name="connsiteY81" fmla="*/ 1193482 h 2400300"/>
                  <a:gd name="connsiteX82" fmla="*/ 444818 w 1763078"/>
                  <a:gd name="connsiteY82" fmla="*/ 1146810 h 2400300"/>
                  <a:gd name="connsiteX83" fmla="*/ 442913 w 1763078"/>
                  <a:gd name="connsiteY83" fmla="*/ 1139190 h 2400300"/>
                  <a:gd name="connsiteX84" fmla="*/ 274320 w 1763078"/>
                  <a:gd name="connsiteY84" fmla="*/ 1113473 h 2400300"/>
                  <a:gd name="connsiteX85" fmla="*/ 116205 w 1763078"/>
                  <a:gd name="connsiteY85" fmla="*/ 1271588 h 2400300"/>
                  <a:gd name="connsiteX86" fmla="*/ 274320 w 1763078"/>
                  <a:gd name="connsiteY86" fmla="*/ 1429703 h 2400300"/>
                  <a:gd name="connsiteX87" fmla="*/ 432435 w 1763078"/>
                  <a:gd name="connsiteY87" fmla="*/ 1271588 h 2400300"/>
                  <a:gd name="connsiteX88" fmla="*/ 421005 w 1763078"/>
                  <a:gd name="connsiteY88" fmla="*/ 1212533 h 2400300"/>
                  <a:gd name="connsiteX89" fmla="*/ 405765 w 1763078"/>
                  <a:gd name="connsiteY89" fmla="*/ 1234440 h 2400300"/>
                  <a:gd name="connsiteX90" fmla="*/ 411480 w 1763078"/>
                  <a:gd name="connsiteY90" fmla="*/ 1271588 h 2400300"/>
                  <a:gd name="connsiteX91" fmla="*/ 275272 w 1763078"/>
                  <a:gd name="connsiteY91" fmla="*/ 1407795 h 2400300"/>
                  <a:gd name="connsiteX92" fmla="*/ 139065 w 1763078"/>
                  <a:gd name="connsiteY92" fmla="*/ 1271588 h 2400300"/>
                  <a:gd name="connsiteX93" fmla="*/ 275272 w 1763078"/>
                  <a:gd name="connsiteY93" fmla="*/ 1135380 h 2400300"/>
                  <a:gd name="connsiteX94" fmla="*/ 357187 w 1763078"/>
                  <a:gd name="connsiteY94" fmla="*/ 1163003 h 2400300"/>
                  <a:gd name="connsiteX95" fmla="*/ 369570 w 1763078"/>
                  <a:gd name="connsiteY95" fmla="*/ 1145858 h 2400300"/>
                  <a:gd name="connsiteX96" fmla="*/ 274320 w 1763078"/>
                  <a:gd name="connsiteY96" fmla="*/ 1113473 h 2400300"/>
                  <a:gd name="connsiteX97" fmla="*/ 553403 w 1763078"/>
                  <a:gd name="connsiteY97" fmla="*/ 572453 h 2400300"/>
                  <a:gd name="connsiteX98" fmla="*/ 543878 w 1763078"/>
                  <a:gd name="connsiteY98" fmla="*/ 581978 h 2400300"/>
                  <a:gd name="connsiteX99" fmla="*/ 553403 w 1763078"/>
                  <a:gd name="connsiteY99" fmla="*/ 591503 h 2400300"/>
                  <a:gd name="connsiteX100" fmla="*/ 1414463 w 1763078"/>
                  <a:gd name="connsiteY100" fmla="*/ 591503 h 2400300"/>
                  <a:gd name="connsiteX101" fmla="*/ 1423988 w 1763078"/>
                  <a:gd name="connsiteY101" fmla="*/ 581978 h 2400300"/>
                  <a:gd name="connsiteX102" fmla="*/ 1414463 w 1763078"/>
                  <a:gd name="connsiteY102" fmla="*/ 572453 h 2400300"/>
                  <a:gd name="connsiteX103" fmla="*/ 553403 w 1763078"/>
                  <a:gd name="connsiteY103" fmla="*/ 512445 h 2400300"/>
                  <a:gd name="connsiteX104" fmla="*/ 543878 w 1763078"/>
                  <a:gd name="connsiteY104" fmla="*/ 521970 h 2400300"/>
                  <a:gd name="connsiteX105" fmla="*/ 553403 w 1763078"/>
                  <a:gd name="connsiteY105" fmla="*/ 531495 h 2400300"/>
                  <a:gd name="connsiteX106" fmla="*/ 1414463 w 1763078"/>
                  <a:gd name="connsiteY106" fmla="*/ 531495 h 2400300"/>
                  <a:gd name="connsiteX107" fmla="*/ 1423988 w 1763078"/>
                  <a:gd name="connsiteY107" fmla="*/ 521970 h 2400300"/>
                  <a:gd name="connsiteX108" fmla="*/ 1414463 w 1763078"/>
                  <a:gd name="connsiteY108" fmla="*/ 512445 h 2400300"/>
                  <a:gd name="connsiteX109" fmla="*/ 420052 w 1763078"/>
                  <a:gd name="connsiteY109" fmla="*/ 401955 h 2400300"/>
                  <a:gd name="connsiteX110" fmla="*/ 410527 w 1763078"/>
                  <a:gd name="connsiteY110" fmla="*/ 403860 h 2400300"/>
                  <a:gd name="connsiteX111" fmla="*/ 383858 w 1763078"/>
                  <a:gd name="connsiteY111" fmla="*/ 440055 h 2400300"/>
                  <a:gd name="connsiteX112" fmla="*/ 371475 w 1763078"/>
                  <a:gd name="connsiteY112" fmla="*/ 457200 h 2400300"/>
                  <a:gd name="connsiteX113" fmla="*/ 282893 w 1763078"/>
                  <a:gd name="connsiteY113" fmla="*/ 579120 h 2400300"/>
                  <a:gd name="connsiteX114" fmla="*/ 213360 w 1763078"/>
                  <a:gd name="connsiteY114" fmla="*/ 502920 h 2400300"/>
                  <a:gd name="connsiteX115" fmla="*/ 203835 w 1763078"/>
                  <a:gd name="connsiteY115" fmla="*/ 501967 h 2400300"/>
                  <a:gd name="connsiteX116" fmla="*/ 181927 w 1763078"/>
                  <a:gd name="connsiteY116" fmla="*/ 521017 h 2400300"/>
                  <a:gd name="connsiteX117" fmla="*/ 180975 w 1763078"/>
                  <a:gd name="connsiteY117" fmla="*/ 530542 h 2400300"/>
                  <a:gd name="connsiteX118" fmla="*/ 280035 w 1763078"/>
                  <a:gd name="connsiteY118" fmla="*/ 644842 h 2400300"/>
                  <a:gd name="connsiteX119" fmla="*/ 290513 w 1763078"/>
                  <a:gd name="connsiteY119" fmla="*/ 643890 h 2400300"/>
                  <a:gd name="connsiteX120" fmla="*/ 397193 w 1763078"/>
                  <a:gd name="connsiteY120" fmla="*/ 493395 h 2400300"/>
                  <a:gd name="connsiteX121" fmla="*/ 411480 w 1763078"/>
                  <a:gd name="connsiteY121" fmla="*/ 473392 h 2400300"/>
                  <a:gd name="connsiteX122" fmla="*/ 444818 w 1763078"/>
                  <a:gd name="connsiteY122" fmla="*/ 426720 h 2400300"/>
                  <a:gd name="connsiteX123" fmla="*/ 442913 w 1763078"/>
                  <a:gd name="connsiteY123" fmla="*/ 419100 h 2400300"/>
                  <a:gd name="connsiteX124" fmla="*/ 274320 w 1763078"/>
                  <a:gd name="connsiteY124" fmla="*/ 393383 h 2400300"/>
                  <a:gd name="connsiteX125" fmla="*/ 116205 w 1763078"/>
                  <a:gd name="connsiteY125" fmla="*/ 551498 h 2400300"/>
                  <a:gd name="connsiteX126" fmla="*/ 274320 w 1763078"/>
                  <a:gd name="connsiteY126" fmla="*/ 709613 h 2400300"/>
                  <a:gd name="connsiteX127" fmla="*/ 432435 w 1763078"/>
                  <a:gd name="connsiteY127" fmla="*/ 551498 h 2400300"/>
                  <a:gd name="connsiteX128" fmla="*/ 421005 w 1763078"/>
                  <a:gd name="connsiteY128" fmla="*/ 492443 h 2400300"/>
                  <a:gd name="connsiteX129" fmla="*/ 405765 w 1763078"/>
                  <a:gd name="connsiteY129" fmla="*/ 514350 h 2400300"/>
                  <a:gd name="connsiteX130" fmla="*/ 411480 w 1763078"/>
                  <a:gd name="connsiteY130" fmla="*/ 551498 h 2400300"/>
                  <a:gd name="connsiteX131" fmla="*/ 275272 w 1763078"/>
                  <a:gd name="connsiteY131" fmla="*/ 687705 h 2400300"/>
                  <a:gd name="connsiteX132" fmla="*/ 139065 w 1763078"/>
                  <a:gd name="connsiteY132" fmla="*/ 551498 h 2400300"/>
                  <a:gd name="connsiteX133" fmla="*/ 275272 w 1763078"/>
                  <a:gd name="connsiteY133" fmla="*/ 415290 h 2400300"/>
                  <a:gd name="connsiteX134" fmla="*/ 357187 w 1763078"/>
                  <a:gd name="connsiteY134" fmla="*/ 442913 h 2400300"/>
                  <a:gd name="connsiteX135" fmla="*/ 369570 w 1763078"/>
                  <a:gd name="connsiteY135" fmla="*/ 425768 h 2400300"/>
                  <a:gd name="connsiteX136" fmla="*/ 274320 w 1763078"/>
                  <a:gd name="connsiteY136" fmla="*/ 393383 h 2400300"/>
                  <a:gd name="connsiteX137" fmla="*/ 93345 w 1763078"/>
                  <a:gd name="connsiteY137" fmla="*/ 143828 h 2400300"/>
                  <a:gd name="connsiteX138" fmla="*/ 340042 w 1763078"/>
                  <a:gd name="connsiteY138" fmla="*/ 143828 h 2400300"/>
                  <a:gd name="connsiteX139" fmla="*/ 374332 w 1763078"/>
                  <a:gd name="connsiteY139" fmla="*/ 143828 h 2400300"/>
                  <a:gd name="connsiteX140" fmla="*/ 460057 w 1763078"/>
                  <a:gd name="connsiteY140" fmla="*/ 143828 h 2400300"/>
                  <a:gd name="connsiteX141" fmla="*/ 483870 w 1763078"/>
                  <a:gd name="connsiteY141" fmla="*/ 143828 h 2400300"/>
                  <a:gd name="connsiteX142" fmla="*/ 524827 w 1763078"/>
                  <a:gd name="connsiteY142" fmla="*/ 143828 h 2400300"/>
                  <a:gd name="connsiteX143" fmla="*/ 524827 w 1763078"/>
                  <a:gd name="connsiteY143" fmla="*/ 191453 h 2400300"/>
                  <a:gd name="connsiteX144" fmla="*/ 1014412 w 1763078"/>
                  <a:gd name="connsiteY144" fmla="*/ 191453 h 2400300"/>
                  <a:gd name="connsiteX145" fmla="*/ 1014412 w 1763078"/>
                  <a:gd name="connsiteY145" fmla="*/ 143828 h 2400300"/>
                  <a:gd name="connsiteX146" fmla="*/ 1057275 w 1763078"/>
                  <a:gd name="connsiteY146" fmla="*/ 143828 h 2400300"/>
                  <a:gd name="connsiteX147" fmla="*/ 1081087 w 1763078"/>
                  <a:gd name="connsiteY147" fmla="*/ 143828 h 2400300"/>
                  <a:gd name="connsiteX148" fmla="*/ 1141095 w 1763078"/>
                  <a:gd name="connsiteY148" fmla="*/ 143828 h 2400300"/>
                  <a:gd name="connsiteX149" fmla="*/ 1297305 w 1763078"/>
                  <a:gd name="connsiteY149" fmla="*/ 143828 h 2400300"/>
                  <a:gd name="connsiteX150" fmla="*/ 1448752 w 1763078"/>
                  <a:gd name="connsiteY150" fmla="*/ 143828 h 2400300"/>
                  <a:gd name="connsiteX151" fmla="*/ 1543050 w 1763078"/>
                  <a:gd name="connsiteY151" fmla="*/ 245745 h 2400300"/>
                  <a:gd name="connsiteX152" fmla="*/ 1543050 w 1763078"/>
                  <a:gd name="connsiteY152" fmla="*/ 2296478 h 2400300"/>
                  <a:gd name="connsiteX153" fmla="*/ 1449705 w 1763078"/>
                  <a:gd name="connsiteY153" fmla="*/ 2398395 h 2400300"/>
                  <a:gd name="connsiteX154" fmla="*/ 93345 w 1763078"/>
                  <a:gd name="connsiteY154" fmla="*/ 2398395 h 2400300"/>
                  <a:gd name="connsiteX155" fmla="*/ 0 w 1763078"/>
                  <a:gd name="connsiteY155" fmla="*/ 2296478 h 2400300"/>
                  <a:gd name="connsiteX156" fmla="*/ 0 w 1763078"/>
                  <a:gd name="connsiteY156" fmla="*/ 245745 h 2400300"/>
                  <a:gd name="connsiteX157" fmla="*/ 93345 w 1763078"/>
                  <a:gd name="connsiteY157" fmla="*/ 143828 h 2400300"/>
                  <a:gd name="connsiteX158" fmla="*/ 693421 w 1763078"/>
                  <a:gd name="connsiteY158" fmla="*/ 0 h 2400300"/>
                  <a:gd name="connsiteX159" fmla="*/ 847726 w 1763078"/>
                  <a:gd name="connsiteY159" fmla="*/ 0 h 2400300"/>
                  <a:gd name="connsiteX160" fmla="*/ 847726 w 1763078"/>
                  <a:gd name="connsiteY160" fmla="*/ 34290 h 2400300"/>
                  <a:gd name="connsiteX161" fmla="*/ 882016 w 1763078"/>
                  <a:gd name="connsiteY161" fmla="*/ 68580 h 2400300"/>
                  <a:gd name="connsiteX162" fmla="*/ 981076 w 1763078"/>
                  <a:gd name="connsiteY162" fmla="*/ 68580 h 2400300"/>
                  <a:gd name="connsiteX163" fmla="*/ 981076 w 1763078"/>
                  <a:gd name="connsiteY163" fmla="*/ 143827 h 2400300"/>
                  <a:gd name="connsiteX164" fmla="*/ 981076 w 1763078"/>
                  <a:gd name="connsiteY164" fmla="*/ 153352 h 2400300"/>
                  <a:gd name="connsiteX165" fmla="*/ 560071 w 1763078"/>
                  <a:gd name="connsiteY165" fmla="*/ 153352 h 2400300"/>
                  <a:gd name="connsiteX166" fmla="*/ 560071 w 1763078"/>
                  <a:gd name="connsiteY166" fmla="*/ 143827 h 2400300"/>
                  <a:gd name="connsiteX167" fmla="*/ 560071 w 1763078"/>
                  <a:gd name="connsiteY167" fmla="*/ 68580 h 2400300"/>
                  <a:gd name="connsiteX168" fmla="*/ 659131 w 1763078"/>
                  <a:gd name="connsiteY168" fmla="*/ 68580 h 2400300"/>
                  <a:gd name="connsiteX169" fmla="*/ 693421 w 1763078"/>
                  <a:gd name="connsiteY169" fmla="*/ 3429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763078" h="2400300">
                    <a:moveTo>
                      <a:pt x="1609726" y="2213610"/>
                    </a:moveTo>
                    <a:lnTo>
                      <a:pt x="1666876" y="2320290"/>
                    </a:lnTo>
                    <a:lnTo>
                      <a:pt x="1720216" y="2213610"/>
                    </a:lnTo>
                    <a:close/>
                    <a:moveTo>
                      <a:pt x="553403" y="2011680"/>
                    </a:moveTo>
                    <a:cubicBezTo>
                      <a:pt x="548640" y="2011680"/>
                      <a:pt x="543878" y="2015490"/>
                      <a:pt x="543878" y="2021205"/>
                    </a:cubicBezTo>
                    <a:cubicBezTo>
                      <a:pt x="543878" y="2025967"/>
                      <a:pt x="547688" y="2030730"/>
                      <a:pt x="553403" y="2030730"/>
                    </a:cubicBezTo>
                    <a:lnTo>
                      <a:pt x="1414463" y="2030730"/>
                    </a:lnTo>
                    <a:cubicBezTo>
                      <a:pt x="1420178" y="2030730"/>
                      <a:pt x="1424940" y="2025967"/>
                      <a:pt x="1423988" y="2021205"/>
                    </a:cubicBezTo>
                    <a:cubicBezTo>
                      <a:pt x="1423988" y="2016442"/>
                      <a:pt x="1420178" y="2011680"/>
                      <a:pt x="1414463" y="2011680"/>
                    </a:cubicBezTo>
                    <a:close/>
                    <a:moveTo>
                      <a:pt x="553403" y="1951673"/>
                    </a:moveTo>
                    <a:cubicBezTo>
                      <a:pt x="548640" y="1951673"/>
                      <a:pt x="543878" y="1955483"/>
                      <a:pt x="543878" y="1961198"/>
                    </a:cubicBezTo>
                    <a:cubicBezTo>
                      <a:pt x="543878" y="1965960"/>
                      <a:pt x="547688" y="1970723"/>
                      <a:pt x="553403" y="1970723"/>
                    </a:cubicBezTo>
                    <a:lnTo>
                      <a:pt x="1414463" y="1970723"/>
                    </a:lnTo>
                    <a:cubicBezTo>
                      <a:pt x="1420178" y="1970723"/>
                      <a:pt x="1424940" y="1965960"/>
                      <a:pt x="1423988" y="1961198"/>
                    </a:cubicBezTo>
                    <a:cubicBezTo>
                      <a:pt x="1423988" y="1956435"/>
                      <a:pt x="1420178" y="1951673"/>
                      <a:pt x="1414463" y="1951673"/>
                    </a:cubicBezTo>
                    <a:close/>
                    <a:moveTo>
                      <a:pt x="420052" y="1841183"/>
                    </a:moveTo>
                    <a:cubicBezTo>
                      <a:pt x="417195" y="1839278"/>
                      <a:pt x="412433" y="1840230"/>
                      <a:pt x="410527" y="1843088"/>
                    </a:cubicBezTo>
                    <a:lnTo>
                      <a:pt x="383858" y="1879283"/>
                    </a:lnTo>
                    <a:lnTo>
                      <a:pt x="371475" y="1896428"/>
                    </a:lnTo>
                    <a:lnTo>
                      <a:pt x="282893" y="2018348"/>
                    </a:lnTo>
                    <a:lnTo>
                      <a:pt x="213360" y="1942148"/>
                    </a:lnTo>
                    <a:cubicBezTo>
                      <a:pt x="211455" y="1939290"/>
                      <a:pt x="206693" y="1938338"/>
                      <a:pt x="203835" y="1941195"/>
                    </a:cubicBezTo>
                    <a:lnTo>
                      <a:pt x="181927" y="1960245"/>
                    </a:lnTo>
                    <a:cubicBezTo>
                      <a:pt x="179070" y="1962150"/>
                      <a:pt x="178118" y="1966913"/>
                      <a:pt x="180975" y="1969770"/>
                    </a:cubicBezTo>
                    <a:lnTo>
                      <a:pt x="280035" y="2084070"/>
                    </a:lnTo>
                    <a:cubicBezTo>
                      <a:pt x="282893" y="2086928"/>
                      <a:pt x="287655" y="2086928"/>
                      <a:pt x="290513" y="2083118"/>
                    </a:cubicBezTo>
                    <a:lnTo>
                      <a:pt x="397193" y="1932623"/>
                    </a:lnTo>
                    <a:lnTo>
                      <a:pt x="411480" y="1912620"/>
                    </a:lnTo>
                    <a:lnTo>
                      <a:pt x="444818" y="1865948"/>
                    </a:lnTo>
                    <a:cubicBezTo>
                      <a:pt x="446723" y="1863090"/>
                      <a:pt x="446723" y="1858328"/>
                      <a:pt x="442913" y="1858328"/>
                    </a:cubicBezTo>
                    <a:close/>
                    <a:moveTo>
                      <a:pt x="274320" y="1832610"/>
                    </a:moveTo>
                    <a:cubicBezTo>
                      <a:pt x="187642" y="1832610"/>
                      <a:pt x="116205" y="1903095"/>
                      <a:pt x="116205" y="1990725"/>
                    </a:cubicBezTo>
                    <a:cubicBezTo>
                      <a:pt x="116205" y="2077402"/>
                      <a:pt x="186690" y="2148840"/>
                      <a:pt x="274320" y="2148840"/>
                    </a:cubicBezTo>
                    <a:cubicBezTo>
                      <a:pt x="360997" y="2148840"/>
                      <a:pt x="432435" y="2078355"/>
                      <a:pt x="432435" y="1990725"/>
                    </a:cubicBezTo>
                    <a:cubicBezTo>
                      <a:pt x="432435" y="1969770"/>
                      <a:pt x="428625" y="1949767"/>
                      <a:pt x="421005" y="1931670"/>
                    </a:cubicBezTo>
                    <a:lnTo>
                      <a:pt x="405765" y="1953577"/>
                    </a:lnTo>
                    <a:cubicBezTo>
                      <a:pt x="409575" y="1965007"/>
                      <a:pt x="411480" y="1977390"/>
                      <a:pt x="411480" y="1990725"/>
                    </a:cubicBezTo>
                    <a:cubicBezTo>
                      <a:pt x="411480" y="2065972"/>
                      <a:pt x="350520" y="2126932"/>
                      <a:pt x="275272" y="2126932"/>
                    </a:cubicBezTo>
                    <a:cubicBezTo>
                      <a:pt x="200025" y="2126932"/>
                      <a:pt x="139065" y="2065972"/>
                      <a:pt x="139065" y="1990725"/>
                    </a:cubicBezTo>
                    <a:cubicBezTo>
                      <a:pt x="139065" y="1915477"/>
                      <a:pt x="200025" y="1854517"/>
                      <a:pt x="275272" y="1854517"/>
                    </a:cubicBezTo>
                    <a:cubicBezTo>
                      <a:pt x="305752" y="1854517"/>
                      <a:pt x="334327" y="1864995"/>
                      <a:pt x="357187" y="1882140"/>
                    </a:cubicBezTo>
                    <a:lnTo>
                      <a:pt x="369570" y="1864995"/>
                    </a:lnTo>
                    <a:cubicBezTo>
                      <a:pt x="342900" y="1844992"/>
                      <a:pt x="310515" y="1832610"/>
                      <a:pt x="274320" y="1832610"/>
                    </a:cubicBezTo>
                    <a:close/>
                    <a:moveTo>
                      <a:pt x="1661161" y="1295400"/>
                    </a:moveTo>
                    <a:cubicBezTo>
                      <a:pt x="1662113" y="1295400"/>
                      <a:pt x="1663066" y="1295400"/>
                      <a:pt x="1664019" y="1295400"/>
                    </a:cubicBezTo>
                    <a:cubicBezTo>
                      <a:pt x="1689736" y="1294448"/>
                      <a:pt x="1715453" y="1303973"/>
                      <a:pt x="1734503" y="1320165"/>
                    </a:cubicBezTo>
                    <a:cubicBezTo>
                      <a:pt x="1752601" y="1338263"/>
                      <a:pt x="1763078" y="1363028"/>
                      <a:pt x="1763078" y="1388745"/>
                    </a:cubicBezTo>
                    <a:cubicBezTo>
                      <a:pt x="1762126" y="1570673"/>
                      <a:pt x="1763078" y="1925003"/>
                      <a:pt x="1762126" y="2212658"/>
                    </a:cubicBezTo>
                    <a:lnTo>
                      <a:pt x="1762126" y="2222183"/>
                    </a:lnTo>
                    <a:lnTo>
                      <a:pt x="1675448" y="2395538"/>
                    </a:lnTo>
                    <a:cubicBezTo>
                      <a:pt x="1673544" y="2398395"/>
                      <a:pt x="1670686" y="2400300"/>
                      <a:pt x="1667828" y="2400300"/>
                    </a:cubicBezTo>
                    <a:cubicBezTo>
                      <a:pt x="1664019" y="2400300"/>
                      <a:pt x="1661161" y="2398395"/>
                      <a:pt x="1660208" y="2395538"/>
                    </a:cubicBezTo>
                    <a:lnTo>
                      <a:pt x="1567816" y="2222183"/>
                    </a:lnTo>
                    <a:lnTo>
                      <a:pt x="1567816" y="2212658"/>
                    </a:lnTo>
                    <a:cubicBezTo>
                      <a:pt x="1569721" y="2023110"/>
                      <a:pt x="1570673" y="1405890"/>
                      <a:pt x="1570673" y="1388745"/>
                    </a:cubicBezTo>
                    <a:cubicBezTo>
                      <a:pt x="1570673" y="1364933"/>
                      <a:pt x="1580198" y="1341120"/>
                      <a:pt x="1597344" y="1323975"/>
                    </a:cubicBezTo>
                    <a:cubicBezTo>
                      <a:pt x="1614488" y="1306830"/>
                      <a:pt x="1637348" y="1296353"/>
                      <a:pt x="1661161" y="1295400"/>
                    </a:cubicBezTo>
                    <a:close/>
                    <a:moveTo>
                      <a:pt x="553403" y="1292543"/>
                    </a:moveTo>
                    <a:cubicBezTo>
                      <a:pt x="548640" y="1292543"/>
                      <a:pt x="543878" y="1296353"/>
                      <a:pt x="543878" y="1302068"/>
                    </a:cubicBezTo>
                    <a:cubicBezTo>
                      <a:pt x="543878" y="1306830"/>
                      <a:pt x="547688" y="1311593"/>
                      <a:pt x="553403" y="1311593"/>
                    </a:cubicBezTo>
                    <a:lnTo>
                      <a:pt x="1414463" y="1311593"/>
                    </a:lnTo>
                    <a:cubicBezTo>
                      <a:pt x="1420178" y="1311593"/>
                      <a:pt x="1424940" y="1306830"/>
                      <a:pt x="1423988" y="1302068"/>
                    </a:cubicBezTo>
                    <a:cubicBezTo>
                      <a:pt x="1423988" y="1297305"/>
                      <a:pt x="1420178" y="1292543"/>
                      <a:pt x="1414463" y="1292543"/>
                    </a:cubicBezTo>
                    <a:close/>
                    <a:moveTo>
                      <a:pt x="553403" y="1231583"/>
                    </a:moveTo>
                    <a:cubicBezTo>
                      <a:pt x="548640" y="1231583"/>
                      <a:pt x="543878" y="1235393"/>
                      <a:pt x="543878" y="1241108"/>
                    </a:cubicBezTo>
                    <a:cubicBezTo>
                      <a:pt x="543878" y="1245870"/>
                      <a:pt x="547688" y="1250633"/>
                      <a:pt x="553403" y="1250633"/>
                    </a:cubicBezTo>
                    <a:lnTo>
                      <a:pt x="1414463" y="1250633"/>
                    </a:lnTo>
                    <a:cubicBezTo>
                      <a:pt x="1420178" y="1250633"/>
                      <a:pt x="1424940" y="1246823"/>
                      <a:pt x="1423988" y="1241108"/>
                    </a:cubicBezTo>
                    <a:cubicBezTo>
                      <a:pt x="1423988" y="1236345"/>
                      <a:pt x="1420178" y="1231583"/>
                      <a:pt x="1414463" y="1231583"/>
                    </a:cubicBezTo>
                    <a:close/>
                    <a:moveTo>
                      <a:pt x="420052" y="1122045"/>
                    </a:moveTo>
                    <a:cubicBezTo>
                      <a:pt x="417195" y="1120140"/>
                      <a:pt x="412433" y="1121092"/>
                      <a:pt x="410527" y="1123950"/>
                    </a:cubicBezTo>
                    <a:lnTo>
                      <a:pt x="383858" y="1160145"/>
                    </a:lnTo>
                    <a:lnTo>
                      <a:pt x="371475" y="1177290"/>
                    </a:lnTo>
                    <a:lnTo>
                      <a:pt x="282893" y="1299210"/>
                    </a:lnTo>
                    <a:lnTo>
                      <a:pt x="213360" y="1223010"/>
                    </a:lnTo>
                    <a:cubicBezTo>
                      <a:pt x="211455" y="1220152"/>
                      <a:pt x="206693" y="1219200"/>
                      <a:pt x="203835" y="1222057"/>
                    </a:cubicBezTo>
                    <a:lnTo>
                      <a:pt x="181927" y="1241107"/>
                    </a:lnTo>
                    <a:cubicBezTo>
                      <a:pt x="179070" y="1243012"/>
                      <a:pt x="178118" y="1247775"/>
                      <a:pt x="180975" y="1250632"/>
                    </a:cubicBezTo>
                    <a:lnTo>
                      <a:pt x="280035" y="1364932"/>
                    </a:lnTo>
                    <a:cubicBezTo>
                      <a:pt x="282893" y="1367790"/>
                      <a:pt x="287655" y="1367790"/>
                      <a:pt x="290513" y="1363980"/>
                    </a:cubicBezTo>
                    <a:lnTo>
                      <a:pt x="397193" y="1213485"/>
                    </a:lnTo>
                    <a:lnTo>
                      <a:pt x="411480" y="1193482"/>
                    </a:lnTo>
                    <a:lnTo>
                      <a:pt x="444818" y="1146810"/>
                    </a:lnTo>
                    <a:cubicBezTo>
                      <a:pt x="446723" y="1143000"/>
                      <a:pt x="446723" y="1139190"/>
                      <a:pt x="442913" y="1139190"/>
                    </a:cubicBezTo>
                    <a:close/>
                    <a:moveTo>
                      <a:pt x="274320" y="1113473"/>
                    </a:moveTo>
                    <a:cubicBezTo>
                      <a:pt x="187642" y="1113473"/>
                      <a:pt x="116205" y="1183958"/>
                      <a:pt x="116205" y="1271588"/>
                    </a:cubicBezTo>
                    <a:cubicBezTo>
                      <a:pt x="116205" y="1358265"/>
                      <a:pt x="186690" y="1429703"/>
                      <a:pt x="274320" y="1429703"/>
                    </a:cubicBezTo>
                    <a:cubicBezTo>
                      <a:pt x="360997" y="1429703"/>
                      <a:pt x="432435" y="1359218"/>
                      <a:pt x="432435" y="1271588"/>
                    </a:cubicBezTo>
                    <a:cubicBezTo>
                      <a:pt x="432435" y="1250633"/>
                      <a:pt x="428625" y="1230630"/>
                      <a:pt x="421005" y="1212533"/>
                    </a:cubicBezTo>
                    <a:lnTo>
                      <a:pt x="405765" y="1234440"/>
                    </a:lnTo>
                    <a:cubicBezTo>
                      <a:pt x="409575" y="1245870"/>
                      <a:pt x="411480" y="1258253"/>
                      <a:pt x="411480" y="1271588"/>
                    </a:cubicBezTo>
                    <a:cubicBezTo>
                      <a:pt x="411480" y="1346835"/>
                      <a:pt x="350520" y="1407795"/>
                      <a:pt x="275272" y="1407795"/>
                    </a:cubicBezTo>
                    <a:cubicBezTo>
                      <a:pt x="200025" y="1407795"/>
                      <a:pt x="139065" y="1346835"/>
                      <a:pt x="139065" y="1271588"/>
                    </a:cubicBezTo>
                    <a:cubicBezTo>
                      <a:pt x="139065" y="1196340"/>
                      <a:pt x="200025" y="1135380"/>
                      <a:pt x="275272" y="1135380"/>
                    </a:cubicBezTo>
                    <a:cubicBezTo>
                      <a:pt x="305752" y="1135380"/>
                      <a:pt x="334327" y="1145858"/>
                      <a:pt x="357187" y="1163003"/>
                    </a:cubicBezTo>
                    <a:lnTo>
                      <a:pt x="369570" y="1145858"/>
                    </a:lnTo>
                    <a:cubicBezTo>
                      <a:pt x="342900" y="1125855"/>
                      <a:pt x="310515" y="1113473"/>
                      <a:pt x="274320" y="1113473"/>
                    </a:cubicBezTo>
                    <a:close/>
                    <a:moveTo>
                      <a:pt x="553403" y="572453"/>
                    </a:moveTo>
                    <a:cubicBezTo>
                      <a:pt x="548640" y="572453"/>
                      <a:pt x="543878" y="576263"/>
                      <a:pt x="543878" y="581978"/>
                    </a:cubicBezTo>
                    <a:cubicBezTo>
                      <a:pt x="543878" y="586740"/>
                      <a:pt x="547688" y="591503"/>
                      <a:pt x="553403" y="591503"/>
                    </a:cubicBezTo>
                    <a:lnTo>
                      <a:pt x="1414463" y="591503"/>
                    </a:lnTo>
                    <a:cubicBezTo>
                      <a:pt x="1420178" y="591503"/>
                      <a:pt x="1424940" y="587693"/>
                      <a:pt x="1423988" y="581978"/>
                    </a:cubicBezTo>
                    <a:cubicBezTo>
                      <a:pt x="1423988" y="577215"/>
                      <a:pt x="1420178" y="572453"/>
                      <a:pt x="1414463" y="572453"/>
                    </a:cubicBezTo>
                    <a:close/>
                    <a:moveTo>
                      <a:pt x="553403" y="512445"/>
                    </a:moveTo>
                    <a:cubicBezTo>
                      <a:pt x="548640" y="512445"/>
                      <a:pt x="543878" y="516255"/>
                      <a:pt x="543878" y="521970"/>
                    </a:cubicBezTo>
                    <a:cubicBezTo>
                      <a:pt x="543878" y="526732"/>
                      <a:pt x="547688" y="531495"/>
                      <a:pt x="553403" y="531495"/>
                    </a:cubicBezTo>
                    <a:lnTo>
                      <a:pt x="1414463" y="531495"/>
                    </a:lnTo>
                    <a:cubicBezTo>
                      <a:pt x="1420178" y="531495"/>
                      <a:pt x="1424940" y="526732"/>
                      <a:pt x="1423988" y="521970"/>
                    </a:cubicBezTo>
                    <a:cubicBezTo>
                      <a:pt x="1423988" y="517207"/>
                      <a:pt x="1420178" y="512445"/>
                      <a:pt x="1414463" y="512445"/>
                    </a:cubicBezTo>
                    <a:close/>
                    <a:moveTo>
                      <a:pt x="420052" y="401955"/>
                    </a:moveTo>
                    <a:cubicBezTo>
                      <a:pt x="417195" y="400050"/>
                      <a:pt x="412433" y="401002"/>
                      <a:pt x="410527" y="403860"/>
                    </a:cubicBezTo>
                    <a:lnTo>
                      <a:pt x="383858" y="440055"/>
                    </a:lnTo>
                    <a:lnTo>
                      <a:pt x="371475" y="457200"/>
                    </a:lnTo>
                    <a:lnTo>
                      <a:pt x="282893" y="579120"/>
                    </a:lnTo>
                    <a:lnTo>
                      <a:pt x="213360" y="502920"/>
                    </a:lnTo>
                    <a:cubicBezTo>
                      <a:pt x="211455" y="500062"/>
                      <a:pt x="206693" y="499110"/>
                      <a:pt x="203835" y="501967"/>
                    </a:cubicBezTo>
                    <a:lnTo>
                      <a:pt x="181927" y="521017"/>
                    </a:lnTo>
                    <a:cubicBezTo>
                      <a:pt x="179070" y="522922"/>
                      <a:pt x="178118" y="527685"/>
                      <a:pt x="180975" y="530542"/>
                    </a:cubicBezTo>
                    <a:lnTo>
                      <a:pt x="280035" y="644842"/>
                    </a:lnTo>
                    <a:cubicBezTo>
                      <a:pt x="282893" y="647700"/>
                      <a:pt x="287655" y="647700"/>
                      <a:pt x="290513" y="643890"/>
                    </a:cubicBezTo>
                    <a:lnTo>
                      <a:pt x="397193" y="493395"/>
                    </a:lnTo>
                    <a:lnTo>
                      <a:pt x="411480" y="473392"/>
                    </a:lnTo>
                    <a:lnTo>
                      <a:pt x="444818" y="426720"/>
                    </a:lnTo>
                    <a:cubicBezTo>
                      <a:pt x="446723" y="423862"/>
                      <a:pt x="446723" y="419100"/>
                      <a:pt x="442913" y="419100"/>
                    </a:cubicBezTo>
                    <a:close/>
                    <a:moveTo>
                      <a:pt x="274320" y="393383"/>
                    </a:moveTo>
                    <a:cubicBezTo>
                      <a:pt x="187642" y="393383"/>
                      <a:pt x="116205" y="463868"/>
                      <a:pt x="116205" y="551498"/>
                    </a:cubicBezTo>
                    <a:cubicBezTo>
                      <a:pt x="116205" y="638175"/>
                      <a:pt x="186690" y="709613"/>
                      <a:pt x="274320" y="709613"/>
                    </a:cubicBezTo>
                    <a:cubicBezTo>
                      <a:pt x="360997" y="709613"/>
                      <a:pt x="432435" y="639128"/>
                      <a:pt x="432435" y="551498"/>
                    </a:cubicBezTo>
                    <a:cubicBezTo>
                      <a:pt x="432435" y="530543"/>
                      <a:pt x="428625" y="510540"/>
                      <a:pt x="421005" y="492443"/>
                    </a:cubicBezTo>
                    <a:lnTo>
                      <a:pt x="405765" y="514350"/>
                    </a:lnTo>
                    <a:cubicBezTo>
                      <a:pt x="409575" y="525780"/>
                      <a:pt x="411480" y="539115"/>
                      <a:pt x="411480" y="551498"/>
                    </a:cubicBezTo>
                    <a:cubicBezTo>
                      <a:pt x="411480" y="626745"/>
                      <a:pt x="350520" y="687705"/>
                      <a:pt x="275272" y="687705"/>
                    </a:cubicBezTo>
                    <a:cubicBezTo>
                      <a:pt x="200025" y="687705"/>
                      <a:pt x="139065" y="626745"/>
                      <a:pt x="139065" y="551498"/>
                    </a:cubicBezTo>
                    <a:cubicBezTo>
                      <a:pt x="139065" y="476250"/>
                      <a:pt x="200025" y="415290"/>
                      <a:pt x="275272" y="415290"/>
                    </a:cubicBezTo>
                    <a:cubicBezTo>
                      <a:pt x="305752" y="415290"/>
                      <a:pt x="334327" y="425768"/>
                      <a:pt x="357187" y="442913"/>
                    </a:cubicBezTo>
                    <a:lnTo>
                      <a:pt x="369570" y="425768"/>
                    </a:lnTo>
                    <a:cubicBezTo>
                      <a:pt x="342900" y="405765"/>
                      <a:pt x="310515" y="393383"/>
                      <a:pt x="274320" y="393383"/>
                    </a:cubicBezTo>
                    <a:close/>
                    <a:moveTo>
                      <a:pt x="93345" y="143828"/>
                    </a:moveTo>
                    <a:lnTo>
                      <a:pt x="340042" y="143828"/>
                    </a:lnTo>
                    <a:lnTo>
                      <a:pt x="374332" y="143828"/>
                    </a:lnTo>
                    <a:lnTo>
                      <a:pt x="460057" y="143828"/>
                    </a:lnTo>
                    <a:lnTo>
                      <a:pt x="483870" y="143828"/>
                    </a:lnTo>
                    <a:lnTo>
                      <a:pt x="524827" y="143828"/>
                    </a:lnTo>
                    <a:lnTo>
                      <a:pt x="524827" y="191453"/>
                    </a:lnTo>
                    <a:lnTo>
                      <a:pt x="1014412" y="191453"/>
                    </a:lnTo>
                    <a:lnTo>
                      <a:pt x="1014412" y="143828"/>
                    </a:lnTo>
                    <a:lnTo>
                      <a:pt x="1057275" y="143828"/>
                    </a:lnTo>
                    <a:lnTo>
                      <a:pt x="1081087" y="143828"/>
                    </a:lnTo>
                    <a:lnTo>
                      <a:pt x="1141095" y="143828"/>
                    </a:lnTo>
                    <a:lnTo>
                      <a:pt x="1297305" y="143828"/>
                    </a:lnTo>
                    <a:lnTo>
                      <a:pt x="1448752" y="143828"/>
                    </a:lnTo>
                    <a:cubicBezTo>
                      <a:pt x="1500187" y="143828"/>
                      <a:pt x="1542097" y="189548"/>
                      <a:pt x="1543050" y="245745"/>
                    </a:cubicBezTo>
                    <a:lnTo>
                      <a:pt x="1543050" y="2296478"/>
                    </a:lnTo>
                    <a:cubicBezTo>
                      <a:pt x="1543050" y="2352675"/>
                      <a:pt x="1501140" y="2398395"/>
                      <a:pt x="1449705" y="2398395"/>
                    </a:cubicBezTo>
                    <a:lnTo>
                      <a:pt x="93345" y="2398395"/>
                    </a:lnTo>
                    <a:cubicBezTo>
                      <a:pt x="41910" y="2398395"/>
                      <a:pt x="0" y="2352675"/>
                      <a:pt x="0" y="2296478"/>
                    </a:cubicBezTo>
                    <a:lnTo>
                      <a:pt x="0" y="245745"/>
                    </a:lnTo>
                    <a:cubicBezTo>
                      <a:pt x="0" y="189548"/>
                      <a:pt x="41910" y="143828"/>
                      <a:pt x="93345" y="143828"/>
                    </a:cubicBezTo>
                    <a:close/>
                    <a:moveTo>
                      <a:pt x="693421" y="0"/>
                    </a:moveTo>
                    <a:lnTo>
                      <a:pt x="847726" y="0"/>
                    </a:lnTo>
                    <a:lnTo>
                      <a:pt x="847726" y="34290"/>
                    </a:lnTo>
                    <a:cubicBezTo>
                      <a:pt x="847726" y="53340"/>
                      <a:pt x="862966" y="68580"/>
                      <a:pt x="882016" y="68580"/>
                    </a:cubicBezTo>
                    <a:lnTo>
                      <a:pt x="981076" y="68580"/>
                    </a:lnTo>
                    <a:lnTo>
                      <a:pt x="981076" y="143827"/>
                    </a:lnTo>
                    <a:lnTo>
                      <a:pt x="981076" y="153352"/>
                    </a:lnTo>
                    <a:lnTo>
                      <a:pt x="560071" y="153352"/>
                    </a:lnTo>
                    <a:lnTo>
                      <a:pt x="560071" y="143827"/>
                    </a:lnTo>
                    <a:lnTo>
                      <a:pt x="560071" y="68580"/>
                    </a:lnTo>
                    <a:lnTo>
                      <a:pt x="659131" y="68580"/>
                    </a:lnTo>
                    <a:cubicBezTo>
                      <a:pt x="678181" y="68580"/>
                      <a:pt x="693421" y="53340"/>
                      <a:pt x="693421" y="34290"/>
                    </a:cubicBezTo>
                    <a:close/>
                  </a:path>
                </a:pathLst>
              </a:custGeom>
              <a:solidFill>
                <a:schemeClr val="bg2"/>
              </a:solidFill>
              <a:ln w="9525" cap="flat">
                <a:noFill/>
                <a:prstDash val="solid"/>
                <a:miter/>
              </a:ln>
            </p:spPr>
            <p:txBody>
              <a:bodyPr rtlCol="0" anchor="ctr"/>
              <a:lstStyle/>
              <a:p>
                <a:endParaRPr lang="en-US"/>
              </a:p>
            </p:txBody>
          </p:sp>
        </p:grpSp>
      </p:grpSp>
      <p:grpSp>
        <p:nvGrpSpPr>
          <p:cNvPr id="14" name="Group 13">
            <a:extLst>
              <a:ext uri="{FF2B5EF4-FFF2-40B4-BE49-F238E27FC236}">
                <a16:creationId xmlns:a16="http://schemas.microsoft.com/office/drawing/2014/main" id="{E5414C9B-5962-3202-B86F-8787428F046E}"/>
              </a:ext>
            </a:extLst>
          </p:cNvPr>
          <p:cNvGrpSpPr/>
          <p:nvPr userDrawn="1"/>
        </p:nvGrpSpPr>
        <p:grpSpPr>
          <a:xfrm>
            <a:off x="512459" y="563689"/>
            <a:ext cx="5564506" cy="5977112"/>
            <a:chOff x="845357" y="1423289"/>
            <a:chExt cx="4878333" cy="5240060"/>
          </a:xfrm>
        </p:grpSpPr>
        <p:sp>
          <p:nvSpPr>
            <p:cNvPr id="15" name="Oval 14">
              <a:extLst>
                <a:ext uri="{FF2B5EF4-FFF2-40B4-BE49-F238E27FC236}">
                  <a16:creationId xmlns:a16="http://schemas.microsoft.com/office/drawing/2014/main" id="{2B873FD7-CCAC-7E88-935F-81CB6EBE64C1}"/>
                </a:ext>
              </a:extLst>
            </p:cNvPr>
            <p:cNvSpPr/>
            <p:nvPr/>
          </p:nvSpPr>
          <p:spPr>
            <a:xfrm>
              <a:off x="1125182" y="2064845"/>
              <a:ext cx="4598508" cy="4598504"/>
            </a:xfrm>
            <a:prstGeom prst="ellipse">
              <a:avLst/>
            </a:prstGeom>
            <a:gradFill flip="none" rotWithShape="1">
              <a:gsLst>
                <a:gs pos="45000">
                  <a:schemeClr val="accent1">
                    <a:alpha val="50000"/>
                  </a:schemeClr>
                </a:gs>
                <a:gs pos="76000">
                  <a:schemeClr val="accent2">
                    <a:alpha val="7000"/>
                  </a:schemeClr>
                </a:gs>
              </a:gsLst>
              <a:path path="circle">
                <a:fillToRect r="100000" b="100000"/>
              </a:path>
              <a:tileRect l="-100000" t="-100000"/>
            </a:gradFill>
            <a:ln>
              <a:noFill/>
            </a:ln>
            <a:effectLst>
              <a:softEdge rad="723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A5AD136-3462-3C7A-7A51-04ACF5FCAEAB}"/>
                </a:ext>
              </a:extLst>
            </p:cNvPr>
            <p:cNvGrpSpPr/>
            <p:nvPr/>
          </p:nvGrpSpPr>
          <p:grpSpPr>
            <a:xfrm>
              <a:off x="845357" y="1423289"/>
              <a:ext cx="3522221" cy="5119457"/>
              <a:chOff x="845357" y="1423289"/>
              <a:chExt cx="3522221" cy="5119457"/>
            </a:xfrm>
          </p:grpSpPr>
          <p:grpSp>
            <p:nvGrpSpPr>
              <p:cNvPr id="17" name="Group 16">
                <a:extLst>
                  <a:ext uri="{FF2B5EF4-FFF2-40B4-BE49-F238E27FC236}">
                    <a16:creationId xmlns:a16="http://schemas.microsoft.com/office/drawing/2014/main" id="{D7CE3A78-EDE1-51A4-2BB6-75FF9C4DFDA9}"/>
                  </a:ext>
                </a:extLst>
              </p:cNvPr>
              <p:cNvGrpSpPr/>
              <p:nvPr/>
            </p:nvGrpSpPr>
            <p:grpSpPr>
              <a:xfrm>
                <a:off x="845357" y="3255600"/>
                <a:ext cx="2819038" cy="3287146"/>
                <a:chOff x="845357" y="3255600"/>
                <a:chExt cx="2819038" cy="3287146"/>
              </a:xfrm>
            </p:grpSpPr>
            <p:grpSp>
              <p:nvGrpSpPr>
                <p:cNvPr id="29" name="Group 28">
                  <a:extLst>
                    <a:ext uri="{FF2B5EF4-FFF2-40B4-BE49-F238E27FC236}">
                      <a16:creationId xmlns:a16="http://schemas.microsoft.com/office/drawing/2014/main" id="{D438B44C-72A2-C019-8DCD-231CF3623B6D}"/>
                    </a:ext>
                  </a:extLst>
                </p:cNvPr>
                <p:cNvGrpSpPr/>
                <p:nvPr/>
              </p:nvGrpSpPr>
              <p:grpSpPr>
                <a:xfrm>
                  <a:off x="847829" y="3255600"/>
                  <a:ext cx="2816566" cy="3287146"/>
                  <a:chOff x="1533427" y="1476044"/>
                  <a:chExt cx="2816566" cy="3287146"/>
                </a:xfrm>
              </p:grpSpPr>
              <p:sp>
                <p:nvSpPr>
                  <p:cNvPr id="37" name="Freeform: Shape 36">
                    <a:extLst>
                      <a:ext uri="{FF2B5EF4-FFF2-40B4-BE49-F238E27FC236}">
                        <a16:creationId xmlns:a16="http://schemas.microsoft.com/office/drawing/2014/main" id="{477EF777-4F1B-F676-956D-E4E463518F75}"/>
                      </a:ext>
                    </a:extLst>
                  </p:cNvPr>
                  <p:cNvSpPr/>
                  <p:nvPr/>
                </p:nvSpPr>
                <p:spPr>
                  <a:xfrm>
                    <a:off x="1533427" y="1476044"/>
                    <a:ext cx="2816566" cy="3287146"/>
                  </a:xfrm>
                  <a:custGeom>
                    <a:avLst/>
                    <a:gdLst>
                      <a:gd name="connsiteX0" fmla="*/ 2360970 w 2816566"/>
                      <a:gd name="connsiteY0" fmla="*/ 0 h 3287146"/>
                      <a:gd name="connsiteX1" fmla="*/ 2816566 w 2816566"/>
                      <a:gd name="connsiteY1" fmla="*/ 2918597 h 3287146"/>
                      <a:gd name="connsiteX2" fmla="*/ 455596 w 2816566"/>
                      <a:gd name="connsiteY2" fmla="*/ 3287146 h 3287146"/>
                      <a:gd name="connsiteX3" fmla="*/ 0 w 2816566"/>
                      <a:gd name="connsiteY3" fmla="*/ 368549 h 3287146"/>
                    </a:gdLst>
                    <a:ahLst/>
                    <a:cxnLst>
                      <a:cxn ang="0">
                        <a:pos x="connsiteX0" y="connsiteY0"/>
                      </a:cxn>
                      <a:cxn ang="0">
                        <a:pos x="connsiteX1" y="connsiteY1"/>
                      </a:cxn>
                      <a:cxn ang="0">
                        <a:pos x="connsiteX2" y="connsiteY2"/>
                      </a:cxn>
                      <a:cxn ang="0">
                        <a:pos x="connsiteX3" y="connsiteY3"/>
                      </a:cxn>
                    </a:cxnLst>
                    <a:rect l="l" t="t" r="r" b="b"/>
                    <a:pathLst>
                      <a:path w="2816566" h="3287146">
                        <a:moveTo>
                          <a:pt x="2360970" y="0"/>
                        </a:moveTo>
                        <a:lnTo>
                          <a:pt x="2816566" y="2918597"/>
                        </a:lnTo>
                        <a:lnTo>
                          <a:pt x="455596" y="3287146"/>
                        </a:lnTo>
                        <a:lnTo>
                          <a:pt x="0" y="368549"/>
                        </a:lnTo>
                        <a:close/>
                      </a:path>
                    </a:pathLst>
                  </a:cu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848AC83F-DADD-E2D5-75AF-C490857ED8EF}"/>
                      </a:ext>
                    </a:extLst>
                  </p:cNvPr>
                  <p:cNvSpPr/>
                  <p:nvPr/>
                </p:nvSpPr>
                <p:spPr>
                  <a:xfrm>
                    <a:off x="1655356" y="1597287"/>
                    <a:ext cx="2572663" cy="3044362"/>
                  </a:xfrm>
                  <a:custGeom>
                    <a:avLst/>
                    <a:gdLst>
                      <a:gd name="connsiteX0" fmla="*/ 2149821 w 2572663"/>
                      <a:gd name="connsiteY0" fmla="*/ 0 h 3044362"/>
                      <a:gd name="connsiteX1" fmla="*/ 2572663 w 2572663"/>
                      <a:gd name="connsiteY1" fmla="*/ 2708774 h 3044362"/>
                      <a:gd name="connsiteX2" fmla="*/ 422841 w 2572663"/>
                      <a:gd name="connsiteY2" fmla="*/ 3044362 h 3044362"/>
                      <a:gd name="connsiteX3" fmla="*/ 0 w 2572663"/>
                      <a:gd name="connsiteY3" fmla="*/ 335589 h 3044362"/>
                    </a:gdLst>
                    <a:ahLst/>
                    <a:cxnLst>
                      <a:cxn ang="0">
                        <a:pos x="connsiteX0" y="connsiteY0"/>
                      </a:cxn>
                      <a:cxn ang="0">
                        <a:pos x="connsiteX1" y="connsiteY1"/>
                      </a:cxn>
                      <a:cxn ang="0">
                        <a:pos x="connsiteX2" y="connsiteY2"/>
                      </a:cxn>
                      <a:cxn ang="0">
                        <a:pos x="connsiteX3" y="connsiteY3"/>
                      </a:cxn>
                    </a:cxnLst>
                    <a:rect l="l" t="t" r="r" b="b"/>
                    <a:pathLst>
                      <a:path w="2572663" h="3044362">
                        <a:moveTo>
                          <a:pt x="2149821" y="0"/>
                        </a:moveTo>
                        <a:lnTo>
                          <a:pt x="2572663" y="2708774"/>
                        </a:lnTo>
                        <a:lnTo>
                          <a:pt x="422841" y="3044362"/>
                        </a:lnTo>
                        <a:lnTo>
                          <a:pt x="0" y="335589"/>
                        </a:lnTo>
                        <a:close/>
                      </a:path>
                    </a:pathLst>
                  </a:custGeom>
                  <a:blipFill>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0" name="Group 29">
                  <a:extLst>
                    <a:ext uri="{FF2B5EF4-FFF2-40B4-BE49-F238E27FC236}">
                      <a16:creationId xmlns:a16="http://schemas.microsoft.com/office/drawing/2014/main" id="{F5C5EAC4-06F0-7846-478D-94FC9F533CDA}"/>
                    </a:ext>
                  </a:extLst>
                </p:cNvPr>
                <p:cNvGrpSpPr/>
                <p:nvPr/>
              </p:nvGrpSpPr>
              <p:grpSpPr>
                <a:xfrm>
                  <a:off x="845357" y="3495935"/>
                  <a:ext cx="252114" cy="282997"/>
                  <a:chOff x="8328457" y="4504633"/>
                  <a:chExt cx="252114" cy="282997"/>
                </a:xfrm>
              </p:grpSpPr>
              <p:sp>
                <p:nvSpPr>
                  <p:cNvPr id="31" name="Oval 30">
                    <a:extLst>
                      <a:ext uri="{FF2B5EF4-FFF2-40B4-BE49-F238E27FC236}">
                        <a16:creationId xmlns:a16="http://schemas.microsoft.com/office/drawing/2014/main" id="{2412955B-38AA-D137-A7A4-C26C6501DE3D}"/>
                      </a:ext>
                    </a:extLst>
                  </p:cNvPr>
                  <p:cNvSpPr/>
                  <p:nvPr/>
                </p:nvSpPr>
                <p:spPr>
                  <a:xfrm rot="20554233">
                    <a:off x="8497227" y="4760600"/>
                    <a:ext cx="83344" cy="270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97B73EF-7597-DFA0-D98B-73437CA403E3}"/>
                      </a:ext>
                    </a:extLst>
                  </p:cNvPr>
                  <p:cNvGrpSpPr/>
                  <p:nvPr/>
                </p:nvGrpSpPr>
                <p:grpSpPr>
                  <a:xfrm>
                    <a:off x="8328457" y="4504633"/>
                    <a:ext cx="209185" cy="279732"/>
                    <a:chOff x="8328457" y="4504633"/>
                    <a:chExt cx="209185" cy="279732"/>
                  </a:xfrm>
                  <a:solidFill>
                    <a:schemeClr val="accent1"/>
                  </a:solidFill>
                </p:grpSpPr>
                <p:sp>
                  <p:nvSpPr>
                    <p:cNvPr id="33" name="Isosceles Triangle 32">
                      <a:extLst>
                        <a:ext uri="{FF2B5EF4-FFF2-40B4-BE49-F238E27FC236}">
                          <a16:creationId xmlns:a16="http://schemas.microsoft.com/office/drawing/2014/main" id="{D6A47745-F46D-B92B-BA9F-8EA7836F9A9B}"/>
                        </a:ext>
                      </a:extLst>
                    </p:cNvPr>
                    <p:cNvSpPr/>
                    <p:nvPr/>
                  </p:nvSpPr>
                  <p:spPr>
                    <a:xfrm rot="19833465" flipV="1">
                      <a:off x="8499682" y="4683509"/>
                      <a:ext cx="18129" cy="100856"/>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9539841-F8C8-448B-C352-8CE26DC2E3D8}"/>
                        </a:ext>
                      </a:extLst>
                    </p:cNvPr>
                    <p:cNvSpPr/>
                    <p:nvPr/>
                  </p:nvSpPr>
                  <p:spPr>
                    <a:xfrm rot="21433672">
                      <a:off x="8328457" y="4504633"/>
                      <a:ext cx="209185" cy="20918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CB17BF8-1F53-A7BA-6C63-B9CF51514CC3}"/>
                        </a:ext>
                      </a:extLst>
                    </p:cNvPr>
                    <p:cNvSpPr/>
                    <p:nvPr/>
                  </p:nvSpPr>
                  <p:spPr>
                    <a:xfrm rot="21433672">
                      <a:off x="8349559" y="4504797"/>
                      <a:ext cx="158981" cy="158981"/>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3F956C6-5F2F-166A-361E-7C1123162B1D}"/>
                        </a:ext>
                      </a:extLst>
                    </p:cNvPr>
                    <p:cNvSpPr/>
                    <p:nvPr/>
                  </p:nvSpPr>
                  <p:spPr>
                    <a:xfrm rot="21433672">
                      <a:off x="8370057" y="4507178"/>
                      <a:ext cx="117608" cy="117608"/>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8" name="Group 17">
                <a:extLst>
                  <a:ext uri="{FF2B5EF4-FFF2-40B4-BE49-F238E27FC236}">
                    <a16:creationId xmlns:a16="http://schemas.microsoft.com/office/drawing/2014/main" id="{35D9FBBF-E9B0-FD9B-091C-209CC6DE3BCC}"/>
                  </a:ext>
                </a:extLst>
              </p:cNvPr>
              <p:cNvGrpSpPr/>
              <p:nvPr/>
            </p:nvGrpSpPr>
            <p:grpSpPr>
              <a:xfrm>
                <a:off x="1551012" y="1423289"/>
                <a:ext cx="2816566" cy="3287146"/>
                <a:chOff x="1551012" y="1423289"/>
                <a:chExt cx="2816566" cy="3287146"/>
              </a:xfrm>
            </p:grpSpPr>
            <p:grpSp>
              <p:nvGrpSpPr>
                <p:cNvPr id="19" name="Group 18">
                  <a:extLst>
                    <a:ext uri="{FF2B5EF4-FFF2-40B4-BE49-F238E27FC236}">
                      <a16:creationId xmlns:a16="http://schemas.microsoft.com/office/drawing/2014/main" id="{E2AE3F8B-CA81-638C-B0B6-A69F88B18C31}"/>
                    </a:ext>
                  </a:extLst>
                </p:cNvPr>
                <p:cNvGrpSpPr/>
                <p:nvPr/>
              </p:nvGrpSpPr>
              <p:grpSpPr>
                <a:xfrm>
                  <a:off x="1551012" y="1423289"/>
                  <a:ext cx="2816566" cy="3287146"/>
                  <a:chOff x="1533427" y="1476044"/>
                  <a:chExt cx="2816566" cy="3287146"/>
                </a:xfrm>
              </p:grpSpPr>
              <p:sp>
                <p:nvSpPr>
                  <p:cNvPr id="27" name="Freeform: Shape 26">
                    <a:extLst>
                      <a:ext uri="{FF2B5EF4-FFF2-40B4-BE49-F238E27FC236}">
                        <a16:creationId xmlns:a16="http://schemas.microsoft.com/office/drawing/2014/main" id="{3EC7D706-2F73-B959-6A2B-AA75E75277E7}"/>
                      </a:ext>
                    </a:extLst>
                  </p:cNvPr>
                  <p:cNvSpPr/>
                  <p:nvPr/>
                </p:nvSpPr>
                <p:spPr>
                  <a:xfrm>
                    <a:off x="1533427" y="1476044"/>
                    <a:ext cx="2816566" cy="3287146"/>
                  </a:xfrm>
                  <a:custGeom>
                    <a:avLst/>
                    <a:gdLst>
                      <a:gd name="connsiteX0" fmla="*/ 2360970 w 2816566"/>
                      <a:gd name="connsiteY0" fmla="*/ 0 h 3287146"/>
                      <a:gd name="connsiteX1" fmla="*/ 2816566 w 2816566"/>
                      <a:gd name="connsiteY1" fmla="*/ 2918597 h 3287146"/>
                      <a:gd name="connsiteX2" fmla="*/ 455596 w 2816566"/>
                      <a:gd name="connsiteY2" fmla="*/ 3287146 h 3287146"/>
                      <a:gd name="connsiteX3" fmla="*/ 0 w 2816566"/>
                      <a:gd name="connsiteY3" fmla="*/ 368549 h 3287146"/>
                    </a:gdLst>
                    <a:ahLst/>
                    <a:cxnLst>
                      <a:cxn ang="0">
                        <a:pos x="connsiteX0" y="connsiteY0"/>
                      </a:cxn>
                      <a:cxn ang="0">
                        <a:pos x="connsiteX1" y="connsiteY1"/>
                      </a:cxn>
                      <a:cxn ang="0">
                        <a:pos x="connsiteX2" y="connsiteY2"/>
                      </a:cxn>
                      <a:cxn ang="0">
                        <a:pos x="connsiteX3" y="connsiteY3"/>
                      </a:cxn>
                    </a:cxnLst>
                    <a:rect l="l" t="t" r="r" b="b"/>
                    <a:pathLst>
                      <a:path w="2816566" h="3287146">
                        <a:moveTo>
                          <a:pt x="2360970" y="0"/>
                        </a:moveTo>
                        <a:lnTo>
                          <a:pt x="2816566" y="2918597"/>
                        </a:lnTo>
                        <a:lnTo>
                          <a:pt x="455596" y="3287146"/>
                        </a:lnTo>
                        <a:lnTo>
                          <a:pt x="0" y="368549"/>
                        </a:lnTo>
                        <a:close/>
                      </a:path>
                    </a:pathLst>
                  </a:cu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82916C2B-5843-0EC8-45CD-1E739D4E30AA}"/>
                      </a:ext>
                    </a:extLst>
                  </p:cNvPr>
                  <p:cNvSpPr/>
                  <p:nvPr/>
                </p:nvSpPr>
                <p:spPr>
                  <a:xfrm>
                    <a:off x="1655356" y="1597287"/>
                    <a:ext cx="2572663" cy="3044362"/>
                  </a:xfrm>
                  <a:custGeom>
                    <a:avLst/>
                    <a:gdLst>
                      <a:gd name="connsiteX0" fmla="*/ 2149821 w 2572663"/>
                      <a:gd name="connsiteY0" fmla="*/ 0 h 3044362"/>
                      <a:gd name="connsiteX1" fmla="*/ 2572663 w 2572663"/>
                      <a:gd name="connsiteY1" fmla="*/ 2708774 h 3044362"/>
                      <a:gd name="connsiteX2" fmla="*/ 422841 w 2572663"/>
                      <a:gd name="connsiteY2" fmla="*/ 3044362 h 3044362"/>
                      <a:gd name="connsiteX3" fmla="*/ 0 w 2572663"/>
                      <a:gd name="connsiteY3" fmla="*/ 335589 h 3044362"/>
                    </a:gdLst>
                    <a:ahLst/>
                    <a:cxnLst>
                      <a:cxn ang="0">
                        <a:pos x="connsiteX0" y="connsiteY0"/>
                      </a:cxn>
                      <a:cxn ang="0">
                        <a:pos x="connsiteX1" y="connsiteY1"/>
                      </a:cxn>
                      <a:cxn ang="0">
                        <a:pos x="connsiteX2" y="connsiteY2"/>
                      </a:cxn>
                      <a:cxn ang="0">
                        <a:pos x="connsiteX3" y="connsiteY3"/>
                      </a:cxn>
                    </a:cxnLst>
                    <a:rect l="l" t="t" r="r" b="b"/>
                    <a:pathLst>
                      <a:path w="2572663" h="3044362">
                        <a:moveTo>
                          <a:pt x="2149821" y="0"/>
                        </a:moveTo>
                        <a:lnTo>
                          <a:pt x="2572663" y="2708774"/>
                        </a:lnTo>
                        <a:lnTo>
                          <a:pt x="422841" y="3044362"/>
                        </a:lnTo>
                        <a:lnTo>
                          <a:pt x="0" y="335589"/>
                        </a:lnTo>
                        <a:close/>
                      </a:path>
                    </a:pathLst>
                  </a:custGeom>
                  <a:blipFill>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2A62F64D-7C5B-879D-545C-DBDFA866582C}"/>
                    </a:ext>
                  </a:extLst>
                </p:cNvPr>
                <p:cNvGrpSpPr/>
                <p:nvPr/>
              </p:nvGrpSpPr>
              <p:grpSpPr>
                <a:xfrm>
                  <a:off x="1574113" y="1702737"/>
                  <a:ext cx="252114" cy="282997"/>
                  <a:chOff x="8328457" y="4504633"/>
                  <a:chExt cx="252114" cy="282997"/>
                </a:xfrm>
              </p:grpSpPr>
              <p:sp>
                <p:nvSpPr>
                  <p:cNvPr id="21" name="Oval 20">
                    <a:extLst>
                      <a:ext uri="{FF2B5EF4-FFF2-40B4-BE49-F238E27FC236}">
                        <a16:creationId xmlns:a16="http://schemas.microsoft.com/office/drawing/2014/main" id="{5A761D7E-6DDA-A6F5-515E-DAB96465D3C4}"/>
                      </a:ext>
                    </a:extLst>
                  </p:cNvPr>
                  <p:cNvSpPr/>
                  <p:nvPr/>
                </p:nvSpPr>
                <p:spPr>
                  <a:xfrm rot="20554233">
                    <a:off x="8497227" y="4760600"/>
                    <a:ext cx="83344" cy="270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9DA1DB2-7ACD-C3C1-AD8F-0989260B1702}"/>
                      </a:ext>
                    </a:extLst>
                  </p:cNvPr>
                  <p:cNvGrpSpPr/>
                  <p:nvPr/>
                </p:nvGrpSpPr>
                <p:grpSpPr>
                  <a:xfrm>
                    <a:off x="8328457" y="4504633"/>
                    <a:ext cx="209185" cy="279732"/>
                    <a:chOff x="8328457" y="4504633"/>
                    <a:chExt cx="209185" cy="279732"/>
                  </a:xfrm>
                  <a:solidFill>
                    <a:schemeClr val="accent1"/>
                  </a:solidFill>
                </p:grpSpPr>
                <p:sp>
                  <p:nvSpPr>
                    <p:cNvPr id="23" name="Isosceles Triangle 22">
                      <a:extLst>
                        <a:ext uri="{FF2B5EF4-FFF2-40B4-BE49-F238E27FC236}">
                          <a16:creationId xmlns:a16="http://schemas.microsoft.com/office/drawing/2014/main" id="{3FC79A5C-E889-63AB-6F58-5AE3BBDD5EE3}"/>
                        </a:ext>
                      </a:extLst>
                    </p:cNvPr>
                    <p:cNvSpPr/>
                    <p:nvPr/>
                  </p:nvSpPr>
                  <p:spPr>
                    <a:xfrm rot="19833465" flipV="1">
                      <a:off x="8499682" y="4683509"/>
                      <a:ext cx="18129" cy="100856"/>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525B439-EE60-6D98-D5FF-ACFC1E8D9100}"/>
                        </a:ext>
                      </a:extLst>
                    </p:cNvPr>
                    <p:cNvSpPr/>
                    <p:nvPr/>
                  </p:nvSpPr>
                  <p:spPr>
                    <a:xfrm rot="21433672">
                      <a:off x="8328457" y="4504633"/>
                      <a:ext cx="209185" cy="20918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08E96EE-3E56-1C4B-606C-69A2FE5B52F9}"/>
                        </a:ext>
                      </a:extLst>
                    </p:cNvPr>
                    <p:cNvSpPr/>
                    <p:nvPr/>
                  </p:nvSpPr>
                  <p:spPr>
                    <a:xfrm rot="21433672">
                      <a:off x="8349559" y="4504797"/>
                      <a:ext cx="158981" cy="158981"/>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4C23A19-643E-8CFC-6164-8BCD88A424F3}"/>
                        </a:ext>
                      </a:extLst>
                    </p:cNvPr>
                    <p:cNvSpPr/>
                    <p:nvPr/>
                  </p:nvSpPr>
                  <p:spPr>
                    <a:xfrm rot="21433672">
                      <a:off x="8370057" y="4507178"/>
                      <a:ext cx="117608" cy="117608"/>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sp>
        <p:nvSpPr>
          <p:cNvPr id="39" name="Title 38">
            <a:extLst>
              <a:ext uri="{FF2B5EF4-FFF2-40B4-BE49-F238E27FC236}">
                <a16:creationId xmlns:a16="http://schemas.microsoft.com/office/drawing/2014/main" id="{4BD70C78-4064-4C83-E602-0FB89B6BEDB5}"/>
              </a:ext>
            </a:extLst>
          </p:cNvPr>
          <p:cNvSpPr>
            <a:spLocks noGrp="1"/>
          </p:cNvSpPr>
          <p:nvPr>
            <p:ph type="title"/>
          </p:nvPr>
        </p:nvSpPr>
        <p:spPr>
          <a:xfrm>
            <a:off x="6667065" y="2426992"/>
            <a:ext cx="4549117" cy="3152397"/>
          </a:xfrm>
        </p:spPr>
        <p:txBody>
          <a:bodyPr/>
          <a:lstStyle>
            <a:lvl1pPr>
              <a:defRPr sz="6000">
                <a:solidFill>
                  <a:schemeClr val="bg2"/>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860183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9E52-A9CC-669E-40F2-442B976E6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F4BBB5-AEAC-1284-F91C-9C2CAD832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6AE3F6-3975-9C8C-7C71-C26A8E9A0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C1043-2A50-BBB0-29AD-6A1262448DA6}"/>
              </a:ext>
            </a:extLst>
          </p:cNvPr>
          <p:cNvSpPr>
            <a:spLocks noGrp="1"/>
          </p:cNvSpPr>
          <p:nvPr>
            <p:ph type="dt" sz="half" idx="10"/>
          </p:nvPr>
        </p:nvSpPr>
        <p:spPr/>
        <p:txBody>
          <a:bodyPr/>
          <a:lstStyle/>
          <a:p>
            <a:fld id="{D12A2382-1A15-4F57-A25B-C1F19E9D187E}" type="datetime1">
              <a:rPr lang="en-US" smtClean="0"/>
              <a:t>2/7/2023</a:t>
            </a:fld>
            <a:endParaRPr lang="en-US"/>
          </a:p>
        </p:txBody>
      </p:sp>
      <p:sp>
        <p:nvSpPr>
          <p:cNvPr id="6" name="Footer Placeholder 5">
            <a:extLst>
              <a:ext uri="{FF2B5EF4-FFF2-40B4-BE49-F238E27FC236}">
                <a16:creationId xmlns:a16="http://schemas.microsoft.com/office/drawing/2014/main" id="{830788FA-6A36-4B8A-A85E-CC0C88FC6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A007C-A39F-8525-20FB-442BFF050D53}"/>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3818039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1FCC-22D8-3285-05D4-30285C268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2E0454-36B0-DE03-6885-FB0E5236D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357963-82E7-A257-A856-415A58275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D7FD8-533D-2025-98C6-C40777758E8B}"/>
              </a:ext>
            </a:extLst>
          </p:cNvPr>
          <p:cNvSpPr>
            <a:spLocks noGrp="1"/>
          </p:cNvSpPr>
          <p:nvPr>
            <p:ph type="dt" sz="half" idx="10"/>
          </p:nvPr>
        </p:nvSpPr>
        <p:spPr/>
        <p:txBody>
          <a:bodyPr/>
          <a:lstStyle/>
          <a:p>
            <a:fld id="{6AC4855F-40C6-4615-BB30-5F145F8402FD}" type="datetime1">
              <a:rPr lang="en-US" smtClean="0"/>
              <a:t>2/7/2023</a:t>
            </a:fld>
            <a:endParaRPr lang="en-US"/>
          </a:p>
        </p:txBody>
      </p:sp>
      <p:sp>
        <p:nvSpPr>
          <p:cNvPr id="6" name="Footer Placeholder 5">
            <a:extLst>
              <a:ext uri="{FF2B5EF4-FFF2-40B4-BE49-F238E27FC236}">
                <a16:creationId xmlns:a16="http://schemas.microsoft.com/office/drawing/2014/main" id="{639D09CD-A88F-9691-2065-81CB93DCB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DBD16-8647-3391-F541-F48CB95DEB91}"/>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2362807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3250-9564-FB93-980A-FE281CE146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F57DD-9721-E851-6656-8B89FD803F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A701A-E0A1-AB6A-CBA5-7FC2A9D67E2A}"/>
              </a:ext>
            </a:extLst>
          </p:cNvPr>
          <p:cNvSpPr>
            <a:spLocks noGrp="1"/>
          </p:cNvSpPr>
          <p:nvPr>
            <p:ph type="dt" sz="half" idx="10"/>
          </p:nvPr>
        </p:nvSpPr>
        <p:spPr/>
        <p:txBody>
          <a:bodyPr/>
          <a:lstStyle/>
          <a:p>
            <a:fld id="{65D23FD6-29BB-45DE-9923-9CD52106156D}" type="datetime1">
              <a:rPr lang="en-US" smtClean="0"/>
              <a:t>2/7/2023</a:t>
            </a:fld>
            <a:endParaRPr lang="en-US"/>
          </a:p>
        </p:txBody>
      </p:sp>
      <p:sp>
        <p:nvSpPr>
          <p:cNvPr id="5" name="Footer Placeholder 4">
            <a:extLst>
              <a:ext uri="{FF2B5EF4-FFF2-40B4-BE49-F238E27FC236}">
                <a16:creationId xmlns:a16="http://schemas.microsoft.com/office/drawing/2014/main" id="{4B2F603A-D508-8A34-08B8-5690370AC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E2A6A-3144-40FE-35BA-7B70BE4793AD}"/>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3129877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6ABE6-3688-B1EB-B4D2-52A82F5ADD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725BD-CD03-3CB7-0966-C1A59AAEA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858CF-918B-BD2F-37D0-99E21D3BDB62}"/>
              </a:ext>
            </a:extLst>
          </p:cNvPr>
          <p:cNvSpPr>
            <a:spLocks noGrp="1"/>
          </p:cNvSpPr>
          <p:nvPr>
            <p:ph type="dt" sz="half" idx="10"/>
          </p:nvPr>
        </p:nvSpPr>
        <p:spPr/>
        <p:txBody>
          <a:bodyPr/>
          <a:lstStyle/>
          <a:p>
            <a:fld id="{5A51182B-5AC7-4050-A60F-9346EA16E5AA}" type="datetime1">
              <a:rPr lang="en-US" smtClean="0"/>
              <a:t>2/7/2023</a:t>
            </a:fld>
            <a:endParaRPr lang="en-US"/>
          </a:p>
        </p:txBody>
      </p:sp>
      <p:sp>
        <p:nvSpPr>
          <p:cNvPr id="5" name="Footer Placeholder 4">
            <a:extLst>
              <a:ext uri="{FF2B5EF4-FFF2-40B4-BE49-F238E27FC236}">
                <a16:creationId xmlns:a16="http://schemas.microsoft.com/office/drawing/2014/main" id="{757C0ADE-1792-71C0-F0D2-3F2081448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38DD8-68B7-B323-1372-E4C25CB7E994}"/>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219965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D038-1B0A-8FA8-5D3C-0B450C5D9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B2B3E-055F-1CE4-92A5-E81E60521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1356BB-63CD-99F2-D728-5538C5348D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CC17A-A830-A599-A825-1A1C24DC9959}"/>
              </a:ext>
            </a:extLst>
          </p:cNvPr>
          <p:cNvSpPr>
            <a:spLocks noGrp="1"/>
          </p:cNvSpPr>
          <p:nvPr>
            <p:ph type="dt" sz="half" idx="10"/>
          </p:nvPr>
        </p:nvSpPr>
        <p:spPr/>
        <p:txBody>
          <a:bodyPr/>
          <a:lstStyle/>
          <a:p>
            <a:fld id="{B93906C2-E96F-44A8-A8C1-C8A134D5C1C1}" type="datetime1">
              <a:rPr lang="en-US" smtClean="0"/>
              <a:t>2/7/2023</a:t>
            </a:fld>
            <a:endParaRPr lang="en-US"/>
          </a:p>
        </p:txBody>
      </p:sp>
      <p:sp>
        <p:nvSpPr>
          <p:cNvPr id="6" name="Footer Placeholder 5">
            <a:extLst>
              <a:ext uri="{FF2B5EF4-FFF2-40B4-BE49-F238E27FC236}">
                <a16:creationId xmlns:a16="http://schemas.microsoft.com/office/drawing/2014/main" id="{AF46EE5F-C149-71EC-0EFC-C64B6E4F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DD778-A612-FF23-52A9-AE16F50ECDED}"/>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386182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CC03-6615-4238-5815-469217846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C805C-12F3-1CE6-7AFF-35181C209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3C4BC4-3553-C832-02C5-AD8DF1A75D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2657E-ECA8-E70E-F47D-A8631EB98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168B76-5C64-D7D4-0546-D1763F0BC0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4CEA9D-53D1-5E54-8077-1527D54A783A}"/>
              </a:ext>
            </a:extLst>
          </p:cNvPr>
          <p:cNvSpPr>
            <a:spLocks noGrp="1"/>
          </p:cNvSpPr>
          <p:nvPr>
            <p:ph type="dt" sz="half" idx="10"/>
          </p:nvPr>
        </p:nvSpPr>
        <p:spPr/>
        <p:txBody>
          <a:bodyPr/>
          <a:lstStyle/>
          <a:p>
            <a:fld id="{0CDE57E3-99EA-49E3-8E9D-30BD7DADF385}" type="datetime1">
              <a:rPr lang="en-US" smtClean="0"/>
              <a:t>2/7/2023</a:t>
            </a:fld>
            <a:endParaRPr lang="en-US"/>
          </a:p>
        </p:txBody>
      </p:sp>
      <p:sp>
        <p:nvSpPr>
          <p:cNvPr id="8" name="Footer Placeholder 7">
            <a:extLst>
              <a:ext uri="{FF2B5EF4-FFF2-40B4-BE49-F238E27FC236}">
                <a16:creationId xmlns:a16="http://schemas.microsoft.com/office/drawing/2014/main" id="{F343C472-8DEC-9FBE-C565-97FF375DBF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A1977B-C15E-13EB-4D5B-89BC025B4B66}"/>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199880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Tree>
    <p:extLst>
      <p:ext uri="{BB962C8B-B14F-4D97-AF65-F5344CB8AC3E}">
        <p14:creationId xmlns:p14="http://schemas.microsoft.com/office/powerpoint/2010/main" val="31682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356538"/>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94836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9" name="Picture Placeholder 8">
            <a:extLst>
              <a:ext uri="{FF2B5EF4-FFF2-40B4-BE49-F238E27FC236}">
                <a16:creationId xmlns:a16="http://schemas.microsoft.com/office/drawing/2014/main" id="{C3DAEB9A-1F3E-0214-798E-210F1767C5C6}"/>
              </a:ext>
            </a:extLst>
          </p:cNvPr>
          <p:cNvSpPr>
            <a:spLocks noGrp="1"/>
          </p:cNvSpPr>
          <p:nvPr>
            <p:ph type="pic" sz="quarter" idx="13"/>
          </p:nvPr>
        </p:nvSpPr>
        <p:spPr>
          <a:xfrm>
            <a:off x="8476450" y="4720998"/>
            <a:ext cx="3078019" cy="1761181"/>
          </a:xfrm>
          <a:custGeom>
            <a:avLst/>
            <a:gdLst>
              <a:gd name="connsiteX0" fmla="*/ 0 w 3078019"/>
              <a:gd name="connsiteY0" fmla="*/ 0 h 1761181"/>
              <a:gd name="connsiteX1" fmla="*/ 3078019 w 3078019"/>
              <a:gd name="connsiteY1" fmla="*/ 0 h 1761181"/>
              <a:gd name="connsiteX2" fmla="*/ 3078019 w 3078019"/>
              <a:gd name="connsiteY2" fmla="*/ 1761181 h 1761181"/>
              <a:gd name="connsiteX3" fmla="*/ 0 w 3078019"/>
              <a:gd name="connsiteY3" fmla="*/ 1761181 h 1761181"/>
            </a:gdLst>
            <a:ahLst/>
            <a:cxnLst>
              <a:cxn ang="0">
                <a:pos x="connsiteX0" y="connsiteY0"/>
              </a:cxn>
              <a:cxn ang="0">
                <a:pos x="connsiteX1" y="connsiteY1"/>
              </a:cxn>
              <a:cxn ang="0">
                <a:pos x="connsiteX2" y="connsiteY2"/>
              </a:cxn>
              <a:cxn ang="0">
                <a:pos x="connsiteX3" y="connsiteY3"/>
              </a:cxn>
            </a:cxnLst>
            <a:rect l="l" t="t" r="r" b="b"/>
            <a:pathLst>
              <a:path w="3078019" h="1761181">
                <a:moveTo>
                  <a:pt x="0" y="0"/>
                </a:moveTo>
                <a:lnTo>
                  <a:pt x="3078019" y="0"/>
                </a:lnTo>
                <a:lnTo>
                  <a:pt x="3078019" y="1761181"/>
                </a:lnTo>
                <a:lnTo>
                  <a:pt x="0" y="1761181"/>
                </a:lnTo>
                <a:close/>
              </a:path>
            </a:pathLst>
          </a:custGeom>
        </p:spPr>
        <p:txBody>
          <a:bodyPr wrap="square">
            <a:noAutofit/>
          </a:bodyPr>
          <a:lstStyle/>
          <a:p>
            <a:endParaRPr lang="en-US"/>
          </a:p>
        </p:txBody>
      </p:sp>
    </p:spTree>
    <p:extLst>
      <p:ext uri="{BB962C8B-B14F-4D97-AF65-F5344CB8AC3E}">
        <p14:creationId xmlns:p14="http://schemas.microsoft.com/office/powerpoint/2010/main" val="345885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CC90-D6DF-C93D-D840-EC1B3D76FE55}"/>
              </a:ext>
            </a:extLst>
          </p:cNvPr>
          <p:cNvSpPr>
            <a:spLocks noGrp="1"/>
          </p:cNvSpPr>
          <p:nvPr>
            <p:ph type="title"/>
          </p:nvPr>
        </p:nvSpPr>
        <p:spPr>
          <a:xfrm>
            <a:off x="84336" y="248644"/>
            <a:ext cx="11917164" cy="4925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3ABBCB5E-8816-7D51-3460-C8E988AFF774}"/>
              </a:ext>
            </a:extLst>
          </p:cNvPr>
          <p:cNvSpPr>
            <a:spLocks noGrp="1"/>
          </p:cNvSpPr>
          <p:nvPr>
            <p:ph type="dt" sz="half" idx="10"/>
          </p:nvPr>
        </p:nvSpPr>
        <p:spPr/>
        <p:txBody>
          <a:bodyPr/>
          <a:lstStyle/>
          <a:p>
            <a:fld id="{3B726E6D-204D-4AC7-AB14-BBA6EB3F17FA}" type="datetime1">
              <a:rPr lang="en-US" smtClean="0"/>
              <a:t>2/7/2023</a:t>
            </a:fld>
            <a:endParaRPr lang="en-US"/>
          </a:p>
        </p:txBody>
      </p:sp>
      <p:sp>
        <p:nvSpPr>
          <p:cNvPr id="4" name="Footer Placeholder 3">
            <a:extLst>
              <a:ext uri="{FF2B5EF4-FFF2-40B4-BE49-F238E27FC236}">
                <a16:creationId xmlns:a16="http://schemas.microsoft.com/office/drawing/2014/main" id="{E29C75C5-1922-1FBF-1FC6-3B26196DC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DD73-8006-009A-C457-5D9DD11F30F6}"/>
              </a:ext>
            </a:extLst>
          </p:cNvPr>
          <p:cNvSpPr>
            <a:spLocks noGrp="1"/>
          </p:cNvSpPr>
          <p:nvPr>
            <p:ph type="sldNum" sz="quarter" idx="12"/>
          </p:nvPr>
        </p:nvSpPr>
        <p:spPr/>
        <p:txBody>
          <a:bodyPr/>
          <a:lstStyle/>
          <a:p>
            <a:fld id="{E7FA189D-CB2C-4550-8547-A1E7925FC402}" type="slidenum">
              <a:rPr lang="en-US" smtClean="0"/>
              <a:t>‹#›</a:t>
            </a:fld>
            <a:endParaRPr lang="en-US"/>
          </a:p>
        </p:txBody>
      </p:sp>
      <p:sp>
        <p:nvSpPr>
          <p:cNvPr id="6" name="Text Placeholder 6">
            <a:extLst>
              <a:ext uri="{FF2B5EF4-FFF2-40B4-BE49-F238E27FC236}">
                <a16:creationId xmlns:a16="http://schemas.microsoft.com/office/drawing/2014/main" id="{DB47BA96-13AD-3DEA-ADE5-0B4EE563026C}"/>
              </a:ext>
            </a:extLst>
          </p:cNvPr>
          <p:cNvSpPr>
            <a:spLocks noGrp="1"/>
          </p:cNvSpPr>
          <p:nvPr>
            <p:ph type="body" sz="quarter" idx="13"/>
          </p:nvPr>
        </p:nvSpPr>
        <p:spPr>
          <a:xfrm>
            <a:off x="84336" y="763617"/>
            <a:ext cx="11914632" cy="269576"/>
          </a:xfrm>
        </p:spPr>
        <p:txBody>
          <a:bodyPr>
            <a:noAutofit/>
          </a:bodyPr>
          <a:lstStyle>
            <a:lvl1pPr marL="0" indent="0">
              <a:lnSpc>
                <a:spcPct val="100000"/>
              </a:lnSpc>
              <a:spcBef>
                <a:spcPts val="0"/>
              </a:spcBef>
              <a:buNone/>
              <a:defRPr sz="900">
                <a:solidFill>
                  <a:schemeClr val="tx2">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6838834C-1EE5-7289-65E5-A26F03495106}"/>
              </a:ext>
            </a:extLst>
          </p:cNvPr>
          <p:cNvSpPr>
            <a:spLocks noGrp="1"/>
          </p:cNvSpPr>
          <p:nvPr>
            <p:ph type="pic" sz="quarter" idx="14"/>
          </p:nvPr>
        </p:nvSpPr>
        <p:spPr>
          <a:xfrm>
            <a:off x="8367948" y="1349382"/>
            <a:ext cx="3553622" cy="1849717"/>
          </a:xfrm>
          <a:custGeom>
            <a:avLst/>
            <a:gdLst>
              <a:gd name="connsiteX0" fmla="*/ 0 w 3553622"/>
              <a:gd name="connsiteY0" fmla="*/ 0 h 1849717"/>
              <a:gd name="connsiteX1" fmla="*/ 3553622 w 3553622"/>
              <a:gd name="connsiteY1" fmla="*/ 0 h 1849717"/>
              <a:gd name="connsiteX2" fmla="*/ 3553622 w 3553622"/>
              <a:gd name="connsiteY2" fmla="*/ 1849717 h 1849717"/>
              <a:gd name="connsiteX3" fmla="*/ 0 w 3553622"/>
              <a:gd name="connsiteY3" fmla="*/ 1849717 h 1849717"/>
            </a:gdLst>
            <a:ahLst/>
            <a:cxnLst>
              <a:cxn ang="0">
                <a:pos x="connsiteX0" y="connsiteY0"/>
              </a:cxn>
              <a:cxn ang="0">
                <a:pos x="connsiteX1" y="connsiteY1"/>
              </a:cxn>
              <a:cxn ang="0">
                <a:pos x="connsiteX2" y="connsiteY2"/>
              </a:cxn>
              <a:cxn ang="0">
                <a:pos x="connsiteX3" y="connsiteY3"/>
              </a:cxn>
            </a:cxnLst>
            <a:rect l="l" t="t" r="r" b="b"/>
            <a:pathLst>
              <a:path w="3553622" h="1849717">
                <a:moveTo>
                  <a:pt x="0" y="0"/>
                </a:moveTo>
                <a:lnTo>
                  <a:pt x="3553622" y="0"/>
                </a:lnTo>
                <a:lnTo>
                  <a:pt x="3553622" y="1849717"/>
                </a:lnTo>
                <a:lnTo>
                  <a:pt x="0" y="1849717"/>
                </a:lnTo>
                <a:close/>
              </a:path>
            </a:pathLst>
          </a:custGeom>
        </p:spPr>
        <p:txBody>
          <a:bodyPr wrap="square">
            <a:noAutofit/>
          </a:bodyPr>
          <a:lstStyle/>
          <a:p>
            <a:endParaRPr lang="en-US"/>
          </a:p>
        </p:txBody>
      </p:sp>
    </p:spTree>
    <p:extLst>
      <p:ext uri="{BB962C8B-B14F-4D97-AF65-F5344CB8AC3E}">
        <p14:creationId xmlns:p14="http://schemas.microsoft.com/office/powerpoint/2010/main" val="10689591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0D406-3EAE-C3E7-E840-9D8122EF9F56}"/>
              </a:ext>
            </a:extLst>
          </p:cNvPr>
          <p:cNvSpPr>
            <a:spLocks noGrp="1"/>
          </p:cNvSpPr>
          <p:nvPr>
            <p:ph type="title"/>
          </p:nvPr>
        </p:nvSpPr>
        <p:spPr>
          <a:xfrm>
            <a:off x="84336" y="248644"/>
            <a:ext cx="11917164" cy="4925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0021E4E3-7B18-4E1B-15A1-1735C4CAA75A}"/>
              </a:ext>
            </a:extLst>
          </p:cNvPr>
          <p:cNvSpPr>
            <a:spLocks noGrp="1"/>
          </p:cNvSpPr>
          <p:nvPr>
            <p:ph type="body" idx="1"/>
          </p:nvPr>
        </p:nvSpPr>
        <p:spPr>
          <a:xfrm>
            <a:off x="201072" y="979928"/>
            <a:ext cx="11808468" cy="52707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FF41D-40AB-5001-31B7-2CEEC83E2A6C}"/>
              </a:ext>
            </a:extLst>
          </p:cNvPr>
          <p:cNvSpPr>
            <a:spLocks noGrp="1"/>
          </p:cNvSpPr>
          <p:nvPr>
            <p:ph type="dt" sz="half" idx="2"/>
          </p:nvPr>
        </p:nvSpPr>
        <p:spPr>
          <a:xfrm>
            <a:off x="201072" y="6698723"/>
            <a:ext cx="2743200" cy="136036"/>
          </a:xfrm>
          <a:prstGeom prst="rect">
            <a:avLst/>
          </a:prstGeom>
        </p:spPr>
        <p:txBody>
          <a:bodyPr vert="horz" lIns="91440" tIns="45720" rIns="91440" bIns="45720" rtlCol="0" anchor="ctr"/>
          <a:lstStyle>
            <a:lvl1pPr algn="l">
              <a:defRPr sz="1200">
                <a:solidFill>
                  <a:schemeClr val="tx2">
                    <a:lumMod val="75000"/>
                    <a:lumOff val="25000"/>
                  </a:schemeClr>
                </a:solidFill>
                <a:latin typeface="Arial" panose="020B0604020202020204" pitchFamily="34" charset="0"/>
                <a:cs typeface="Arial" panose="020B0604020202020204" pitchFamily="34" charset="0"/>
              </a:defRPr>
            </a:lvl1pPr>
          </a:lstStyle>
          <a:p>
            <a:fld id="{37E97771-F2CF-45C6-BBC1-4EA947D525A4}" type="datetime1">
              <a:rPr lang="en-US" smtClean="0"/>
              <a:t>2/7/2023</a:t>
            </a:fld>
            <a:endParaRPr lang="en-US"/>
          </a:p>
        </p:txBody>
      </p:sp>
      <p:sp>
        <p:nvSpPr>
          <p:cNvPr id="5" name="Footer Placeholder 4">
            <a:extLst>
              <a:ext uri="{FF2B5EF4-FFF2-40B4-BE49-F238E27FC236}">
                <a16:creationId xmlns:a16="http://schemas.microsoft.com/office/drawing/2014/main" id="{94C2D01D-D06E-11B0-73B5-FC71AF78D1DA}"/>
              </a:ext>
            </a:extLst>
          </p:cNvPr>
          <p:cNvSpPr>
            <a:spLocks noGrp="1"/>
          </p:cNvSpPr>
          <p:nvPr>
            <p:ph type="ftr" sz="quarter" idx="3"/>
          </p:nvPr>
        </p:nvSpPr>
        <p:spPr>
          <a:xfrm>
            <a:off x="4038600" y="6698723"/>
            <a:ext cx="4114800" cy="136036"/>
          </a:xfrm>
          <a:prstGeom prst="rect">
            <a:avLst/>
          </a:prstGeom>
        </p:spPr>
        <p:txBody>
          <a:bodyPr vert="horz" lIns="91440" tIns="45720" rIns="91440" bIns="45720" rtlCol="0" anchor="ctr"/>
          <a:lstStyle>
            <a:lvl1pPr algn="ctr">
              <a:defRPr sz="1200">
                <a:solidFill>
                  <a:schemeClr val="tx2">
                    <a:lumMod val="75000"/>
                    <a:lumOff val="2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4F891FE-EA65-88BE-EA94-BFD12F034D8F}"/>
              </a:ext>
            </a:extLst>
          </p:cNvPr>
          <p:cNvSpPr>
            <a:spLocks noGrp="1"/>
          </p:cNvSpPr>
          <p:nvPr>
            <p:ph type="sldNum" sz="quarter" idx="4"/>
          </p:nvPr>
        </p:nvSpPr>
        <p:spPr>
          <a:xfrm>
            <a:off x="11826920" y="42295"/>
            <a:ext cx="356616" cy="228600"/>
          </a:xfrm>
          <a:prstGeom prst="rect">
            <a:avLst/>
          </a:prstGeom>
        </p:spPr>
        <p:txBody>
          <a:bodyPr vert="horz" lIns="91440" tIns="45720" rIns="91440" bIns="45720" rtlCol="0" anchor="ctr"/>
          <a:lstStyle>
            <a:lvl1pPr algn="ctr">
              <a:defRPr sz="700" b="1">
                <a:solidFill>
                  <a:schemeClr val="accent2"/>
                </a:solidFill>
                <a:effectLst/>
                <a:latin typeface="Arial" panose="020B0604020202020204" pitchFamily="34" charset="0"/>
                <a:cs typeface="Arial" panose="020B0604020202020204" pitchFamily="34" charset="0"/>
              </a:defRPr>
            </a:lvl1pPr>
          </a:lstStyle>
          <a:p>
            <a:fld id="{E7FA189D-CB2C-4550-8547-A1E7925FC402}" type="slidenum">
              <a:rPr lang="en-US" smtClean="0"/>
              <a:pPr/>
              <a:t>‹#›</a:t>
            </a:fld>
            <a:endParaRPr lang="en-US"/>
          </a:p>
        </p:txBody>
      </p:sp>
      <p:grpSp>
        <p:nvGrpSpPr>
          <p:cNvPr id="9" name="Group 8">
            <a:extLst>
              <a:ext uri="{FF2B5EF4-FFF2-40B4-BE49-F238E27FC236}">
                <a16:creationId xmlns:a16="http://schemas.microsoft.com/office/drawing/2014/main" id="{CA0600E5-74B7-3458-E73E-1AD0826008EF}"/>
              </a:ext>
            </a:extLst>
          </p:cNvPr>
          <p:cNvGrpSpPr/>
          <p:nvPr userDrawn="1"/>
        </p:nvGrpSpPr>
        <p:grpSpPr>
          <a:xfrm>
            <a:off x="0" y="21560"/>
            <a:ext cx="12134712" cy="214222"/>
            <a:chOff x="-22122" y="73901"/>
            <a:chExt cx="12134712" cy="214222"/>
          </a:xfrm>
        </p:grpSpPr>
        <p:grpSp>
          <p:nvGrpSpPr>
            <p:cNvPr id="10" name="Group 9">
              <a:extLst>
                <a:ext uri="{FF2B5EF4-FFF2-40B4-BE49-F238E27FC236}">
                  <a16:creationId xmlns:a16="http://schemas.microsoft.com/office/drawing/2014/main" id="{8EABAB51-A499-D9DA-D4A9-BB75E68C3234}"/>
                </a:ext>
              </a:extLst>
            </p:cNvPr>
            <p:cNvGrpSpPr/>
            <p:nvPr/>
          </p:nvGrpSpPr>
          <p:grpSpPr>
            <a:xfrm>
              <a:off x="11864110" y="73901"/>
              <a:ext cx="248480" cy="214222"/>
              <a:chOff x="11834395" y="35926"/>
              <a:chExt cx="307910" cy="265458"/>
            </a:xfrm>
          </p:grpSpPr>
          <p:sp>
            <p:nvSpPr>
              <p:cNvPr id="13" name="Isosceles Triangle 7">
                <a:extLst>
                  <a:ext uri="{FF2B5EF4-FFF2-40B4-BE49-F238E27FC236}">
                    <a16:creationId xmlns:a16="http://schemas.microsoft.com/office/drawing/2014/main" id="{107AE79F-40C9-14E8-088A-7B9676A10749}"/>
                  </a:ext>
                </a:extLst>
              </p:cNvPr>
              <p:cNvSpPr/>
              <p:nvPr/>
            </p:nvSpPr>
            <p:spPr>
              <a:xfrm>
                <a:off x="11834396" y="35926"/>
                <a:ext cx="307909" cy="169740"/>
              </a:xfrm>
              <a:custGeom>
                <a:avLst/>
                <a:gdLst>
                  <a:gd name="connsiteX0" fmla="*/ 0 w 368423"/>
                  <a:gd name="connsiteY0" fmla="*/ 203100 h 203100"/>
                  <a:gd name="connsiteX1" fmla="*/ 184212 w 368423"/>
                  <a:gd name="connsiteY1" fmla="*/ 0 h 203100"/>
                  <a:gd name="connsiteX2" fmla="*/ 368423 w 368423"/>
                  <a:gd name="connsiteY2" fmla="*/ 203100 h 203100"/>
                  <a:gd name="connsiteX3" fmla="*/ 0 w 368423"/>
                  <a:gd name="connsiteY3" fmla="*/ 203100 h 203100"/>
                  <a:gd name="connsiteX0" fmla="*/ 0 w 368423"/>
                  <a:gd name="connsiteY0" fmla="*/ 203100 h 294540"/>
                  <a:gd name="connsiteX1" fmla="*/ 184212 w 368423"/>
                  <a:gd name="connsiteY1" fmla="*/ 0 h 294540"/>
                  <a:gd name="connsiteX2" fmla="*/ 368423 w 368423"/>
                  <a:gd name="connsiteY2" fmla="*/ 203100 h 294540"/>
                  <a:gd name="connsiteX3" fmla="*/ 91440 w 368423"/>
                  <a:gd name="connsiteY3" fmla="*/ 294540 h 294540"/>
                  <a:gd name="connsiteX0" fmla="*/ 0 w 368423"/>
                  <a:gd name="connsiteY0" fmla="*/ 203100 h 203100"/>
                  <a:gd name="connsiteX1" fmla="*/ 184212 w 368423"/>
                  <a:gd name="connsiteY1" fmla="*/ 0 h 203100"/>
                  <a:gd name="connsiteX2" fmla="*/ 368423 w 368423"/>
                  <a:gd name="connsiteY2" fmla="*/ 203100 h 203100"/>
                </a:gdLst>
                <a:ahLst/>
                <a:cxnLst>
                  <a:cxn ang="0">
                    <a:pos x="connsiteX0" y="connsiteY0"/>
                  </a:cxn>
                  <a:cxn ang="0">
                    <a:pos x="connsiteX1" y="connsiteY1"/>
                  </a:cxn>
                  <a:cxn ang="0">
                    <a:pos x="connsiteX2" y="connsiteY2"/>
                  </a:cxn>
                </a:cxnLst>
                <a:rect l="l" t="t" r="r" b="b"/>
                <a:pathLst>
                  <a:path w="368423" h="203100">
                    <a:moveTo>
                      <a:pt x="0" y="203100"/>
                    </a:moveTo>
                    <a:lnTo>
                      <a:pt x="184212" y="0"/>
                    </a:lnTo>
                    <a:lnTo>
                      <a:pt x="368423" y="203100"/>
                    </a:lnTo>
                  </a:path>
                </a:pathLst>
              </a:cu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C79588B-C3E3-9CC2-4820-6A439A6B835B}"/>
                  </a:ext>
                </a:extLst>
              </p:cNvPr>
              <p:cNvCxnSpPr/>
              <p:nvPr/>
            </p:nvCxnSpPr>
            <p:spPr>
              <a:xfrm>
                <a:off x="12088561" y="201498"/>
                <a:ext cx="0" cy="998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4E7AC5-2F3A-513D-9D40-7D6AB1F909B3}"/>
                  </a:ext>
                </a:extLst>
              </p:cNvPr>
              <p:cNvCxnSpPr>
                <a:cxnSpLocks/>
              </p:cNvCxnSpPr>
              <p:nvPr/>
            </p:nvCxnSpPr>
            <p:spPr>
              <a:xfrm flipH="1">
                <a:off x="12083645" y="205478"/>
                <a:ext cx="5666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72AC21-431F-E1CB-3627-D151D12203CA}"/>
                  </a:ext>
                </a:extLst>
              </p:cNvPr>
              <p:cNvCxnSpPr/>
              <p:nvPr/>
            </p:nvCxnSpPr>
            <p:spPr>
              <a:xfrm>
                <a:off x="11881588" y="199696"/>
                <a:ext cx="0" cy="998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BB7F72-2C80-DC5C-0A32-DAB0BF1DA401}"/>
                  </a:ext>
                </a:extLst>
              </p:cNvPr>
              <p:cNvCxnSpPr>
                <a:cxnSpLocks/>
              </p:cNvCxnSpPr>
              <p:nvPr/>
            </p:nvCxnSpPr>
            <p:spPr>
              <a:xfrm flipH="1">
                <a:off x="11834395" y="205290"/>
                <a:ext cx="511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26">
                <a:extLst>
                  <a:ext uri="{FF2B5EF4-FFF2-40B4-BE49-F238E27FC236}">
                    <a16:creationId xmlns:a16="http://schemas.microsoft.com/office/drawing/2014/main" id="{193A8547-7264-11E0-3DC4-CAE97BDE816D}"/>
                  </a:ext>
                </a:extLst>
              </p:cNvPr>
              <p:cNvSpPr/>
              <p:nvPr/>
            </p:nvSpPr>
            <p:spPr>
              <a:xfrm>
                <a:off x="12035389" y="43301"/>
                <a:ext cx="48247" cy="99665"/>
              </a:xfrm>
              <a:custGeom>
                <a:avLst/>
                <a:gdLst>
                  <a:gd name="connsiteX0" fmla="*/ 0 w 57729"/>
                  <a:gd name="connsiteY0" fmla="*/ 0 h 109728"/>
                  <a:gd name="connsiteX1" fmla="*/ 57729 w 57729"/>
                  <a:gd name="connsiteY1" fmla="*/ 0 h 109728"/>
                  <a:gd name="connsiteX2" fmla="*/ 57729 w 57729"/>
                  <a:gd name="connsiteY2" fmla="*/ 109728 h 109728"/>
                  <a:gd name="connsiteX3" fmla="*/ 0 w 57729"/>
                  <a:gd name="connsiteY3" fmla="*/ 109728 h 109728"/>
                  <a:gd name="connsiteX4" fmla="*/ 0 w 57729"/>
                  <a:gd name="connsiteY4" fmla="*/ 0 h 109728"/>
                  <a:gd name="connsiteX0" fmla="*/ 0 w 91440"/>
                  <a:gd name="connsiteY0" fmla="*/ 109728 h 201168"/>
                  <a:gd name="connsiteX1" fmla="*/ 0 w 91440"/>
                  <a:gd name="connsiteY1" fmla="*/ 0 h 201168"/>
                  <a:gd name="connsiteX2" fmla="*/ 57729 w 91440"/>
                  <a:gd name="connsiteY2" fmla="*/ 0 h 201168"/>
                  <a:gd name="connsiteX3" fmla="*/ 57729 w 91440"/>
                  <a:gd name="connsiteY3" fmla="*/ 109728 h 201168"/>
                  <a:gd name="connsiteX4" fmla="*/ 91440 w 91440"/>
                  <a:gd name="connsiteY4" fmla="*/ 201168 h 201168"/>
                  <a:gd name="connsiteX0" fmla="*/ 0 w 57729"/>
                  <a:gd name="connsiteY0" fmla="*/ 109728 h 109728"/>
                  <a:gd name="connsiteX1" fmla="*/ 0 w 57729"/>
                  <a:gd name="connsiteY1" fmla="*/ 0 h 109728"/>
                  <a:gd name="connsiteX2" fmla="*/ 57729 w 57729"/>
                  <a:gd name="connsiteY2" fmla="*/ 0 h 109728"/>
                  <a:gd name="connsiteX3" fmla="*/ 57729 w 57729"/>
                  <a:gd name="connsiteY3" fmla="*/ 109728 h 109728"/>
                  <a:gd name="connsiteX0" fmla="*/ 0 w 57729"/>
                  <a:gd name="connsiteY0" fmla="*/ 109728 h 109728"/>
                  <a:gd name="connsiteX1" fmla="*/ 0 w 57729"/>
                  <a:gd name="connsiteY1" fmla="*/ 0 h 109728"/>
                  <a:gd name="connsiteX2" fmla="*/ 57729 w 57729"/>
                  <a:gd name="connsiteY2" fmla="*/ 0 h 109728"/>
                  <a:gd name="connsiteX3" fmla="*/ 57729 w 57729"/>
                  <a:gd name="connsiteY3" fmla="*/ 109728 h 109728"/>
                  <a:gd name="connsiteX4" fmla="*/ 0 w 57729"/>
                  <a:gd name="connsiteY4" fmla="*/ 109728 h 109728"/>
                  <a:gd name="connsiteX0" fmla="*/ 0 w 91440"/>
                  <a:gd name="connsiteY0" fmla="*/ 109728 h 201168"/>
                  <a:gd name="connsiteX1" fmla="*/ 0 w 91440"/>
                  <a:gd name="connsiteY1" fmla="*/ 0 h 201168"/>
                  <a:gd name="connsiteX2" fmla="*/ 57729 w 91440"/>
                  <a:gd name="connsiteY2" fmla="*/ 0 h 201168"/>
                  <a:gd name="connsiteX3" fmla="*/ 57729 w 91440"/>
                  <a:gd name="connsiteY3" fmla="*/ 109728 h 201168"/>
                  <a:gd name="connsiteX4" fmla="*/ 91440 w 91440"/>
                  <a:gd name="connsiteY4" fmla="*/ 201168 h 201168"/>
                  <a:gd name="connsiteX0" fmla="*/ 0 w 57729"/>
                  <a:gd name="connsiteY0" fmla="*/ 109728 h 109728"/>
                  <a:gd name="connsiteX1" fmla="*/ 0 w 57729"/>
                  <a:gd name="connsiteY1" fmla="*/ 0 h 109728"/>
                  <a:gd name="connsiteX2" fmla="*/ 57729 w 57729"/>
                  <a:gd name="connsiteY2" fmla="*/ 0 h 109728"/>
                  <a:gd name="connsiteX3" fmla="*/ 57729 w 57729"/>
                  <a:gd name="connsiteY3" fmla="*/ 109728 h 109728"/>
                  <a:gd name="connsiteX0" fmla="*/ 0 w 57729"/>
                  <a:gd name="connsiteY0" fmla="*/ 109728 h 260681"/>
                  <a:gd name="connsiteX1" fmla="*/ 0 w 57729"/>
                  <a:gd name="connsiteY1" fmla="*/ 0 h 260681"/>
                  <a:gd name="connsiteX2" fmla="*/ 57729 w 57729"/>
                  <a:gd name="connsiteY2" fmla="*/ 0 h 260681"/>
                  <a:gd name="connsiteX3" fmla="*/ 57729 w 57729"/>
                  <a:gd name="connsiteY3" fmla="*/ 260681 h 260681"/>
                </a:gdLst>
                <a:ahLst/>
                <a:cxnLst>
                  <a:cxn ang="0">
                    <a:pos x="connsiteX0" y="connsiteY0"/>
                  </a:cxn>
                  <a:cxn ang="0">
                    <a:pos x="connsiteX1" y="connsiteY1"/>
                  </a:cxn>
                  <a:cxn ang="0">
                    <a:pos x="connsiteX2" y="connsiteY2"/>
                  </a:cxn>
                  <a:cxn ang="0">
                    <a:pos x="connsiteX3" y="connsiteY3"/>
                  </a:cxn>
                </a:cxnLst>
                <a:rect l="l" t="t" r="r" b="b"/>
                <a:pathLst>
                  <a:path w="57729" h="260681">
                    <a:moveTo>
                      <a:pt x="0" y="109728"/>
                    </a:moveTo>
                    <a:lnTo>
                      <a:pt x="0" y="0"/>
                    </a:lnTo>
                    <a:lnTo>
                      <a:pt x="57729" y="0"/>
                    </a:lnTo>
                    <a:lnTo>
                      <a:pt x="57729" y="260681"/>
                    </a:lnTo>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97D9CBE1-D32E-B7B3-7B92-DD5E5235E127}"/>
                </a:ext>
              </a:extLst>
            </p:cNvPr>
            <p:cNvCxnSpPr>
              <a:cxnSpLocks/>
            </p:cNvCxnSpPr>
            <p:nvPr/>
          </p:nvCxnSpPr>
          <p:spPr>
            <a:xfrm>
              <a:off x="-22122" y="286691"/>
              <a:ext cx="119286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441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3" r:id="rId7"/>
    <p:sldLayoutId id="2147483674" r:id="rId8"/>
    <p:sldLayoutId id="2147483675" r:id="rId9"/>
    <p:sldLayoutId id="2147483676" r:id="rId10"/>
    <p:sldLayoutId id="2147483721" r:id="rId11"/>
    <p:sldLayoutId id="2147483722" r:id="rId12"/>
    <p:sldLayoutId id="2147483723" r:id="rId13"/>
    <p:sldLayoutId id="2147483680" r:id="rId14"/>
    <p:sldLayoutId id="2147483681" r:id="rId15"/>
    <p:sldLayoutId id="2147483682" r:id="rId16"/>
    <p:sldLayoutId id="2147483683" r:id="rId17"/>
    <p:sldLayoutId id="2147483684" r:id="rId18"/>
    <p:sldLayoutId id="2147483686" r:id="rId19"/>
    <p:sldLayoutId id="2147483687" r:id="rId20"/>
    <p:sldLayoutId id="2147483689" r:id="rId21"/>
    <p:sldLayoutId id="2147483688" r:id="rId22"/>
    <p:sldLayoutId id="2147483690" r:id="rId23"/>
    <p:sldLayoutId id="2147483735" r:id="rId24"/>
    <p:sldLayoutId id="2147483692" r:id="rId25"/>
    <p:sldLayoutId id="2147483693" r:id="rId26"/>
    <p:sldLayoutId id="2147483694" r:id="rId27"/>
    <p:sldLayoutId id="2147483695" r:id="rId28"/>
    <p:sldLayoutId id="2147483697" r:id="rId29"/>
    <p:sldLayoutId id="2147483696" r:id="rId30"/>
    <p:sldLayoutId id="2147483655" r:id="rId31"/>
    <p:sldLayoutId id="2147483656" r:id="rId32"/>
    <p:sldLayoutId id="2147483657" r:id="rId33"/>
    <p:sldLayoutId id="2147483658" r:id="rId34"/>
    <p:sldLayoutId id="2147483659" r:id="rId35"/>
  </p:sldLayoutIdLst>
  <p:hf hdr="0" ftr="0" dt="0"/>
  <p:txStyles>
    <p:titleStyle>
      <a:lvl1pPr algn="l" defTabSz="914400" rtl="0" eaLnBrk="1" latinLnBrk="0" hangingPunct="1">
        <a:lnSpc>
          <a:spcPct val="100000"/>
        </a:lnSpc>
        <a:spcBef>
          <a:spcPct val="0"/>
        </a:spcBef>
        <a:buNone/>
        <a:defRPr sz="2800" b="1" kern="1200">
          <a:solidFill>
            <a:schemeClr val="tx2">
              <a:lumMod val="85000"/>
              <a:lumOff val="1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2">
          <p15:clr>
            <a:srgbClr val="F26B43"/>
          </p15:clr>
        </p15:guide>
        <p15:guide id="4" pos="7560">
          <p15:clr>
            <a:srgbClr val="F26B43"/>
          </p15:clr>
        </p15:guide>
        <p15:guide id="5" orient="horz" pos="120">
          <p15:clr>
            <a:srgbClr val="F26B43"/>
          </p15:clr>
        </p15:guide>
        <p15:guide id="6" orient="horz" pos="432">
          <p15:clr>
            <a:srgbClr val="F26B43"/>
          </p15:clr>
        </p15:guide>
        <p15:guide id="7" orient="horz" pos="4200">
          <p15:clr>
            <a:srgbClr val="F26B43"/>
          </p15:clr>
        </p15:guide>
        <p15:guide id="8" orient="horz" pos="616">
          <p15:clr>
            <a:srgbClr val="F26B43"/>
          </p15:clr>
        </p15:guide>
        <p15:guide id="9" orient="horz" pos="1812">
          <p15:clr>
            <a:srgbClr val="F26B43"/>
          </p15:clr>
        </p15:guide>
        <p15:guide id="10" orient="horz" pos="3000">
          <p15:clr>
            <a:srgbClr val="F26B43"/>
          </p15:clr>
        </p15:guide>
        <p15:guide id="11" pos="2598">
          <p15:clr>
            <a:srgbClr val="F26B43"/>
          </p15:clr>
        </p15:guide>
        <p15:guide id="12" pos="5064">
          <p15:clr>
            <a:srgbClr val="F26B43"/>
          </p15:clr>
        </p15:guide>
        <p15:guide id="13" orient="horz" pos="21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7.png"/><Relationship Id="rId5" Type="http://schemas.microsoft.com/office/2007/relationships/hdphoto" Target="../media/hdphoto7.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C996-0B38-C9C6-F967-89CA2702FCC7}"/>
              </a:ext>
            </a:extLst>
          </p:cNvPr>
          <p:cNvSpPr>
            <a:spLocks noGrp="1"/>
          </p:cNvSpPr>
          <p:nvPr>
            <p:ph type="ctrTitle"/>
          </p:nvPr>
        </p:nvSpPr>
        <p:spPr/>
        <p:txBody>
          <a:bodyPr/>
          <a:lstStyle/>
          <a:p>
            <a:r>
              <a:rPr lang="en-US" dirty="0"/>
              <a:t>Interior Design Company Profile</a:t>
            </a:r>
          </a:p>
        </p:txBody>
      </p:sp>
      <p:sp>
        <p:nvSpPr>
          <p:cNvPr id="3" name="Subtitle 2">
            <a:extLst>
              <a:ext uri="{FF2B5EF4-FFF2-40B4-BE49-F238E27FC236}">
                <a16:creationId xmlns:a16="http://schemas.microsoft.com/office/drawing/2014/main" id="{4F941518-469C-FFA8-42BE-9185E3B27450}"/>
              </a:ext>
            </a:extLst>
          </p:cNvPr>
          <p:cNvSpPr>
            <a:spLocks noGrp="1"/>
          </p:cNvSpPr>
          <p:nvPr>
            <p:ph type="subTitle" idx="1"/>
          </p:nvPr>
        </p:nvSpPr>
        <p:spPr/>
        <p:txBody>
          <a:bodyPr/>
          <a:lstStyle/>
          <a:p>
            <a:r>
              <a:rPr lang="en-US" dirty="0"/>
              <a:t>Your Company Name</a:t>
            </a:r>
          </a:p>
        </p:txBody>
      </p:sp>
    </p:spTree>
    <p:extLst>
      <p:ext uri="{BB962C8B-B14F-4D97-AF65-F5344CB8AC3E}">
        <p14:creationId xmlns:p14="http://schemas.microsoft.com/office/powerpoint/2010/main" val="235014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Oval 249">
            <a:extLst>
              <a:ext uri="{FF2B5EF4-FFF2-40B4-BE49-F238E27FC236}">
                <a16:creationId xmlns:a16="http://schemas.microsoft.com/office/drawing/2014/main" id="{DBE0435C-922B-C335-F77F-BDC44D3D56D2}"/>
              </a:ext>
            </a:extLst>
          </p:cNvPr>
          <p:cNvSpPr/>
          <p:nvPr/>
        </p:nvSpPr>
        <p:spPr>
          <a:xfrm>
            <a:off x="9668175" y="4772166"/>
            <a:ext cx="4058823" cy="4058821"/>
          </a:xfrm>
          <a:prstGeom prst="ellipse">
            <a:avLst/>
          </a:prstGeom>
          <a:gradFill flip="none" rotWithShape="1">
            <a:gsLst>
              <a:gs pos="45000">
                <a:schemeClr val="accent1">
                  <a:alpha val="50000"/>
                </a:schemeClr>
              </a:gs>
              <a:gs pos="76000">
                <a:schemeClr val="accent2">
                  <a:alpha val="7000"/>
                </a:schemeClr>
              </a:gs>
            </a:gsLst>
            <a:path path="circle">
              <a:fillToRect r="100000" b="100000"/>
            </a:path>
            <a:tileRect l="-100000" t="-100000"/>
          </a:gradFill>
          <a:ln>
            <a:noFill/>
          </a:ln>
          <a:effectLst>
            <a:softEdge rad="723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D7579174-789F-6BB0-95DC-A84751D233D8}"/>
              </a:ext>
            </a:extLst>
          </p:cNvPr>
          <p:cNvSpPr/>
          <p:nvPr/>
        </p:nvSpPr>
        <p:spPr>
          <a:xfrm>
            <a:off x="8396089" y="4646530"/>
            <a:ext cx="3234992" cy="1910116"/>
          </a:xfrm>
          <a:prstGeom prst="rect">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B7CF8-9BAE-4712-B570-51B205D95ACE}"/>
              </a:ext>
            </a:extLst>
          </p:cNvPr>
          <p:cNvSpPr>
            <a:spLocks noGrp="1"/>
          </p:cNvSpPr>
          <p:nvPr>
            <p:ph type="title"/>
          </p:nvPr>
        </p:nvSpPr>
        <p:spPr/>
        <p:txBody>
          <a:bodyPr/>
          <a:lstStyle/>
          <a:p>
            <a:r>
              <a:rPr lang="en-US" dirty="0"/>
              <a:t>Table of Contents</a:t>
            </a:r>
          </a:p>
        </p:txBody>
      </p:sp>
      <p:sp>
        <p:nvSpPr>
          <p:cNvPr id="3" name="Slide Number Placeholder 2">
            <a:extLst>
              <a:ext uri="{FF2B5EF4-FFF2-40B4-BE49-F238E27FC236}">
                <a16:creationId xmlns:a16="http://schemas.microsoft.com/office/drawing/2014/main" id="{9B8E4103-5971-46E7-98E1-0575C0C4747B}"/>
              </a:ext>
            </a:extLst>
          </p:cNvPr>
          <p:cNvSpPr>
            <a:spLocks noGrp="1"/>
          </p:cNvSpPr>
          <p:nvPr>
            <p:ph type="sldNum" sz="quarter" idx="12"/>
          </p:nvPr>
        </p:nvSpPr>
        <p:spPr/>
        <p:txBody>
          <a:bodyPr/>
          <a:lstStyle/>
          <a:p>
            <a:fld id="{E7FA189D-CB2C-4550-8547-A1E7925FC402}" type="slidenum">
              <a:rPr lang="en-US" smtClean="0"/>
              <a:t>2</a:t>
            </a:fld>
            <a:endParaRPr lang="en-US"/>
          </a:p>
        </p:txBody>
      </p:sp>
      <p:pic>
        <p:nvPicPr>
          <p:cNvPr id="10" name="Picture Placeholder 9" descr="A living room with a blue couch&#10;&#10;Description automatically generated with medium confidence">
            <a:extLst>
              <a:ext uri="{FF2B5EF4-FFF2-40B4-BE49-F238E27FC236}">
                <a16:creationId xmlns:a16="http://schemas.microsoft.com/office/drawing/2014/main" id="{B3007521-098C-AA21-F104-38CEC25D24D8}"/>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p:pic>
      <p:grpSp>
        <p:nvGrpSpPr>
          <p:cNvPr id="5" name="Group 4">
            <a:extLst>
              <a:ext uri="{FF2B5EF4-FFF2-40B4-BE49-F238E27FC236}">
                <a16:creationId xmlns:a16="http://schemas.microsoft.com/office/drawing/2014/main" id="{97CCE3AD-1E26-5F32-F779-73C5746DEFEC}"/>
              </a:ext>
            </a:extLst>
          </p:cNvPr>
          <p:cNvGrpSpPr/>
          <p:nvPr/>
        </p:nvGrpSpPr>
        <p:grpSpPr>
          <a:xfrm>
            <a:off x="-3" y="812395"/>
            <a:ext cx="12192003" cy="6045605"/>
            <a:chOff x="-3" y="812395"/>
            <a:chExt cx="12192003" cy="6045605"/>
          </a:xfrm>
        </p:grpSpPr>
        <p:sp>
          <p:nvSpPr>
            <p:cNvPr id="9" name="Rectangle 8">
              <a:extLst>
                <a:ext uri="{FF2B5EF4-FFF2-40B4-BE49-F238E27FC236}">
                  <a16:creationId xmlns:a16="http://schemas.microsoft.com/office/drawing/2014/main" id="{0116F9AB-7B4A-4155-8E0C-0278186D39D9}"/>
                </a:ext>
              </a:extLst>
            </p:cNvPr>
            <p:cNvSpPr/>
            <p:nvPr/>
          </p:nvSpPr>
          <p:spPr>
            <a:xfrm flipH="1">
              <a:off x="-3" y="812395"/>
              <a:ext cx="190502" cy="604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90CE8EFF-CB95-4D79-A452-6AE539DBDC67}"/>
                </a:ext>
              </a:extLst>
            </p:cNvPr>
            <p:cNvGrpSpPr/>
            <p:nvPr/>
          </p:nvGrpSpPr>
          <p:grpSpPr>
            <a:xfrm>
              <a:off x="85731" y="935854"/>
              <a:ext cx="12106269" cy="90600"/>
              <a:chOff x="85731" y="1185239"/>
              <a:chExt cx="12106269" cy="90600"/>
            </a:xfrm>
          </p:grpSpPr>
          <p:cxnSp>
            <p:nvCxnSpPr>
              <p:cNvPr id="131" name="Straight Connector 130">
                <a:extLst>
                  <a:ext uri="{FF2B5EF4-FFF2-40B4-BE49-F238E27FC236}">
                    <a16:creationId xmlns:a16="http://schemas.microsoft.com/office/drawing/2014/main" id="{8DFE11D7-BCB0-4CFD-A696-6EF0196D8939}"/>
                  </a:ext>
                </a:extLst>
              </p:cNvPr>
              <p:cNvCxnSpPr>
                <a:cxnSpLocks/>
              </p:cNvCxnSpPr>
              <p:nvPr/>
            </p:nvCxnSpPr>
            <p:spPr>
              <a:xfrm flipV="1">
                <a:off x="4480037" y="1230539"/>
                <a:ext cx="6763657" cy="0"/>
              </a:xfrm>
              <a:prstGeom prst="line">
                <a:avLst/>
              </a:prstGeom>
              <a:ln w="31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FC8321F6-6869-4601-9794-78DDD81C2B20}"/>
                  </a:ext>
                </a:extLst>
              </p:cNvPr>
              <p:cNvSpPr/>
              <p:nvPr/>
            </p:nvSpPr>
            <p:spPr>
              <a:xfrm>
                <a:off x="85731" y="1187032"/>
                <a:ext cx="10137976" cy="87015"/>
              </a:xfrm>
              <a:prstGeom prst="rect">
                <a:avLst/>
              </a:prstGeom>
              <a:pattFill prst="dkVert">
                <a:fgClr>
                  <a:schemeClr val="bg2">
                    <a:lumMod val="85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70F83438-5AF2-4CB8-9A8C-D4009855C547}"/>
                  </a:ext>
                </a:extLst>
              </p:cNvPr>
              <p:cNvSpPr/>
              <p:nvPr/>
            </p:nvSpPr>
            <p:spPr>
              <a:xfrm>
                <a:off x="11081179" y="1185239"/>
                <a:ext cx="1110821" cy="90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7" name="Group 336">
            <a:extLst>
              <a:ext uri="{FF2B5EF4-FFF2-40B4-BE49-F238E27FC236}">
                <a16:creationId xmlns:a16="http://schemas.microsoft.com/office/drawing/2014/main" id="{5429D8D0-DE5B-46F5-1D6E-DC30E040E0F2}"/>
              </a:ext>
            </a:extLst>
          </p:cNvPr>
          <p:cNvGrpSpPr/>
          <p:nvPr/>
        </p:nvGrpSpPr>
        <p:grpSpPr>
          <a:xfrm>
            <a:off x="543713" y="1024662"/>
            <a:ext cx="11221658" cy="5833335"/>
            <a:chOff x="543713" y="1024662"/>
            <a:chExt cx="11221658" cy="5833335"/>
          </a:xfrm>
        </p:grpSpPr>
        <p:grpSp>
          <p:nvGrpSpPr>
            <p:cNvPr id="13" name="Group 12">
              <a:extLst>
                <a:ext uri="{FF2B5EF4-FFF2-40B4-BE49-F238E27FC236}">
                  <a16:creationId xmlns:a16="http://schemas.microsoft.com/office/drawing/2014/main" id="{9EBAE922-5A99-4C94-97F6-82C33328DAC9}"/>
                </a:ext>
              </a:extLst>
            </p:cNvPr>
            <p:cNvGrpSpPr/>
            <p:nvPr/>
          </p:nvGrpSpPr>
          <p:grpSpPr>
            <a:xfrm>
              <a:off x="8737611" y="1024662"/>
              <a:ext cx="3027760" cy="2904789"/>
              <a:chOff x="8737611" y="1024662"/>
              <a:chExt cx="3027760" cy="2904789"/>
            </a:xfrm>
          </p:grpSpPr>
          <p:cxnSp>
            <p:nvCxnSpPr>
              <p:cNvPr id="106" name="Straight Connector 105">
                <a:extLst>
                  <a:ext uri="{FF2B5EF4-FFF2-40B4-BE49-F238E27FC236}">
                    <a16:creationId xmlns:a16="http://schemas.microsoft.com/office/drawing/2014/main" id="{EFBEBEC7-366B-4A61-9841-C459D28F07DF}"/>
                  </a:ext>
                </a:extLst>
              </p:cNvPr>
              <p:cNvCxnSpPr>
                <a:cxnSpLocks/>
              </p:cNvCxnSpPr>
              <p:nvPr/>
            </p:nvCxnSpPr>
            <p:spPr>
              <a:xfrm>
                <a:off x="9168117" y="1024662"/>
                <a:ext cx="0" cy="283464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71088931-6479-46AF-98C8-8FF1D755A6E6}"/>
                  </a:ext>
                </a:extLst>
              </p:cNvPr>
              <p:cNvGrpSpPr/>
              <p:nvPr/>
            </p:nvGrpSpPr>
            <p:grpSpPr>
              <a:xfrm>
                <a:off x="8737611" y="1117139"/>
                <a:ext cx="1631544" cy="282542"/>
                <a:chOff x="4709665" y="3302695"/>
                <a:chExt cx="1631544" cy="282542"/>
              </a:xfrm>
            </p:grpSpPr>
            <p:sp>
              <p:nvSpPr>
                <p:cNvPr id="128" name="TextBox 69">
                  <a:extLst>
                    <a:ext uri="{FF2B5EF4-FFF2-40B4-BE49-F238E27FC236}">
                      <a16:creationId xmlns:a16="http://schemas.microsoft.com/office/drawing/2014/main" id="{4DC3A375-9B00-43D5-8DE2-F43AC732CAD2}"/>
                    </a:ext>
                  </a:extLst>
                </p:cNvPr>
                <p:cNvSpPr txBox="1"/>
                <p:nvPr/>
              </p:nvSpPr>
              <p:spPr>
                <a:xfrm>
                  <a:off x="5181917" y="3305467"/>
                  <a:ext cx="1159292"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Market share</a:t>
                  </a:r>
                </a:p>
              </p:txBody>
            </p:sp>
            <p:sp>
              <p:nvSpPr>
                <p:cNvPr id="129" name="Rectangle 128">
                  <a:extLst>
                    <a:ext uri="{FF2B5EF4-FFF2-40B4-BE49-F238E27FC236}">
                      <a16:creationId xmlns:a16="http://schemas.microsoft.com/office/drawing/2014/main" id="{24014F10-913F-49A5-85C1-97A0A6375608}"/>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23</a:t>
                  </a:r>
                </a:p>
              </p:txBody>
            </p:sp>
            <p:sp>
              <p:nvSpPr>
                <p:cNvPr id="130" name="Freeform: Shape 129">
                  <a:extLst>
                    <a:ext uri="{FF2B5EF4-FFF2-40B4-BE49-F238E27FC236}">
                      <a16:creationId xmlns:a16="http://schemas.microsoft.com/office/drawing/2014/main" id="{3B78F98C-55D5-4703-9BC8-7EBC41EDDC05}"/>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108" name="Group 107">
                <a:extLst>
                  <a:ext uri="{FF2B5EF4-FFF2-40B4-BE49-F238E27FC236}">
                    <a16:creationId xmlns:a16="http://schemas.microsoft.com/office/drawing/2014/main" id="{69AED169-6D9F-4958-9472-EFFCD480AC24}"/>
                  </a:ext>
                </a:extLst>
              </p:cNvPr>
              <p:cNvGrpSpPr/>
              <p:nvPr/>
            </p:nvGrpSpPr>
            <p:grpSpPr>
              <a:xfrm>
                <a:off x="8737611" y="1623093"/>
                <a:ext cx="3027760" cy="282542"/>
                <a:chOff x="4709665" y="3302695"/>
                <a:chExt cx="3027760" cy="282542"/>
              </a:xfrm>
            </p:grpSpPr>
            <p:sp>
              <p:nvSpPr>
                <p:cNvPr id="125" name="TextBox 69">
                  <a:extLst>
                    <a:ext uri="{FF2B5EF4-FFF2-40B4-BE49-F238E27FC236}">
                      <a16:creationId xmlns:a16="http://schemas.microsoft.com/office/drawing/2014/main" id="{94C91962-4250-4450-B929-ABDBB73FB24F}"/>
                    </a:ext>
                  </a:extLst>
                </p:cNvPr>
                <p:cNvSpPr txBox="1"/>
                <p:nvPr/>
              </p:nvSpPr>
              <p:spPr>
                <a:xfrm>
                  <a:off x="5181917" y="3305467"/>
                  <a:ext cx="2555508"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Our interior design technologies</a:t>
                  </a:r>
                </a:p>
              </p:txBody>
            </p:sp>
            <p:sp>
              <p:nvSpPr>
                <p:cNvPr id="126" name="Rectangle 125">
                  <a:extLst>
                    <a:ext uri="{FF2B5EF4-FFF2-40B4-BE49-F238E27FC236}">
                      <a16:creationId xmlns:a16="http://schemas.microsoft.com/office/drawing/2014/main" id="{CB8BFCF6-EEB7-42A1-A06F-5D08D6489FA6}"/>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24</a:t>
                  </a:r>
                </a:p>
              </p:txBody>
            </p:sp>
            <p:sp>
              <p:nvSpPr>
                <p:cNvPr id="127" name="Freeform: Shape 126">
                  <a:extLst>
                    <a:ext uri="{FF2B5EF4-FFF2-40B4-BE49-F238E27FC236}">
                      <a16:creationId xmlns:a16="http://schemas.microsoft.com/office/drawing/2014/main" id="{2CD272CA-2F64-4A08-8A3B-870DEC617025}"/>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109" name="Group 108">
                <a:extLst>
                  <a:ext uri="{FF2B5EF4-FFF2-40B4-BE49-F238E27FC236}">
                    <a16:creationId xmlns:a16="http://schemas.microsoft.com/office/drawing/2014/main" id="{C0E06014-9C1C-4E0F-9DD5-FDA5D81B3998}"/>
                  </a:ext>
                </a:extLst>
              </p:cNvPr>
              <p:cNvGrpSpPr/>
              <p:nvPr/>
            </p:nvGrpSpPr>
            <p:grpSpPr>
              <a:xfrm>
                <a:off x="8737611" y="2129047"/>
                <a:ext cx="2572507" cy="282542"/>
                <a:chOff x="4709665" y="3302695"/>
                <a:chExt cx="2572507" cy="282542"/>
              </a:xfrm>
            </p:grpSpPr>
            <p:sp>
              <p:nvSpPr>
                <p:cNvPr id="122" name="TextBox 69">
                  <a:extLst>
                    <a:ext uri="{FF2B5EF4-FFF2-40B4-BE49-F238E27FC236}">
                      <a16:creationId xmlns:a16="http://schemas.microsoft.com/office/drawing/2014/main" id="{871AA431-9FD5-44A4-B361-BF1F540E2709}"/>
                    </a:ext>
                  </a:extLst>
                </p:cNvPr>
                <p:cNvSpPr txBox="1"/>
                <p:nvPr/>
              </p:nvSpPr>
              <p:spPr>
                <a:xfrm>
                  <a:off x="5181917" y="3305467"/>
                  <a:ext cx="2100255"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Business expansion plans </a:t>
                  </a:r>
                </a:p>
              </p:txBody>
            </p:sp>
            <p:sp>
              <p:nvSpPr>
                <p:cNvPr id="123" name="Rectangle 122">
                  <a:extLst>
                    <a:ext uri="{FF2B5EF4-FFF2-40B4-BE49-F238E27FC236}">
                      <a16:creationId xmlns:a16="http://schemas.microsoft.com/office/drawing/2014/main" id="{EA8E66A4-0328-4514-87CC-CF8847DBF13F}"/>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25</a:t>
                  </a:r>
                </a:p>
              </p:txBody>
            </p:sp>
            <p:sp>
              <p:nvSpPr>
                <p:cNvPr id="124" name="Freeform: Shape 123">
                  <a:extLst>
                    <a:ext uri="{FF2B5EF4-FFF2-40B4-BE49-F238E27FC236}">
                      <a16:creationId xmlns:a16="http://schemas.microsoft.com/office/drawing/2014/main" id="{B76A04BB-1D2C-4197-97BF-75046167D1B9}"/>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06B0D937-8186-4238-A694-3799CEDDB3F1}"/>
                  </a:ext>
                </a:extLst>
              </p:cNvPr>
              <p:cNvGrpSpPr/>
              <p:nvPr/>
            </p:nvGrpSpPr>
            <p:grpSpPr>
              <a:xfrm>
                <a:off x="8737611" y="2635001"/>
                <a:ext cx="1748563" cy="282542"/>
                <a:chOff x="4709665" y="3302695"/>
                <a:chExt cx="1748563" cy="282542"/>
              </a:xfrm>
            </p:grpSpPr>
            <p:sp>
              <p:nvSpPr>
                <p:cNvPr id="119" name="TextBox 69">
                  <a:extLst>
                    <a:ext uri="{FF2B5EF4-FFF2-40B4-BE49-F238E27FC236}">
                      <a16:creationId xmlns:a16="http://schemas.microsoft.com/office/drawing/2014/main" id="{93DD01FB-A2B0-4B45-AF1B-A8A3A61B3EDF}"/>
                    </a:ext>
                  </a:extLst>
                </p:cNvPr>
                <p:cNvSpPr txBox="1"/>
                <p:nvPr/>
              </p:nvSpPr>
              <p:spPr>
                <a:xfrm>
                  <a:off x="5181917" y="3305467"/>
                  <a:ext cx="1276311"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SWOT analysis </a:t>
                  </a:r>
                </a:p>
              </p:txBody>
            </p:sp>
            <p:sp>
              <p:nvSpPr>
                <p:cNvPr id="120" name="Rectangle 119">
                  <a:extLst>
                    <a:ext uri="{FF2B5EF4-FFF2-40B4-BE49-F238E27FC236}">
                      <a16:creationId xmlns:a16="http://schemas.microsoft.com/office/drawing/2014/main" id="{AF43309C-56C4-4F35-B473-DCC1DCACE7A6}"/>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26</a:t>
                  </a:r>
                </a:p>
              </p:txBody>
            </p:sp>
            <p:sp>
              <p:nvSpPr>
                <p:cNvPr id="121" name="Freeform: Shape 120">
                  <a:extLst>
                    <a:ext uri="{FF2B5EF4-FFF2-40B4-BE49-F238E27FC236}">
                      <a16:creationId xmlns:a16="http://schemas.microsoft.com/office/drawing/2014/main" id="{2A5181AE-930E-4019-B42C-4D028AC33685}"/>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111" name="Group 110">
                <a:extLst>
                  <a:ext uri="{FF2B5EF4-FFF2-40B4-BE49-F238E27FC236}">
                    <a16:creationId xmlns:a16="http://schemas.microsoft.com/office/drawing/2014/main" id="{9E15E1EF-D606-4970-ACCA-95BD7A1C1E06}"/>
                  </a:ext>
                </a:extLst>
              </p:cNvPr>
              <p:cNvGrpSpPr/>
              <p:nvPr/>
            </p:nvGrpSpPr>
            <p:grpSpPr>
              <a:xfrm>
                <a:off x="8737611" y="3140955"/>
                <a:ext cx="1676428" cy="282542"/>
                <a:chOff x="4709665" y="3302695"/>
                <a:chExt cx="1676428" cy="282542"/>
              </a:xfrm>
            </p:grpSpPr>
            <p:sp>
              <p:nvSpPr>
                <p:cNvPr id="116" name="TextBox 69">
                  <a:extLst>
                    <a:ext uri="{FF2B5EF4-FFF2-40B4-BE49-F238E27FC236}">
                      <a16:creationId xmlns:a16="http://schemas.microsoft.com/office/drawing/2014/main" id="{6AF27A27-42ED-4118-A556-B23D199E82E2}"/>
                    </a:ext>
                  </a:extLst>
                </p:cNvPr>
                <p:cNvSpPr txBox="1"/>
                <p:nvPr/>
              </p:nvSpPr>
              <p:spPr>
                <a:xfrm>
                  <a:off x="5181917" y="3305467"/>
                  <a:ext cx="120417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CSR initiatives</a:t>
                  </a:r>
                </a:p>
              </p:txBody>
            </p:sp>
            <p:sp>
              <p:nvSpPr>
                <p:cNvPr id="117" name="Rectangle 116">
                  <a:extLst>
                    <a:ext uri="{FF2B5EF4-FFF2-40B4-BE49-F238E27FC236}">
                      <a16:creationId xmlns:a16="http://schemas.microsoft.com/office/drawing/2014/main" id="{040C6296-1E6A-47ED-B715-330D90AC4EB1}"/>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27</a:t>
                  </a:r>
                </a:p>
              </p:txBody>
            </p:sp>
            <p:sp>
              <p:nvSpPr>
                <p:cNvPr id="118" name="Freeform: Shape 117">
                  <a:extLst>
                    <a:ext uri="{FF2B5EF4-FFF2-40B4-BE49-F238E27FC236}">
                      <a16:creationId xmlns:a16="http://schemas.microsoft.com/office/drawing/2014/main" id="{A2D91A50-80E1-4359-AADE-B9569917FEF2}"/>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112" name="Group 111">
                <a:extLst>
                  <a:ext uri="{FF2B5EF4-FFF2-40B4-BE49-F238E27FC236}">
                    <a16:creationId xmlns:a16="http://schemas.microsoft.com/office/drawing/2014/main" id="{A553E94D-ED8C-48B3-ACCE-78F3269CD2A3}"/>
                  </a:ext>
                </a:extLst>
              </p:cNvPr>
              <p:cNvGrpSpPr/>
              <p:nvPr/>
            </p:nvGrpSpPr>
            <p:grpSpPr>
              <a:xfrm>
                <a:off x="8737611" y="3646909"/>
                <a:ext cx="1527349" cy="282542"/>
                <a:chOff x="4709665" y="3302695"/>
                <a:chExt cx="1527349" cy="282542"/>
              </a:xfrm>
            </p:grpSpPr>
            <p:sp>
              <p:nvSpPr>
                <p:cNvPr id="113" name="TextBox 69">
                  <a:extLst>
                    <a:ext uri="{FF2B5EF4-FFF2-40B4-BE49-F238E27FC236}">
                      <a16:creationId xmlns:a16="http://schemas.microsoft.com/office/drawing/2014/main" id="{42A5608A-354B-44B8-B564-18EE53375E76}"/>
                    </a:ext>
                  </a:extLst>
                </p:cNvPr>
                <p:cNvSpPr txBox="1"/>
                <p:nvPr/>
              </p:nvSpPr>
              <p:spPr>
                <a:xfrm>
                  <a:off x="5181917" y="3305467"/>
                  <a:ext cx="1055097"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Case study </a:t>
                  </a:r>
                </a:p>
              </p:txBody>
            </p:sp>
            <p:sp>
              <p:nvSpPr>
                <p:cNvPr id="114" name="Rectangle 113">
                  <a:extLst>
                    <a:ext uri="{FF2B5EF4-FFF2-40B4-BE49-F238E27FC236}">
                      <a16:creationId xmlns:a16="http://schemas.microsoft.com/office/drawing/2014/main" id="{381CD218-A3B9-4F69-9936-B4EA2EE8F124}"/>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28</a:t>
                  </a:r>
                </a:p>
              </p:txBody>
            </p:sp>
            <p:sp>
              <p:nvSpPr>
                <p:cNvPr id="115" name="Freeform: Shape 114">
                  <a:extLst>
                    <a:ext uri="{FF2B5EF4-FFF2-40B4-BE49-F238E27FC236}">
                      <a16:creationId xmlns:a16="http://schemas.microsoft.com/office/drawing/2014/main" id="{AC4019FE-BF1D-48CA-BD14-528DB315507D}"/>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grpSp>
          <p:nvGrpSpPr>
            <p:cNvPr id="14" name="Group 13">
              <a:extLst>
                <a:ext uri="{FF2B5EF4-FFF2-40B4-BE49-F238E27FC236}">
                  <a16:creationId xmlns:a16="http://schemas.microsoft.com/office/drawing/2014/main" id="{61CBEA17-B8A2-4EB7-9330-0253971EF22E}"/>
                </a:ext>
              </a:extLst>
            </p:cNvPr>
            <p:cNvGrpSpPr/>
            <p:nvPr/>
          </p:nvGrpSpPr>
          <p:grpSpPr>
            <a:xfrm>
              <a:off x="543713" y="1024662"/>
              <a:ext cx="2753646" cy="5833335"/>
              <a:chOff x="1298873" y="1024662"/>
              <a:chExt cx="2753646" cy="5833335"/>
            </a:xfrm>
          </p:grpSpPr>
          <p:cxnSp>
            <p:nvCxnSpPr>
              <p:cNvPr id="61" name="Straight Connector 60">
                <a:extLst>
                  <a:ext uri="{FF2B5EF4-FFF2-40B4-BE49-F238E27FC236}">
                    <a16:creationId xmlns:a16="http://schemas.microsoft.com/office/drawing/2014/main" id="{E0898E0F-FC77-499C-A9D4-CDFF98D6EF27}"/>
                  </a:ext>
                </a:extLst>
              </p:cNvPr>
              <p:cNvCxnSpPr>
                <a:cxnSpLocks/>
              </p:cNvCxnSpPr>
              <p:nvPr/>
            </p:nvCxnSpPr>
            <p:spPr>
              <a:xfrm>
                <a:off x="1729380" y="1024662"/>
                <a:ext cx="0" cy="5833335"/>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B79C9E4-FFF2-4940-B1E3-FCFC4F1FED02}"/>
                  </a:ext>
                </a:extLst>
              </p:cNvPr>
              <p:cNvGrpSpPr/>
              <p:nvPr/>
            </p:nvGrpSpPr>
            <p:grpSpPr>
              <a:xfrm>
                <a:off x="1298873" y="1117139"/>
                <a:ext cx="2112445" cy="282542"/>
                <a:chOff x="4709665" y="3302695"/>
                <a:chExt cx="2112445" cy="282542"/>
              </a:xfrm>
            </p:grpSpPr>
            <p:sp>
              <p:nvSpPr>
                <p:cNvPr id="103" name="TextBox 69">
                  <a:extLst>
                    <a:ext uri="{FF2B5EF4-FFF2-40B4-BE49-F238E27FC236}">
                      <a16:creationId xmlns:a16="http://schemas.microsoft.com/office/drawing/2014/main" id="{A279633B-1A36-47B7-99A8-FCFCE48563E4}"/>
                    </a:ext>
                  </a:extLst>
                </p:cNvPr>
                <p:cNvSpPr txBox="1"/>
                <p:nvPr/>
              </p:nvSpPr>
              <p:spPr>
                <a:xfrm>
                  <a:off x="5181917" y="3305467"/>
                  <a:ext cx="1640193"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Executive summary</a:t>
                  </a:r>
                </a:p>
              </p:txBody>
            </p:sp>
            <p:sp>
              <p:nvSpPr>
                <p:cNvPr id="104" name="Rectangle 103">
                  <a:extLst>
                    <a:ext uri="{FF2B5EF4-FFF2-40B4-BE49-F238E27FC236}">
                      <a16:creationId xmlns:a16="http://schemas.microsoft.com/office/drawing/2014/main" id="{0B90D1D7-739F-46D6-9165-389D73EE5F6F}"/>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01</a:t>
                  </a:r>
                </a:p>
              </p:txBody>
            </p:sp>
            <p:sp>
              <p:nvSpPr>
                <p:cNvPr id="105" name="Freeform: Shape 104">
                  <a:extLst>
                    <a:ext uri="{FF2B5EF4-FFF2-40B4-BE49-F238E27FC236}">
                      <a16:creationId xmlns:a16="http://schemas.microsoft.com/office/drawing/2014/main" id="{84E00982-202D-4A8F-AB49-8F4944019E79}"/>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C0C75306-7880-4B1A-9BEA-7544C2552D28}"/>
                  </a:ext>
                </a:extLst>
              </p:cNvPr>
              <p:cNvGrpSpPr/>
              <p:nvPr/>
            </p:nvGrpSpPr>
            <p:grpSpPr>
              <a:xfrm>
                <a:off x="1298873" y="1623093"/>
                <a:ext cx="2380147" cy="282542"/>
                <a:chOff x="4709665" y="3302695"/>
                <a:chExt cx="2380147" cy="282542"/>
              </a:xfrm>
            </p:grpSpPr>
            <p:sp>
              <p:nvSpPr>
                <p:cNvPr id="100" name="TextBox 69">
                  <a:extLst>
                    <a:ext uri="{FF2B5EF4-FFF2-40B4-BE49-F238E27FC236}">
                      <a16:creationId xmlns:a16="http://schemas.microsoft.com/office/drawing/2014/main" id="{58219C4E-6749-451E-96E1-58ACB9DD211D}"/>
                    </a:ext>
                  </a:extLst>
                </p:cNvPr>
                <p:cNvSpPr txBox="1"/>
                <p:nvPr/>
              </p:nvSpPr>
              <p:spPr>
                <a:xfrm>
                  <a:off x="5181917" y="3305467"/>
                  <a:ext cx="1907895"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Company introduction </a:t>
                  </a:r>
                </a:p>
              </p:txBody>
            </p:sp>
            <p:sp>
              <p:nvSpPr>
                <p:cNvPr id="101" name="Rectangle 100">
                  <a:extLst>
                    <a:ext uri="{FF2B5EF4-FFF2-40B4-BE49-F238E27FC236}">
                      <a16:creationId xmlns:a16="http://schemas.microsoft.com/office/drawing/2014/main" id="{5EF08E07-BEA1-4F8B-9A86-1F6A8EB5B9A7}"/>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02</a:t>
                  </a:r>
                </a:p>
              </p:txBody>
            </p:sp>
            <p:sp>
              <p:nvSpPr>
                <p:cNvPr id="102" name="Freeform: Shape 101">
                  <a:extLst>
                    <a:ext uri="{FF2B5EF4-FFF2-40B4-BE49-F238E27FC236}">
                      <a16:creationId xmlns:a16="http://schemas.microsoft.com/office/drawing/2014/main" id="{777DBE7C-8D93-4D5A-8D78-B418060C155B}"/>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EDDF59C0-8F95-4FBA-BB4D-97BA2F07345A}"/>
                  </a:ext>
                </a:extLst>
              </p:cNvPr>
              <p:cNvGrpSpPr/>
              <p:nvPr/>
            </p:nvGrpSpPr>
            <p:grpSpPr>
              <a:xfrm>
                <a:off x="1298873" y="2129047"/>
                <a:ext cx="2112445" cy="282542"/>
                <a:chOff x="4709665" y="3302695"/>
                <a:chExt cx="2112445" cy="282542"/>
              </a:xfrm>
            </p:grpSpPr>
            <p:sp>
              <p:nvSpPr>
                <p:cNvPr id="97" name="TextBox 69">
                  <a:extLst>
                    <a:ext uri="{FF2B5EF4-FFF2-40B4-BE49-F238E27FC236}">
                      <a16:creationId xmlns:a16="http://schemas.microsoft.com/office/drawing/2014/main" id="{7673E19B-25B9-485B-8B7E-45AB2ACF814A}"/>
                    </a:ext>
                  </a:extLst>
                </p:cNvPr>
                <p:cNvSpPr txBox="1"/>
                <p:nvPr/>
              </p:nvSpPr>
              <p:spPr>
                <a:xfrm>
                  <a:off x="5181917" y="3305467"/>
                  <a:ext cx="1640193"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Vision and mission </a:t>
                  </a:r>
                </a:p>
              </p:txBody>
            </p:sp>
            <p:sp>
              <p:nvSpPr>
                <p:cNvPr id="98" name="Rectangle 97">
                  <a:extLst>
                    <a:ext uri="{FF2B5EF4-FFF2-40B4-BE49-F238E27FC236}">
                      <a16:creationId xmlns:a16="http://schemas.microsoft.com/office/drawing/2014/main" id="{3AB79717-060C-46CC-A300-0EDECC5FBBBD}"/>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03</a:t>
                  </a:r>
                </a:p>
              </p:txBody>
            </p:sp>
            <p:sp>
              <p:nvSpPr>
                <p:cNvPr id="99" name="Freeform: Shape 98">
                  <a:extLst>
                    <a:ext uri="{FF2B5EF4-FFF2-40B4-BE49-F238E27FC236}">
                      <a16:creationId xmlns:a16="http://schemas.microsoft.com/office/drawing/2014/main" id="{A1921031-D3F6-468B-9FA9-4AD254A238DD}"/>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03E55002-CB2B-4938-A522-B910D0BDACF5}"/>
                  </a:ext>
                </a:extLst>
              </p:cNvPr>
              <p:cNvGrpSpPr/>
              <p:nvPr/>
            </p:nvGrpSpPr>
            <p:grpSpPr>
              <a:xfrm>
                <a:off x="1298873" y="2635001"/>
                <a:ext cx="2356101" cy="282542"/>
                <a:chOff x="4709665" y="3302695"/>
                <a:chExt cx="2356101" cy="282542"/>
              </a:xfrm>
            </p:grpSpPr>
            <p:sp>
              <p:nvSpPr>
                <p:cNvPr id="94" name="TextBox 69">
                  <a:extLst>
                    <a:ext uri="{FF2B5EF4-FFF2-40B4-BE49-F238E27FC236}">
                      <a16:creationId xmlns:a16="http://schemas.microsoft.com/office/drawing/2014/main" id="{C02587AC-A03E-4631-A808-0ED1D298CE31}"/>
                    </a:ext>
                  </a:extLst>
                </p:cNvPr>
                <p:cNvSpPr txBox="1"/>
                <p:nvPr/>
              </p:nvSpPr>
              <p:spPr>
                <a:xfrm>
                  <a:off x="5181917" y="3305467"/>
                  <a:ext cx="1883849"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Key designing services</a:t>
                  </a:r>
                </a:p>
              </p:txBody>
            </p:sp>
            <p:sp>
              <p:nvSpPr>
                <p:cNvPr id="95" name="Rectangle 94">
                  <a:extLst>
                    <a:ext uri="{FF2B5EF4-FFF2-40B4-BE49-F238E27FC236}">
                      <a16:creationId xmlns:a16="http://schemas.microsoft.com/office/drawing/2014/main" id="{D8820145-6A62-403E-A278-A5EF24614CB5}"/>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04</a:t>
                  </a:r>
                </a:p>
              </p:txBody>
            </p:sp>
            <p:sp>
              <p:nvSpPr>
                <p:cNvPr id="96" name="Freeform: Shape 95">
                  <a:extLst>
                    <a:ext uri="{FF2B5EF4-FFF2-40B4-BE49-F238E27FC236}">
                      <a16:creationId xmlns:a16="http://schemas.microsoft.com/office/drawing/2014/main" id="{0B1F49A9-60F9-43DD-8FE9-DF580756C128}"/>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ED1EF5A1-C158-4E99-B864-8F10BD5CB472}"/>
                  </a:ext>
                </a:extLst>
              </p:cNvPr>
              <p:cNvGrpSpPr/>
              <p:nvPr/>
            </p:nvGrpSpPr>
            <p:grpSpPr>
              <a:xfrm>
                <a:off x="1298873" y="3140955"/>
                <a:ext cx="1790242" cy="282542"/>
                <a:chOff x="4709665" y="3302695"/>
                <a:chExt cx="1790242" cy="282542"/>
              </a:xfrm>
            </p:grpSpPr>
            <p:sp>
              <p:nvSpPr>
                <p:cNvPr id="91" name="TextBox 69">
                  <a:extLst>
                    <a:ext uri="{FF2B5EF4-FFF2-40B4-BE49-F238E27FC236}">
                      <a16:creationId xmlns:a16="http://schemas.microsoft.com/office/drawing/2014/main" id="{415C0B93-DA86-4D79-86D0-A1A624BF551B}"/>
                    </a:ext>
                  </a:extLst>
                </p:cNvPr>
                <p:cNvSpPr txBox="1"/>
                <p:nvPr/>
              </p:nvSpPr>
              <p:spPr>
                <a:xfrm>
                  <a:off x="5181917" y="3305467"/>
                  <a:ext cx="1317990"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Business model</a:t>
                  </a:r>
                </a:p>
              </p:txBody>
            </p:sp>
            <p:sp>
              <p:nvSpPr>
                <p:cNvPr id="92" name="Rectangle 91">
                  <a:extLst>
                    <a:ext uri="{FF2B5EF4-FFF2-40B4-BE49-F238E27FC236}">
                      <a16:creationId xmlns:a16="http://schemas.microsoft.com/office/drawing/2014/main" id="{E9AAC2ED-028B-458D-8FCE-6388F1A9AC35}"/>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05</a:t>
                  </a:r>
                </a:p>
              </p:txBody>
            </p:sp>
            <p:sp>
              <p:nvSpPr>
                <p:cNvPr id="93" name="Freeform: Shape 92">
                  <a:extLst>
                    <a:ext uri="{FF2B5EF4-FFF2-40B4-BE49-F238E27FC236}">
                      <a16:creationId xmlns:a16="http://schemas.microsoft.com/office/drawing/2014/main" id="{71697F16-2300-4AED-B168-02D89820F05C}"/>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id="{DCE6BA56-8AB6-4288-A7B1-2D6AA404360E}"/>
                  </a:ext>
                </a:extLst>
              </p:cNvPr>
              <p:cNvGrpSpPr/>
              <p:nvPr/>
            </p:nvGrpSpPr>
            <p:grpSpPr>
              <a:xfrm>
                <a:off x="1298873" y="3646909"/>
                <a:ext cx="2322438" cy="282542"/>
                <a:chOff x="4709665" y="3302695"/>
                <a:chExt cx="2322438" cy="282542"/>
              </a:xfrm>
            </p:grpSpPr>
            <p:sp>
              <p:nvSpPr>
                <p:cNvPr id="88" name="TextBox 69">
                  <a:extLst>
                    <a:ext uri="{FF2B5EF4-FFF2-40B4-BE49-F238E27FC236}">
                      <a16:creationId xmlns:a16="http://schemas.microsoft.com/office/drawing/2014/main" id="{EBE398CF-F0FC-488B-9A03-4EECFD1643A6}"/>
                    </a:ext>
                  </a:extLst>
                </p:cNvPr>
                <p:cNvSpPr txBox="1"/>
                <p:nvPr/>
              </p:nvSpPr>
              <p:spPr>
                <a:xfrm>
                  <a:off x="5181917" y="3305467"/>
                  <a:ext cx="185018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Our designing process</a:t>
                  </a:r>
                </a:p>
              </p:txBody>
            </p:sp>
            <p:sp>
              <p:nvSpPr>
                <p:cNvPr id="89" name="Rectangle 88">
                  <a:extLst>
                    <a:ext uri="{FF2B5EF4-FFF2-40B4-BE49-F238E27FC236}">
                      <a16:creationId xmlns:a16="http://schemas.microsoft.com/office/drawing/2014/main" id="{C7422399-82B5-47DE-90D7-34AB54EBE02F}"/>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06</a:t>
                  </a:r>
                </a:p>
              </p:txBody>
            </p:sp>
            <p:sp>
              <p:nvSpPr>
                <p:cNvPr id="90" name="Freeform: Shape 89">
                  <a:extLst>
                    <a:ext uri="{FF2B5EF4-FFF2-40B4-BE49-F238E27FC236}">
                      <a16:creationId xmlns:a16="http://schemas.microsoft.com/office/drawing/2014/main" id="{0F24E3A3-B291-4631-AA07-10D89C07D79F}"/>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3CFC7EEB-8CC5-48FE-8C34-5C5F4AF018ED}"/>
                  </a:ext>
                </a:extLst>
              </p:cNvPr>
              <p:cNvGrpSpPr/>
              <p:nvPr/>
            </p:nvGrpSpPr>
            <p:grpSpPr>
              <a:xfrm>
                <a:off x="1298873" y="4152863"/>
                <a:ext cx="1928100" cy="282542"/>
                <a:chOff x="4709665" y="3302695"/>
                <a:chExt cx="1928100" cy="282542"/>
              </a:xfrm>
            </p:grpSpPr>
            <p:sp>
              <p:nvSpPr>
                <p:cNvPr id="85" name="TextBox 69">
                  <a:extLst>
                    <a:ext uri="{FF2B5EF4-FFF2-40B4-BE49-F238E27FC236}">
                      <a16:creationId xmlns:a16="http://schemas.microsoft.com/office/drawing/2014/main" id="{10D58DDE-A6B1-4CF7-96DD-2B792AB611EB}"/>
                    </a:ext>
                  </a:extLst>
                </p:cNvPr>
                <p:cNvSpPr txBox="1"/>
                <p:nvPr/>
              </p:nvSpPr>
              <p:spPr>
                <a:xfrm>
                  <a:off x="5181917" y="3305467"/>
                  <a:ext cx="1455848"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Company history</a:t>
                  </a:r>
                </a:p>
              </p:txBody>
            </p:sp>
            <p:sp>
              <p:nvSpPr>
                <p:cNvPr id="86" name="Rectangle 85">
                  <a:extLst>
                    <a:ext uri="{FF2B5EF4-FFF2-40B4-BE49-F238E27FC236}">
                      <a16:creationId xmlns:a16="http://schemas.microsoft.com/office/drawing/2014/main" id="{EBDB2999-E58C-44F4-84B1-97D0D72ED89A}"/>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07</a:t>
                  </a:r>
                </a:p>
              </p:txBody>
            </p:sp>
            <p:sp>
              <p:nvSpPr>
                <p:cNvPr id="87" name="Freeform: Shape 86">
                  <a:extLst>
                    <a:ext uri="{FF2B5EF4-FFF2-40B4-BE49-F238E27FC236}">
                      <a16:creationId xmlns:a16="http://schemas.microsoft.com/office/drawing/2014/main" id="{AF1F3F22-4705-4F11-A31E-D6436AAEC2E3}"/>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EBCA16E6-8465-4370-B765-EADFBD4B6F03}"/>
                  </a:ext>
                </a:extLst>
              </p:cNvPr>
              <p:cNvGrpSpPr/>
              <p:nvPr/>
            </p:nvGrpSpPr>
            <p:grpSpPr>
              <a:xfrm>
                <a:off x="1298873" y="4658817"/>
                <a:ext cx="2753646" cy="282542"/>
                <a:chOff x="4709665" y="3302695"/>
                <a:chExt cx="2753646" cy="282542"/>
              </a:xfrm>
            </p:grpSpPr>
            <p:sp>
              <p:nvSpPr>
                <p:cNvPr id="82" name="TextBox 69">
                  <a:extLst>
                    <a:ext uri="{FF2B5EF4-FFF2-40B4-BE49-F238E27FC236}">
                      <a16:creationId xmlns:a16="http://schemas.microsoft.com/office/drawing/2014/main" id="{7CCAAE75-247C-41F2-B029-66B5C739D5BC}"/>
                    </a:ext>
                  </a:extLst>
                </p:cNvPr>
                <p:cNvSpPr txBox="1"/>
                <p:nvPr/>
              </p:nvSpPr>
              <p:spPr>
                <a:xfrm>
                  <a:off x="5181917" y="3305467"/>
                  <a:ext cx="2281394"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Our manufacturing facilities </a:t>
                  </a:r>
                </a:p>
              </p:txBody>
            </p:sp>
            <p:sp>
              <p:nvSpPr>
                <p:cNvPr id="83" name="Rectangle 82">
                  <a:extLst>
                    <a:ext uri="{FF2B5EF4-FFF2-40B4-BE49-F238E27FC236}">
                      <a16:creationId xmlns:a16="http://schemas.microsoft.com/office/drawing/2014/main" id="{5CC44095-CE7B-4540-B566-FC87D05E92AA}"/>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08</a:t>
                  </a:r>
                </a:p>
              </p:txBody>
            </p:sp>
            <p:sp>
              <p:nvSpPr>
                <p:cNvPr id="84" name="Freeform: Shape 83">
                  <a:extLst>
                    <a:ext uri="{FF2B5EF4-FFF2-40B4-BE49-F238E27FC236}">
                      <a16:creationId xmlns:a16="http://schemas.microsoft.com/office/drawing/2014/main" id="{E7113A86-2F55-4B04-A898-6214D49CC84B}"/>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705EA3FD-8994-407D-BED5-FAE12213C77A}"/>
                  </a:ext>
                </a:extLst>
              </p:cNvPr>
              <p:cNvGrpSpPr/>
              <p:nvPr/>
            </p:nvGrpSpPr>
            <p:grpSpPr>
              <a:xfrm>
                <a:off x="1298873" y="5164771"/>
                <a:ext cx="2112445" cy="282542"/>
                <a:chOff x="4709665" y="3302695"/>
                <a:chExt cx="2112445" cy="282542"/>
              </a:xfrm>
            </p:grpSpPr>
            <p:sp>
              <p:nvSpPr>
                <p:cNvPr id="79" name="TextBox 69">
                  <a:extLst>
                    <a:ext uri="{FF2B5EF4-FFF2-40B4-BE49-F238E27FC236}">
                      <a16:creationId xmlns:a16="http://schemas.microsoft.com/office/drawing/2014/main" id="{05A93A6A-564F-4CF2-93E5-97671EBF83BE}"/>
                    </a:ext>
                  </a:extLst>
                </p:cNvPr>
                <p:cNvSpPr txBox="1"/>
                <p:nvPr/>
              </p:nvSpPr>
              <p:spPr>
                <a:xfrm>
                  <a:off x="5181917" y="3305467"/>
                  <a:ext cx="1640193"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Management team</a:t>
                  </a:r>
                </a:p>
              </p:txBody>
            </p:sp>
            <p:sp>
              <p:nvSpPr>
                <p:cNvPr id="80" name="Rectangle 79">
                  <a:extLst>
                    <a:ext uri="{FF2B5EF4-FFF2-40B4-BE49-F238E27FC236}">
                      <a16:creationId xmlns:a16="http://schemas.microsoft.com/office/drawing/2014/main" id="{93C91813-D78D-430E-8386-D5B428349118}"/>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09</a:t>
                  </a:r>
                </a:p>
              </p:txBody>
            </p:sp>
            <p:sp>
              <p:nvSpPr>
                <p:cNvPr id="81" name="Freeform: Shape 80">
                  <a:extLst>
                    <a:ext uri="{FF2B5EF4-FFF2-40B4-BE49-F238E27FC236}">
                      <a16:creationId xmlns:a16="http://schemas.microsoft.com/office/drawing/2014/main" id="{73C92059-AAE2-4D34-A25E-E57497AF5426}"/>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id="{AAAA0241-FAA3-47E7-952B-C446EF3760B8}"/>
                  </a:ext>
                </a:extLst>
              </p:cNvPr>
              <p:cNvGrpSpPr/>
              <p:nvPr/>
            </p:nvGrpSpPr>
            <p:grpSpPr>
              <a:xfrm>
                <a:off x="1298873" y="5670725"/>
                <a:ext cx="2298393" cy="282542"/>
                <a:chOff x="4709665" y="3302695"/>
                <a:chExt cx="2298393" cy="282542"/>
              </a:xfrm>
            </p:grpSpPr>
            <p:sp>
              <p:nvSpPr>
                <p:cNvPr id="76" name="TextBox 69">
                  <a:extLst>
                    <a:ext uri="{FF2B5EF4-FFF2-40B4-BE49-F238E27FC236}">
                      <a16:creationId xmlns:a16="http://schemas.microsoft.com/office/drawing/2014/main" id="{9AB714B0-8C01-4838-9724-FA64324D14D3}"/>
                    </a:ext>
                  </a:extLst>
                </p:cNvPr>
                <p:cNvSpPr txBox="1"/>
                <p:nvPr/>
              </p:nvSpPr>
              <p:spPr>
                <a:xfrm>
                  <a:off x="5181917" y="3305467"/>
                  <a:ext cx="1826141"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Organization structure</a:t>
                  </a:r>
                </a:p>
              </p:txBody>
            </p:sp>
            <p:sp>
              <p:nvSpPr>
                <p:cNvPr id="77" name="Rectangle 76">
                  <a:extLst>
                    <a:ext uri="{FF2B5EF4-FFF2-40B4-BE49-F238E27FC236}">
                      <a16:creationId xmlns:a16="http://schemas.microsoft.com/office/drawing/2014/main" id="{2FE7C60D-1C0E-4E0F-BAF5-D98DF3EE5502}"/>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10</a:t>
                  </a:r>
                </a:p>
              </p:txBody>
            </p:sp>
            <p:sp>
              <p:nvSpPr>
                <p:cNvPr id="78" name="Freeform: Shape 77">
                  <a:extLst>
                    <a:ext uri="{FF2B5EF4-FFF2-40B4-BE49-F238E27FC236}">
                      <a16:creationId xmlns:a16="http://schemas.microsoft.com/office/drawing/2014/main" id="{D72C2720-AB04-4816-8705-735820D50CFF}"/>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id="{8959C85E-B330-4436-8683-B7CCBF9EECB5}"/>
                  </a:ext>
                </a:extLst>
              </p:cNvPr>
              <p:cNvGrpSpPr/>
              <p:nvPr/>
            </p:nvGrpSpPr>
            <p:grpSpPr>
              <a:xfrm>
                <a:off x="1298873" y="6176677"/>
                <a:ext cx="2287172" cy="282542"/>
                <a:chOff x="4709665" y="3302695"/>
                <a:chExt cx="2287172" cy="282542"/>
              </a:xfrm>
            </p:grpSpPr>
            <p:sp>
              <p:nvSpPr>
                <p:cNvPr id="73" name="TextBox 69">
                  <a:extLst>
                    <a:ext uri="{FF2B5EF4-FFF2-40B4-BE49-F238E27FC236}">
                      <a16:creationId xmlns:a16="http://schemas.microsoft.com/office/drawing/2014/main" id="{9C831B50-8B6F-4552-A719-8F7F5F350ED5}"/>
                    </a:ext>
                  </a:extLst>
                </p:cNvPr>
                <p:cNvSpPr txBox="1"/>
                <p:nvPr/>
              </p:nvSpPr>
              <p:spPr>
                <a:xfrm>
                  <a:off x="5181917" y="3305467"/>
                  <a:ext cx="1814920"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Our prestigious clients</a:t>
                  </a:r>
                </a:p>
              </p:txBody>
            </p:sp>
            <p:sp>
              <p:nvSpPr>
                <p:cNvPr id="74" name="Rectangle 73">
                  <a:extLst>
                    <a:ext uri="{FF2B5EF4-FFF2-40B4-BE49-F238E27FC236}">
                      <a16:creationId xmlns:a16="http://schemas.microsoft.com/office/drawing/2014/main" id="{BD9901B4-349D-4CB0-B3EE-E9A23823B3B3}"/>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11</a:t>
                  </a:r>
                </a:p>
              </p:txBody>
            </p:sp>
            <p:sp>
              <p:nvSpPr>
                <p:cNvPr id="75" name="Freeform: Shape 74">
                  <a:extLst>
                    <a:ext uri="{FF2B5EF4-FFF2-40B4-BE49-F238E27FC236}">
                      <a16:creationId xmlns:a16="http://schemas.microsoft.com/office/drawing/2014/main" id="{DFA47486-5F7D-48DD-9D11-2C0008690EE7}"/>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grpSp>
          <p:nvGrpSpPr>
            <p:cNvPr id="15" name="Group 14">
              <a:extLst>
                <a:ext uri="{FF2B5EF4-FFF2-40B4-BE49-F238E27FC236}">
                  <a16:creationId xmlns:a16="http://schemas.microsoft.com/office/drawing/2014/main" id="{E22FC93F-9354-40B7-8303-4020E3EE5824}"/>
                </a:ext>
              </a:extLst>
            </p:cNvPr>
            <p:cNvGrpSpPr/>
            <p:nvPr/>
          </p:nvGrpSpPr>
          <p:grpSpPr>
            <a:xfrm>
              <a:off x="4695164" y="1024662"/>
              <a:ext cx="2644642" cy="5833335"/>
              <a:chOff x="5018242" y="1024662"/>
              <a:chExt cx="2644642" cy="5833335"/>
            </a:xfrm>
          </p:grpSpPr>
          <p:cxnSp>
            <p:nvCxnSpPr>
              <p:cNvPr id="16" name="Straight Connector 15">
                <a:extLst>
                  <a:ext uri="{FF2B5EF4-FFF2-40B4-BE49-F238E27FC236}">
                    <a16:creationId xmlns:a16="http://schemas.microsoft.com/office/drawing/2014/main" id="{3B17809B-65D9-4EDA-9B61-8F5A4AB8EB8D}"/>
                  </a:ext>
                </a:extLst>
              </p:cNvPr>
              <p:cNvCxnSpPr>
                <a:cxnSpLocks/>
              </p:cNvCxnSpPr>
              <p:nvPr/>
            </p:nvCxnSpPr>
            <p:spPr>
              <a:xfrm>
                <a:off x="5448748" y="1024662"/>
                <a:ext cx="0" cy="5833335"/>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D498732-60B8-4D75-9716-F45E3E6D458C}"/>
                  </a:ext>
                </a:extLst>
              </p:cNvPr>
              <p:cNvGrpSpPr/>
              <p:nvPr/>
            </p:nvGrpSpPr>
            <p:grpSpPr>
              <a:xfrm>
                <a:off x="5018242" y="1117139"/>
                <a:ext cx="2003440" cy="282542"/>
                <a:chOff x="4709665" y="3302695"/>
                <a:chExt cx="2003440" cy="282542"/>
              </a:xfrm>
            </p:grpSpPr>
            <p:sp>
              <p:nvSpPr>
                <p:cNvPr id="58" name="TextBox 69">
                  <a:extLst>
                    <a:ext uri="{FF2B5EF4-FFF2-40B4-BE49-F238E27FC236}">
                      <a16:creationId xmlns:a16="http://schemas.microsoft.com/office/drawing/2014/main" id="{67A2EFDF-E430-44BF-B22C-7D51FF50A613}"/>
                    </a:ext>
                  </a:extLst>
                </p:cNvPr>
                <p:cNvSpPr txBox="1"/>
                <p:nvPr/>
              </p:nvSpPr>
              <p:spPr>
                <a:xfrm>
                  <a:off x="5181917" y="3305467"/>
                  <a:ext cx="1531188"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Client testimonials</a:t>
                  </a:r>
                </a:p>
              </p:txBody>
            </p:sp>
            <p:sp>
              <p:nvSpPr>
                <p:cNvPr id="59" name="Rectangle 58">
                  <a:extLst>
                    <a:ext uri="{FF2B5EF4-FFF2-40B4-BE49-F238E27FC236}">
                      <a16:creationId xmlns:a16="http://schemas.microsoft.com/office/drawing/2014/main" id="{C3F0BA88-2952-4760-A27B-0D27592B7267}"/>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12</a:t>
                  </a:r>
                </a:p>
              </p:txBody>
            </p:sp>
            <p:sp>
              <p:nvSpPr>
                <p:cNvPr id="60" name="Freeform: Shape 59">
                  <a:extLst>
                    <a:ext uri="{FF2B5EF4-FFF2-40B4-BE49-F238E27FC236}">
                      <a16:creationId xmlns:a16="http://schemas.microsoft.com/office/drawing/2014/main" id="{21560125-0BB3-464D-9F4F-35F9D95B1259}"/>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B2D27FF1-6D89-45EA-9B10-2ED6CBD3953B}"/>
                  </a:ext>
                </a:extLst>
              </p:cNvPr>
              <p:cNvGrpSpPr/>
              <p:nvPr/>
            </p:nvGrpSpPr>
            <p:grpSpPr>
              <a:xfrm>
                <a:off x="5018242" y="1623093"/>
                <a:ext cx="1823904" cy="282542"/>
                <a:chOff x="4709665" y="3302695"/>
                <a:chExt cx="1823904" cy="282542"/>
              </a:xfrm>
            </p:grpSpPr>
            <p:sp>
              <p:nvSpPr>
                <p:cNvPr id="55" name="TextBox 69">
                  <a:extLst>
                    <a:ext uri="{FF2B5EF4-FFF2-40B4-BE49-F238E27FC236}">
                      <a16:creationId xmlns:a16="http://schemas.microsoft.com/office/drawing/2014/main" id="{8ED681F1-87EF-4F21-986D-2C0B0B04D1A0}"/>
                    </a:ext>
                  </a:extLst>
                </p:cNvPr>
                <p:cNvSpPr txBox="1"/>
                <p:nvPr/>
              </p:nvSpPr>
              <p:spPr>
                <a:xfrm>
                  <a:off x="5181917" y="3305467"/>
                  <a:ext cx="1351652"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Project portfolio</a:t>
                  </a:r>
                </a:p>
              </p:txBody>
            </p:sp>
            <p:sp>
              <p:nvSpPr>
                <p:cNvPr id="56" name="Rectangle 55">
                  <a:extLst>
                    <a:ext uri="{FF2B5EF4-FFF2-40B4-BE49-F238E27FC236}">
                      <a16:creationId xmlns:a16="http://schemas.microsoft.com/office/drawing/2014/main" id="{A793A61C-17DD-4781-9213-CCDBF256139B}"/>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13</a:t>
                  </a:r>
                </a:p>
              </p:txBody>
            </p:sp>
            <p:sp>
              <p:nvSpPr>
                <p:cNvPr id="57" name="Freeform: Shape 56">
                  <a:extLst>
                    <a:ext uri="{FF2B5EF4-FFF2-40B4-BE49-F238E27FC236}">
                      <a16:creationId xmlns:a16="http://schemas.microsoft.com/office/drawing/2014/main" id="{BDAB7CA5-8899-4C00-A017-63A46F9DC7C4}"/>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19D8C4A-31FA-41D4-ACED-F38CEF8A7EFC}"/>
                  </a:ext>
                </a:extLst>
              </p:cNvPr>
              <p:cNvGrpSpPr/>
              <p:nvPr/>
            </p:nvGrpSpPr>
            <p:grpSpPr>
              <a:xfrm>
                <a:off x="5018242" y="2129047"/>
                <a:ext cx="2319232" cy="282542"/>
                <a:chOff x="4709665" y="3302695"/>
                <a:chExt cx="2319232" cy="282542"/>
              </a:xfrm>
            </p:grpSpPr>
            <p:sp>
              <p:nvSpPr>
                <p:cNvPr id="52" name="TextBox 69">
                  <a:extLst>
                    <a:ext uri="{FF2B5EF4-FFF2-40B4-BE49-F238E27FC236}">
                      <a16:creationId xmlns:a16="http://schemas.microsoft.com/office/drawing/2014/main" id="{F6A1C6D1-9B3A-4AEE-ACEA-02D5CBA2FBA4}"/>
                    </a:ext>
                  </a:extLst>
                </p:cNvPr>
                <p:cNvSpPr txBox="1"/>
                <p:nvPr/>
              </p:nvSpPr>
              <p:spPr>
                <a:xfrm>
                  <a:off x="5181917" y="3305467"/>
                  <a:ext cx="1846980"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Awards &amp; recognitions</a:t>
                  </a:r>
                </a:p>
              </p:txBody>
            </p:sp>
            <p:sp>
              <p:nvSpPr>
                <p:cNvPr id="53" name="Rectangle 52">
                  <a:extLst>
                    <a:ext uri="{FF2B5EF4-FFF2-40B4-BE49-F238E27FC236}">
                      <a16:creationId xmlns:a16="http://schemas.microsoft.com/office/drawing/2014/main" id="{A5C429BD-3072-412E-8240-9FCE8469C5FD}"/>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14</a:t>
                  </a:r>
                </a:p>
              </p:txBody>
            </p:sp>
            <p:sp>
              <p:nvSpPr>
                <p:cNvPr id="54" name="Freeform: Shape 53">
                  <a:extLst>
                    <a:ext uri="{FF2B5EF4-FFF2-40B4-BE49-F238E27FC236}">
                      <a16:creationId xmlns:a16="http://schemas.microsoft.com/office/drawing/2014/main" id="{CFD6ADB6-4866-4413-8985-EBDCB7355FD7}"/>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13A98DBE-CD55-48F5-9883-DB071D84AD6C}"/>
                  </a:ext>
                </a:extLst>
              </p:cNvPr>
              <p:cNvGrpSpPr/>
              <p:nvPr/>
            </p:nvGrpSpPr>
            <p:grpSpPr>
              <a:xfrm>
                <a:off x="5018242" y="2635001"/>
                <a:ext cx="1628338" cy="282542"/>
                <a:chOff x="4709665" y="3302695"/>
                <a:chExt cx="1628338" cy="282542"/>
              </a:xfrm>
            </p:grpSpPr>
            <p:sp>
              <p:nvSpPr>
                <p:cNvPr id="49" name="TextBox 69">
                  <a:extLst>
                    <a:ext uri="{FF2B5EF4-FFF2-40B4-BE49-F238E27FC236}">
                      <a16:creationId xmlns:a16="http://schemas.microsoft.com/office/drawing/2014/main" id="{12592B1F-C938-4B7D-A473-428B19B020AE}"/>
                    </a:ext>
                  </a:extLst>
                </p:cNvPr>
                <p:cNvSpPr txBox="1"/>
                <p:nvPr/>
              </p:nvSpPr>
              <p:spPr>
                <a:xfrm>
                  <a:off x="5181917" y="3305467"/>
                  <a:ext cx="115608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Certifications</a:t>
                  </a:r>
                </a:p>
              </p:txBody>
            </p:sp>
            <p:sp>
              <p:nvSpPr>
                <p:cNvPr id="50" name="Rectangle 49">
                  <a:extLst>
                    <a:ext uri="{FF2B5EF4-FFF2-40B4-BE49-F238E27FC236}">
                      <a16:creationId xmlns:a16="http://schemas.microsoft.com/office/drawing/2014/main" id="{94B3E18F-5783-4F0E-A7B6-A0332E5A7905}"/>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15</a:t>
                  </a:r>
                </a:p>
              </p:txBody>
            </p:sp>
            <p:sp>
              <p:nvSpPr>
                <p:cNvPr id="51" name="Freeform: Shape 50">
                  <a:extLst>
                    <a:ext uri="{FF2B5EF4-FFF2-40B4-BE49-F238E27FC236}">
                      <a16:creationId xmlns:a16="http://schemas.microsoft.com/office/drawing/2014/main" id="{68B3CE6E-2DA3-4BF5-B662-92C07FD5B9F1}"/>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0D9CDDB9-9000-403A-BA29-E75875F28F4D}"/>
                  </a:ext>
                </a:extLst>
              </p:cNvPr>
              <p:cNvGrpSpPr/>
              <p:nvPr/>
            </p:nvGrpSpPr>
            <p:grpSpPr>
              <a:xfrm>
                <a:off x="5018242" y="3140955"/>
                <a:ext cx="2280760" cy="282542"/>
                <a:chOff x="4709665" y="3302695"/>
                <a:chExt cx="2280760" cy="282542"/>
              </a:xfrm>
            </p:grpSpPr>
            <p:sp>
              <p:nvSpPr>
                <p:cNvPr id="46" name="TextBox 69">
                  <a:extLst>
                    <a:ext uri="{FF2B5EF4-FFF2-40B4-BE49-F238E27FC236}">
                      <a16:creationId xmlns:a16="http://schemas.microsoft.com/office/drawing/2014/main" id="{00CD2D96-75BE-4B68-9A86-1328E764CBB2}"/>
                    </a:ext>
                  </a:extLst>
                </p:cNvPr>
                <p:cNvSpPr txBox="1"/>
                <p:nvPr/>
              </p:nvSpPr>
              <p:spPr>
                <a:xfrm>
                  <a:off x="5181917" y="3305467"/>
                  <a:ext cx="1808508"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Key financial statistics</a:t>
                  </a:r>
                </a:p>
              </p:txBody>
            </p:sp>
            <p:sp>
              <p:nvSpPr>
                <p:cNvPr id="47" name="Rectangle 46">
                  <a:extLst>
                    <a:ext uri="{FF2B5EF4-FFF2-40B4-BE49-F238E27FC236}">
                      <a16:creationId xmlns:a16="http://schemas.microsoft.com/office/drawing/2014/main" id="{F3AD79C5-6EAE-4D6F-8D43-9D4C6B220271}"/>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16</a:t>
                  </a:r>
                </a:p>
              </p:txBody>
            </p:sp>
            <p:sp>
              <p:nvSpPr>
                <p:cNvPr id="48" name="Freeform: Shape 47">
                  <a:extLst>
                    <a:ext uri="{FF2B5EF4-FFF2-40B4-BE49-F238E27FC236}">
                      <a16:creationId xmlns:a16="http://schemas.microsoft.com/office/drawing/2014/main" id="{A1B90AA8-FA66-430B-B2AB-E04A248797A1}"/>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A8FEAC65-70ED-4573-8806-39A6EF781C77}"/>
                  </a:ext>
                </a:extLst>
              </p:cNvPr>
              <p:cNvGrpSpPr/>
              <p:nvPr/>
            </p:nvGrpSpPr>
            <p:grpSpPr>
              <a:xfrm>
                <a:off x="5018242" y="3646909"/>
                <a:ext cx="2226258" cy="282542"/>
                <a:chOff x="4709665" y="3302695"/>
                <a:chExt cx="2226258" cy="282542"/>
              </a:xfrm>
            </p:grpSpPr>
            <p:sp>
              <p:nvSpPr>
                <p:cNvPr id="43" name="TextBox 69">
                  <a:extLst>
                    <a:ext uri="{FF2B5EF4-FFF2-40B4-BE49-F238E27FC236}">
                      <a16:creationId xmlns:a16="http://schemas.microsoft.com/office/drawing/2014/main" id="{91093968-98E6-4844-A803-5CA15167CFB0}"/>
                    </a:ext>
                  </a:extLst>
                </p:cNvPr>
                <p:cNvSpPr txBox="1"/>
                <p:nvPr/>
              </p:nvSpPr>
              <p:spPr>
                <a:xfrm>
                  <a:off x="5181917" y="3305467"/>
                  <a:ext cx="175400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Revenue &amp; net profits</a:t>
                  </a:r>
                </a:p>
              </p:txBody>
            </p:sp>
            <p:sp>
              <p:nvSpPr>
                <p:cNvPr id="44" name="Rectangle 43">
                  <a:extLst>
                    <a:ext uri="{FF2B5EF4-FFF2-40B4-BE49-F238E27FC236}">
                      <a16:creationId xmlns:a16="http://schemas.microsoft.com/office/drawing/2014/main" id="{DA1A65C9-648B-48CC-BF30-4ABE8455C57C}"/>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17</a:t>
                  </a:r>
                </a:p>
              </p:txBody>
            </p:sp>
            <p:sp>
              <p:nvSpPr>
                <p:cNvPr id="45" name="Freeform: Shape 44">
                  <a:extLst>
                    <a:ext uri="{FF2B5EF4-FFF2-40B4-BE49-F238E27FC236}">
                      <a16:creationId xmlns:a16="http://schemas.microsoft.com/office/drawing/2014/main" id="{2D6E46A3-B478-470D-814A-EAF974EBC978}"/>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8AC694E9-6F04-4355-AD15-79411B859675}"/>
                  </a:ext>
                </a:extLst>
              </p:cNvPr>
              <p:cNvGrpSpPr/>
              <p:nvPr/>
            </p:nvGrpSpPr>
            <p:grpSpPr>
              <a:xfrm>
                <a:off x="5018242" y="4152863"/>
                <a:ext cx="1899246" cy="282542"/>
                <a:chOff x="4709665" y="3302695"/>
                <a:chExt cx="1899246" cy="282542"/>
              </a:xfrm>
            </p:grpSpPr>
            <p:sp>
              <p:nvSpPr>
                <p:cNvPr id="40" name="TextBox 69">
                  <a:extLst>
                    <a:ext uri="{FF2B5EF4-FFF2-40B4-BE49-F238E27FC236}">
                      <a16:creationId xmlns:a16="http://schemas.microsoft.com/office/drawing/2014/main" id="{E84C7554-A39A-4F1F-93D6-1BF78433FAD4}"/>
                    </a:ext>
                  </a:extLst>
                </p:cNvPr>
                <p:cNvSpPr txBox="1"/>
                <p:nvPr/>
              </p:nvSpPr>
              <p:spPr>
                <a:xfrm>
                  <a:off x="5181917" y="3305467"/>
                  <a:ext cx="1426994"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Operating profits</a:t>
                  </a:r>
                </a:p>
              </p:txBody>
            </p:sp>
            <p:sp>
              <p:nvSpPr>
                <p:cNvPr id="41" name="Rectangle 40">
                  <a:extLst>
                    <a:ext uri="{FF2B5EF4-FFF2-40B4-BE49-F238E27FC236}">
                      <a16:creationId xmlns:a16="http://schemas.microsoft.com/office/drawing/2014/main" id="{5E5358D3-C2F1-46A9-BFA7-5FF8212AE49E}"/>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18</a:t>
                  </a:r>
                </a:p>
              </p:txBody>
            </p:sp>
            <p:sp>
              <p:nvSpPr>
                <p:cNvPr id="42" name="Freeform: Shape 41">
                  <a:extLst>
                    <a:ext uri="{FF2B5EF4-FFF2-40B4-BE49-F238E27FC236}">
                      <a16:creationId xmlns:a16="http://schemas.microsoft.com/office/drawing/2014/main" id="{8654E6EB-3BB6-4A79-B656-0D83ED49FE6F}"/>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88DE9005-00D3-499A-ACC3-1943B52D3672}"/>
                  </a:ext>
                </a:extLst>
              </p:cNvPr>
              <p:cNvGrpSpPr/>
              <p:nvPr/>
            </p:nvGrpSpPr>
            <p:grpSpPr>
              <a:xfrm>
                <a:off x="5018242" y="4658817"/>
                <a:ext cx="1724518" cy="282542"/>
                <a:chOff x="4709665" y="3302695"/>
                <a:chExt cx="1724518" cy="282542"/>
              </a:xfrm>
            </p:grpSpPr>
            <p:sp>
              <p:nvSpPr>
                <p:cNvPr id="37" name="TextBox 69">
                  <a:extLst>
                    <a:ext uri="{FF2B5EF4-FFF2-40B4-BE49-F238E27FC236}">
                      <a16:creationId xmlns:a16="http://schemas.microsoft.com/office/drawing/2014/main" id="{1162EAF4-C870-4B2B-ADDE-6FF7833B152B}"/>
                    </a:ext>
                  </a:extLst>
                </p:cNvPr>
                <p:cNvSpPr txBox="1"/>
                <p:nvPr/>
              </p:nvSpPr>
              <p:spPr>
                <a:xfrm>
                  <a:off x="5181917" y="3305467"/>
                  <a:ext cx="125226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EBITDA margin</a:t>
                  </a:r>
                </a:p>
              </p:txBody>
            </p:sp>
            <p:sp>
              <p:nvSpPr>
                <p:cNvPr id="38" name="Rectangle 37">
                  <a:extLst>
                    <a:ext uri="{FF2B5EF4-FFF2-40B4-BE49-F238E27FC236}">
                      <a16:creationId xmlns:a16="http://schemas.microsoft.com/office/drawing/2014/main" id="{E8627389-03C5-4C21-BDE0-8C73C0B33A9B}"/>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19</a:t>
                  </a:r>
                </a:p>
              </p:txBody>
            </p:sp>
            <p:sp>
              <p:nvSpPr>
                <p:cNvPr id="39" name="Freeform: Shape 38">
                  <a:extLst>
                    <a:ext uri="{FF2B5EF4-FFF2-40B4-BE49-F238E27FC236}">
                      <a16:creationId xmlns:a16="http://schemas.microsoft.com/office/drawing/2014/main" id="{0A181759-C86D-49B0-A22B-AFC10894C1D5}"/>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C32EE04E-04E4-4207-84FC-E1E5E0475BC5}"/>
                  </a:ext>
                </a:extLst>
              </p:cNvPr>
              <p:cNvGrpSpPr/>
              <p:nvPr/>
            </p:nvGrpSpPr>
            <p:grpSpPr>
              <a:xfrm>
                <a:off x="5018242" y="5164771"/>
                <a:ext cx="1644368" cy="282542"/>
                <a:chOff x="4709665" y="3302695"/>
                <a:chExt cx="1644368" cy="282542"/>
              </a:xfrm>
            </p:grpSpPr>
            <p:sp>
              <p:nvSpPr>
                <p:cNvPr id="34" name="TextBox 69">
                  <a:extLst>
                    <a:ext uri="{FF2B5EF4-FFF2-40B4-BE49-F238E27FC236}">
                      <a16:creationId xmlns:a16="http://schemas.microsoft.com/office/drawing/2014/main" id="{E3C99567-BE44-4BD3-9D74-CFB74016EDFC}"/>
                    </a:ext>
                  </a:extLst>
                </p:cNvPr>
                <p:cNvSpPr txBox="1"/>
                <p:nvPr/>
              </p:nvSpPr>
              <p:spPr>
                <a:xfrm>
                  <a:off x="5181917" y="3305467"/>
                  <a:ext cx="1172116"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Revenue split</a:t>
                  </a:r>
                </a:p>
              </p:txBody>
            </p:sp>
            <p:sp>
              <p:nvSpPr>
                <p:cNvPr id="35" name="Rectangle 34">
                  <a:extLst>
                    <a:ext uri="{FF2B5EF4-FFF2-40B4-BE49-F238E27FC236}">
                      <a16:creationId xmlns:a16="http://schemas.microsoft.com/office/drawing/2014/main" id="{A76DE0FC-B642-4AB6-AFCB-5B69EF14A6C6}"/>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20</a:t>
                  </a:r>
                </a:p>
              </p:txBody>
            </p:sp>
            <p:sp>
              <p:nvSpPr>
                <p:cNvPr id="36" name="Freeform: Shape 35">
                  <a:extLst>
                    <a:ext uri="{FF2B5EF4-FFF2-40B4-BE49-F238E27FC236}">
                      <a16:creationId xmlns:a16="http://schemas.microsoft.com/office/drawing/2014/main" id="{D4AD7D23-9BE0-49CA-91F9-D13DE012BBA3}"/>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0B3F1C4D-05E1-44F7-ACE6-926BE89CA7E0}"/>
                  </a:ext>
                </a:extLst>
              </p:cNvPr>
              <p:cNvGrpSpPr/>
              <p:nvPr/>
            </p:nvGrpSpPr>
            <p:grpSpPr>
              <a:xfrm>
                <a:off x="5018242" y="5670725"/>
                <a:ext cx="2256715" cy="282542"/>
                <a:chOff x="4709665" y="3302695"/>
                <a:chExt cx="2256715" cy="282542"/>
              </a:xfrm>
            </p:grpSpPr>
            <p:sp>
              <p:nvSpPr>
                <p:cNvPr id="31" name="TextBox 69">
                  <a:extLst>
                    <a:ext uri="{FF2B5EF4-FFF2-40B4-BE49-F238E27FC236}">
                      <a16:creationId xmlns:a16="http://schemas.microsoft.com/office/drawing/2014/main" id="{4F4BF7A6-2466-49A1-821C-32C8E7B2D4AE}"/>
                    </a:ext>
                  </a:extLst>
                </p:cNvPr>
                <p:cNvSpPr txBox="1"/>
                <p:nvPr/>
              </p:nvSpPr>
              <p:spPr>
                <a:xfrm>
                  <a:off x="5181917" y="3305467"/>
                  <a:ext cx="1784463"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Financial comparison</a:t>
                  </a:r>
                </a:p>
              </p:txBody>
            </p:sp>
            <p:sp>
              <p:nvSpPr>
                <p:cNvPr id="32" name="Rectangle 31">
                  <a:extLst>
                    <a:ext uri="{FF2B5EF4-FFF2-40B4-BE49-F238E27FC236}">
                      <a16:creationId xmlns:a16="http://schemas.microsoft.com/office/drawing/2014/main" id="{75703E70-75DA-4CDB-ABEF-08A9E65DCBE0}"/>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1"/>
                      </a:solidFill>
                      <a:uLnTx/>
                      <a:uFillTx/>
                      <a:latin typeface="Century Gothic" panose="020B0502020202020204" pitchFamily="34" charset="0"/>
                      <a:cs typeface="Arial" panose="020B0604020202020204" pitchFamily="34" charset="0"/>
                    </a:rPr>
                    <a:t>21</a:t>
                  </a:r>
                </a:p>
              </p:txBody>
            </p:sp>
            <p:sp>
              <p:nvSpPr>
                <p:cNvPr id="33" name="Freeform: Shape 32">
                  <a:extLst>
                    <a:ext uri="{FF2B5EF4-FFF2-40B4-BE49-F238E27FC236}">
                      <a16:creationId xmlns:a16="http://schemas.microsoft.com/office/drawing/2014/main" id="{318F8EB8-86C0-4823-90F1-45D3A0F86303}"/>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6DAEB75B-0EDB-42F4-BCB9-EA8E8857D176}"/>
                  </a:ext>
                </a:extLst>
              </p:cNvPr>
              <p:cNvGrpSpPr/>
              <p:nvPr/>
            </p:nvGrpSpPr>
            <p:grpSpPr>
              <a:xfrm>
                <a:off x="5018242" y="6176677"/>
                <a:ext cx="2644642" cy="282542"/>
                <a:chOff x="4709665" y="3302695"/>
                <a:chExt cx="2644642" cy="282542"/>
              </a:xfrm>
            </p:grpSpPr>
            <p:sp>
              <p:nvSpPr>
                <p:cNvPr id="28" name="TextBox 69">
                  <a:extLst>
                    <a:ext uri="{FF2B5EF4-FFF2-40B4-BE49-F238E27FC236}">
                      <a16:creationId xmlns:a16="http://schemas.microsoft.com/office/drawing/2014/main" id="{93E23588-97E7-49B5-8A33-8264272574C9}"/>
                    </a:ext>
                  </a:extLst>
                </p:cNvPr>
                <p:cNvSpPr txBox="1"/>
                <p:nvPr/>
              </p:nvSpPr>
              <p:spPr>
                <a:xfrm>
                  <a:off x="5181917" y="3305467"/>
                  <a:ext cx="2172390" cy="276999"/>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dirty="0">
                      <a:solidFill>
                        <a:schemeClr val="tx2">
                          <a:lumMod val="75000"/>
                          <a:lumOff val="25000"/>
                        </a:schemeClr>
                      </a:solidFill>
                      <a:latin typeface="Century Gothic" panose="020B0502020202020204" pitchFamily="34" charset="0"/>
                      <a:cs typeface="Arial" panose="020B0604020202020204" pitchFamily="34" charset="0"/>
                    </a:rPr>
                    <a:t>Service based comparison</a:t>
                  </a:r>
                </a:p>
              </p:txBody>
            </p:sp>
            <p:sp>
              <p:nvSpPr>
                <p:cNvPr id="29" name="Rectangle 28">
                  <a:extLst>
                    <a:ext uri="{FF2B5EF4-FFF2-40B4-BE49-F238E27FC236}">
                      <a16:creationId xmlns:a16="http://schemas.microsoft.com/office/drawing/2014/main" id="{6190FA03-FA8D-42FA-B22D-1506FD8C9F1E}"/>
                    </a:ext>
                  </a:extLst>
                </p:cNvPr>
                <p:cNvSpPr/>
                <p:nvPr/>
              </p:nvSpPr>
              <p:spPr>
                <a:xfrm>
                  <a:off x="4709665" y="3302695"/>
                  <a:ext cx="412952" cy="282542"/>
                </a:xfrm>
                <a:prstGeom prst="rect">
                  <a:avLst/>
                </a:prstGeom>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6350">
                        <a:noFill/>
                      </a:ln>
                      <a:solidFill>
                        <a:schemeClr val="accent2"/>
                      </a:solidFill>
                      <a:uLnTx/>
                      <a:uFillTx/>
                      <a:latin typeface="Century Gothic" panose="020B0502020202020204" pitchFamily="34" charset="0"/>
                      <a:cs typeface="Arial" panose="020B0604020202020204" pitchFamily="34" charset="0"/>
                    </a:rPr>
                    <a:t>22</a:t>
                  </a:r>
                </a:p>
              </p:txBody>
            </p:sp>
            <p:sp>
              <p:nvSpPr>
                <p:cNvPr id="30" name="Freeform: Shape 29">
                  <a:extLst>
                    <a:ext uri="{FF2B5EF4-FFF2-40B4-BE49-F238E27FC236}">
                      <a16:creationId xmlns:a16="http://schemas.microsoft.com/office/drawing/2014/main" id="{F918776F-DCA8-4A43-A4E2-D8C64828048F}"/>
                    </a:ext>
                  </a:extLst>
                </p:cNvPr>
                <p:cNvSpPr/>
                <p:nvPr/>
              </p:nvSpPr>
              <p:spPr>
                <a:xfrm>
                  <a:off x="5136729" y="3373014"/>
                  <a:ext cx="69599" cy="141904"/>
                </a:xfrm>
                <a:custGeom>
                  <a:avLst/>
                  <a:gdLst>
                    <a:gd name="connsiteX0" fmla="*/ 21471 w 210621"/>
                    <a:gd name="connsiteY0" fmla="*/ 0 h 426361"/>
                    <a:gd name="connsiteX1" fmla="*/ 42989 w 210621"/>
                    <a:gd name="connsiteY1" fmla="*/ 24252 h 426361"/>
                    <a:gd name="connsiteX2" fmla="*/ 210621 w 210621"/>
                    <a:gd name="connsiteY2" fmla="*/ 213180 h 426361"/>
                    <a:gd name="connsiteX3" fmla="*/ 43148 w 210621"/>
                    <a:gd name="connsiteY3" fmla="*/ 401928 h 426361"/>
                    <a:gd name="connsiteX4" fmla="*/ 43027 w 210621"/>
                    <a:gd name="connsiteY4" fmla="*/ 402066 h 426361"/>
                    <a:gd name="connsiteX5" fmla="*/ 21471 w 210621"/>
                    <a:gd name="connsiteY5" fmla="*/ 426361 h 426361"/>
                    <a:gd name="connsiteX6" fmla="*/ 4281 w 210621"/>
                    <a:gd name="connsiteY6" fmla="*/ 370984 h 426361"/>
                    <a:gd name="connsiteX7" fmla="*/ 0 w 210621"/>
                    <a:gd name="connsiteY7" fmla="*/ 342935 h 426361"/>
                    <a:gd name="connsiteX8" fmla="*/ 57902 w 210621"/>
                    <a:gd name="connsiteY8" fmla="*/ 277677 h 426361"/>
                    <a:gd name="connsiteX9" fmla="*/ 57902 w 210621"/>
                    <a:gd name="connsiteY9" fmla="*/ 277676 h 426361"/>
                    <a:gd name="connsiteX10" fmla="*/ 115128 w 210621"/>
                    <a:gd name="connsiteY10" fmla="*/ 213180 h 426361"/>
                    <a:gd name="connsiteX11" fmla="*/ 57903 w 210621"/>
                    <a:gd name="connsiteY11" fmla="*/ 148685 h 426361"/>
                    <a:gd name="connsiteX12" fmla="*/ 0 w 210621"/>
                    <a:gd name="connsiteY12" fmla="*/ 83426 h 426361"/>
                    <a:gd name="connsiteX13" fmla="*/ 4280 w 210621"/>
                    <a:gd name="connsiteY13" fmla="*/ 55378 h 4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21" h="426361">
                      <a:moveTo>
                        <a:pt x="21471" y="0"/>
                      </a:moveTo>
                      <a:lnTo>
                        <a:pt x="42989" y="24252"/>
                      </a:lnTo>
                      <a:lnTo>
                        <a:pt x="210621" y="213180"/>
                      </a:lnTo>
                      <a:lnTo>
                        <a:pt x="43148" y="401928"/>
                      </a:lnTo>
                      <a:lnTo>
                        <a:pt x="43027" y="402066"/>
                      </a:lnTo>
                      <a:lnTo>
                        <a:pt x="21471" y="426361"/>
                      </a:lnTo>
                      <a:lnTo>
                        <a:pt x="4281" y="370984"/>
                      </a:lnTo>
                      <a:lnTo>
                        <a:pt x="0" y="342935"/>
                      </a:lnTo>
                      <a:lnTo>
                        <a:pt x="57902" y="277677"/>
                      </a:lnTo>
                      <a:lnTo>
                        <a:pt x="57902" y="277676"/>
                      </a:lnTo>
                      <a:lnTo>
                        <a:pt x="115128" y="213180"/>
                      </a:lnTo>
                      <a:lnTo>
                        <a:pt x="57903" y="148685"/>
                      </a:lnTo>
                      <a:lnTo>
                        <a:pt x="0" y="83426"/>
                      </a:lnTo>
                      <a:lnTo>
                        <a:pt x="4280" y="55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endParaRPr>
                </a:p>
              </p:txBody>
            </p:sp>
          </p:grpSp>
        </p:grpSp>
      </p:grpSp>
      <p:grpSp>
        <p:nvGrpSpPr>
          <p:cNvPr id="7" name="Group 6">
            <a:extLst>
              <a:ext uri="{FF2B5EF4-FFF2-40B4-BE49-F238E27FC236}">
                <a16:creationId xmlns:a16="http://schemas.microsoft.com/office/drawing/2014/main" id="{6AE34CC5-8BB5-4AED-4ED9-5429D2235C41}"/>
              </a:ext>
            </a:extLst>
          </p:cNvPr>
          <p:cNvGrpSpPr/>
          <p:nvPr/>
        </p:nvGrpSpPr>
        <p:grpSpPr>
          <a:xfrm>
            <a:off x="8328457" y="4504633"/>
            <a:ext cx="252114" cy="282997"/>
            <a:chOff x="8328457" y="4504633"/>
            <a:chExt cx="252114" cy="282997"/>
          </a:xfrm>
        </p:grpSpPr>
        <p:sp>
          <p:nvSpPr>
            <p:cNvPr id="254" name="Oval 253">
              <a:extLst>
                <a:ext uri="{FF2B5EF4-FFF2-40B4-BE49-F238E27FC236}">
                  <a16:creationId xmlns:a16="http://schemas.microsoft.com/office/drawing/2014/main" id="{5CA1BA36-B5B8-7D92-1BB0-3E8704A369FF}"/>
                </a:ext>
              </a:extLst>
            </p:cNvPr>
            <p:cNvSpPr/>
            <p:nvPr/>
          </p:nvSpPr>
          <p:spPr>
            <a:xfrm rot="20554233">
              <a:off x="8497227" y="4760600"/>
              <a:ext cx="83344" cy="270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2BDB46D-35B3-E971-4DBA-43E9110ABBA6}"/>
                </a:ext>
              </a:extLst>
            </p:cNvPr>
            <p:cNvGrpSpPr/>
            <p:nvPr/>
          </p:nvGrpSpPr>
          <p:grpSpPr>
            <a:xfrm>
              <a:off x="8328457" y="4504633"/>
              <a:ext cx="209185" cy="279732"/>
              <a:chOff x="8328457" y="4504633"/>
              <a:chExt cx="209185" cy="279732"/>
            </a:xfrm>
            <a:solidFill>
              <a:schemeClr val="accent1"/>
            </a:solidFill>
          </p:grpSpPr>
          <p:sp>
            <p:nvSpPr>
              <p:cNvPr id="256" name="Isosceles Triangle 255">
                <a:extLst>
                  <a:ext uri="{FF2B5EF4-FFF2-40B4-BE49-F238E27FC236}">
                    <a16:creationId xmlns:a16="http://schemas.microsoft.com/office/drawing/2014/main" id="{BB5D6B05-4DF8-8382-1814-7B0632D053F6}"/>
                  </a:ext>
                </a:extLst>
              </p:cNvPr>
              <p:cNvSpPr/>
              <p:nvPr/>
            </p:nvSpPr>
            <p:spPr>
              <a:xfrm rot="19833465" flipV="1">
                <a:off x="8499682" y="4683509"/>
                <a:ext cx="18129" cy="100856"/>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a:extLst>
                  <a:ext uri="{FF2B5EF4-FFF2-40B4-BE49-F238E27FC236}">
                    <a16:creationId xmlns:a16="http://schemas.microsoft.com/office/drawing/2014/main" id="{0BA2405D-A953-6D5B-588A-1A4ECEE3358B}"/>
                  </a:ext>
                </a:extLst>
              </p:cNvPr>
              <p:cNvSpPr/>
              <p:nvPr/>
            </p:nvSpPr>
            <p:spPr>
              <a:xfrm rot="21433672">
                <a:off x="8328457" y="4504633"/>
                <a:ext cx="209185" cy="20918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Oval 278">
                <a:extLst>
                  <a:ext uri="{FF2B5EF4-FFF2-40B4-BE49-F238E27FC236}">
                    <a16:creationId xmlns:a16="http://schemas.microsoft.com/office/drawing/2014/main" id="{989C7209-5D2D-6853-E635-185444252D73}"/>
                  </a:ext>
                </a:extLst>
              </p:cNvPr>
              <p:cNvSpPr/>
              <p:nvPr/>
            </p:nvSpPr>
            <p:spPr>
              <a:xfrm rot="21433672">
                <a:off x="8349559" y="4504797"/>
                <a:ext cx="158981" cy="158981"/>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a:extLst>
                  <a:ext uri="{FF2B5EF4-FFF2-40B4-BE49-F238E27FC236}">
                    <a16:creationId xmlns:a16="http://schemas.microsoft.com/office/drawing/2014/main" id="{1774F560-3394-80B9-98FE-9B2AE1FA2F65}"/>
                  </a:ext>
                </a:extLst>
              </p:cNvPr>
              <p:cNvSpPr/>
              <p:nvPr/>
            </p:nvSpPr>
            <p:spPr>
              <a:xfrm rot="21433672">
                <a:off x="8370057" y="4507178"/>
                <a:ext cx="117608" cy="117608"/>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Rectangle 5"/>
          <p:cNvSpPr/>
          <p:nvPr/>
        </p:nvSpPr>
        <p:spPr>
          <a:xfrm>
            <a:off x="10797752" y="183701"/>
            <a:ext cx="1143163" cy="787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3839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Executive Summary </a:t>
            </a:r>
            <a:endParaRPr lang="en-IN" dirty="0"/>
          </a:p>
        </p:txBody>
      </p:sp>
      <p:sp>
        <p:nvSpPr>
          <p:cNvPr id="3" name="Slide Number Placeholder 2"/>
          <p:cNvSpPr>
            <a:spLocks noGrp="1"/>
          </p:cNvSpPr>
          <p:nvPr>
            <p:ph type="sldNum" sz="quarter" idx="12"/>
          </p:nvPr>
        </p:nvSpPr>
        <p:spPr/>
        <p:txBody>
          <a:bodyPr/>
          <a:lstStyle/>
          <a:p>
            <a:fld id="{E7FA189D-CB2C-4550-8547-A1E7925FC402}" type="slidenum">
              <a:rPr lang="en-US" smtClean="0"/>
              <a:t>3</a:t>
            </a:fld>
            <a:endParaRPr lang="en-US"/>
          </a:p>
        </p:txBody>
      </p:sp>
      <p:sp>
        <p:nvSpPr>
          <p:cNvPr id="5" name="TextBox 4"/>
          <p:cNvSpPr txBox="1"/>
          <p:nvPr/>
        </p:nvSpPr>
        <p:spPr>
          <a:xfrm>
            <a:off x="357051" y="947568"/>
            <a:ext cx="11713028" cy="6186309"/>
          </a:xfrm>
          <a:prstGeom prst="rect">
            <a:avLst/>
          </a:prstGeom>
          <a:noFill/>
        </p:spPr>
        <p:txBody>
          <a:bodyPr wrap="square" rtlCol="0">
            <a:spAutoFit/>
          </a:bodyPr>
          <a:lstStyle/>
          <a:p>
            <a:r>
              <a:rPr lang="en-US" dirty="0"/>
              <a:t>The executive summary is a critical component of a company profile as it provides a concise overview of the company's objectives, products and services, market positioning, growth strategies, financial performance, and future plans. The following are the main reasons why having an executive summary is significant</a:t>
            </a:r>
            <a:r>
              <a:rPr lang="en-US" dirty="0" smtClean="0"/>
              <a:t>:</a:t>
            </a:r>
          </a:p>
          <a:p>
            <a:endParaRPr lang="en-US" dirty="0"/>
          </a:p>
          <a:p>
            <a:pPr marL="285750" indent="-285750">
              <a:buFont typeface="Arial" panose="020B0604020202020204" pitchFamily="34" charset="0"/>
              <a:buChar char="•"/>
            </a:pPr>
            <a:r>
              <a:rPr lang="en-US" b="1" dirty="0"/>
              <a:t>Attention Grabbing: </a:t>
            </a:r>
            <a:r>
              <a:rPr lang="en-US" dirty="0"/>
              <a:t>The executive summary is typically the first section of the company profile, making it the first impression on potential investors, customers, or stakeholders. It must be well-written, engaging and concise to grab their attention and leave a positive impression</a:t>
            </a:r>
            <a:r>
              <a:rPr lang="en-US" dirty="0" smtClean="0"/>
              <a:t>.</a:t>
            </a:r>
          </a:p>
          <a:p>
            <a:endParaRPr lang="en-US" dirty="0"/>
          </a:p>
          <a:p>
            <a:pPr marL="285750" indent="-285750">
              <a:buFont typeface="Arial" panose="020B0604020202020204" pitchFamily="34" charset="0"/>
              <a:buChar char="•"/>
            </a:pPr>
            <a:r>
              <a:rPr lang="en-US" b="1" dirty="0"/>
              <a:t>Quick Overview: </a:t>
            </a:r>
            <a:r>
              <a:rPr lang="en-US" dirty="0"/>
              <a:t>It provides a quick overview of the entire company profile, making it easier for the reader to understand the company's core offerings, operations, and goals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Facilitates Decision Making: </a:t>
            </a:r>
            <a:r>
              <a:rPr lang="en-US" dirty="0"/>
              <a:t>It serves as a decision-making tool for potential investors, lenders, or customers, as it provides a summary of the company's financial performance and future plans, allowing them to make informed decisions quickly</a:t>
            </a:r>
            <a:r>
              <a:rPr lang="en-US" dirty="0" smtClean="0"/>
              <a:t>.</a:t>
            </a:r>
          </a:p>
          <a:p>
            <a:endParaRPr lang="en-US" dirty="0"/>
          </a:p>
          <a:p>
            <a:pPr marL="285750" indent="-285750">
              <a:buFont typeface="Arial" panose="020B0604020202020204" pitchFamily="34" charset="0"/>
              <a:buChar char="•"/>
            </a:pPr>
            <a:r>
              <a:rPr lang="en-US" b="1" dirty="0"/>
              <a:t>Helps in Fundraising: </a:t>
            </a:r>
            <a:r>
              <a:rPr lang="en-US" dirty="0"/>
              <a:t>The executive summary is a crucial component of any fundraising proposal, as it provides a clear and concise overview of the company's financial position, goals, and plans for growth, making it easier for potential investors to assess the investment potential</a:t>
            </a:r>
            <a:r>
              <a:rPr lang="en-US" dirty="0" smtClean="0"/>
              <a:t>.</a:t>
            </a:r>
          </a:p>
          <a:p>
            <a:pPr marL="285750" indent="-285750">
              <a:buFont typeface="Arial" panose="020B0604020202020204" pitchFamily="34" charset="0"/>
              <a:buChar char="•"/>
            </a:pPr>
            <a:endParaRPr lang="en-US" dirty="0"/>
          </a:p>
          <a:p>
            <a:r>
              <a:rPr lang="en-US" dirty="0" smtClean="0"/>
              <a:t>In </a:t>
            </a:r>
            <a:r>
              <a:rPr lang="en-US" dirty="0"/>
              <a:t>conclusion, the executive summary is a critical component of a company profile and serves as a decision-making tool, a communication tool, and a tool for establishing the company's identity.</a:t>
            </a:r>
          </a:p>
          <a:p>
            <a:endParaRPr lang="en-IN" dirty="0"/>
          </a:p>
        </p:txBody>
      </p:sp>
      <p:sp>
        <p:nvSpPr>
          <p:cNvPr id="6" name="Rectangle 5"/>
          <p:cNvSpPr/>
          <p:nvPr/>
        </p:nvSpPr>
        <p:spPr>
          <a:xfrm>
            <a:off x="10797752" y="183701"/>
            <a:ext cx="1143163" cy="7872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82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D906BF-81E3-4D8A-B3FD-D3CF7BF6A354}"/>
              </a:ext>
            </a:extLst>
          </p:cNvPr>
          <p:cNvSpPr>
            <a:spLocks noGrp="1"/>
          </p:cNvSpPr>
          <p:nvPr>
            <p:ph type="title"/>
          </p:nvPr>
        </p:nvSpPr>
        <p:spPr/>
        <p:txBody>
          <a:bodyPr/>
          <a:lstStyle/>
          <a:p>
            <a:r>
              <a:rPr lang="en-US" dirty="0"/>
              <a:t>Company introduction</a:t>
            </a:r>
          </a:p>
        </p:txBody>
      </p:sp>
      <p:sp>
        <p:nvSpPr>
          <p:cNvPr id="2" name="Slide Number Placeholder 1">
            <a:extLst>
              <a:ext uri="{FF2B5EF4-FFF2-40B4-BE49-F238E27FC236}">
                <a16:creationId xmlns:a16="http://schemas.microsoft.com/office/drawing/2014/main" id="{C3482558-9E3F-4BF4-8244-3602ECC89966}"/>
              </a:ext>
            </a:extLst>
          </p:cNvPr>
          <p:cNvSpPr>
            <a:spLocks noGrp="1"/>
          </p:cNvSpPr>
          <p:nvPr>
            <p:ph type="sldNum" sz="quarter" idx="12"/>
          </p:nvPr>
        </p:nvSpPr>
        <p:spPr/>
        <p:txBody>
          <a:bodyPr/>
          <a:lstStyle/>
          <a:p>
            <a:fld id="{E7FA189D-CB2C-4550-8547-A1E7925FC402}" type="slidenum">
              <a:rPr lang="en-US" smtClean="0"/>
              <a:t>4</a:t>
            </a:fld>
            <a:endParaRPr lang="en-US"/>
          </a:p>
        </p:txBody>
      </p:sp>
      <p:sp>
        <p:nvSpPr>
          <p:cNvPr id="16" name="TextBox 15"/>
          <p:cNvSpPr txBox="1"/>
          <p:nvPr/>
        </p:nvSpPr>
        <p:spPr>
          <a:xfrm>
            <a:off x="198774" y="1053737"/>
            <a:ext cx="11984762" cy="5355312"/>
          </a:xfrm>
          <a:prstGeom prst="rect">
            <a:avLst/>
          </a:prstGeom>
          <a:noFill/>
        </p:spPr>
        <p:txBody>
          <a:bodyPr wrap="square" rtlCol="0">
            <a:spAutoFit/>
          </a:bodyPr>
          <a:lstStyle/>
          <a:p>
            <a:r>
              <a:rPr lang="en-US" dirty="0"/>
              <a:t>The company introduction is a key component of a company profile and serves several important purposes:</a:t>
            </a:r>
          </a:p>
          <a:p>
            <a:r>
              <a:rPr lang="en-US" dirty="0"/>
              <a:t>Establishes Company Identity: The company introduction provides an overview of the company's history, mission, and values, which helps to establish the company's identity and brand image</a:t>
            </a:r>
            <a:r>
              <a:rPr lang="en-US" dirty="0" smtClean="0"/>
              <a:t>.</a:t>
            </a:r>
          </a:p>
          <a:p>
            <a:endParaRPr lang="en-US" dirty="0"/>
          </a:p>
          <a:p>
            <a:r>
              <a:rPr lang="en-US" b="1" dirty="0"/>
              <a:t>Provides Background Information: </a:t>
            </a:r>
            <a:r>
              <a:rPr lang="en-US" dirty="0"/>
              <a:t>It provides background information on the company, including its origin, evolution, and milestones, which helps to create a deeper understanding of the company and its products or services</a:t>
            </a:r>
            <a:r>
              <a:rPr lang="en-US" dirty="0" smtClean="0"/>
              <a:t>.</a:t>
            </a:r>
          </a:p>
          <a:p>
            <a:endParaRPr lang="en-US" dirty="0"/>
          </a:p>
          <a:p>
            <a:r>
              <a:rPr lang="en-US" b="1" dirty="0"/>
              <a:t>Communicates Company Culture: </a:t>
            </a:r>
            <a:r>
              <a:rPr lang="en-US" dirty="0"/>
              <a:t>The company introduction also communicates the company's culture and values, which helps to attract employees, customers, and investors who share the company's vision and values</a:t>
            </a:r>
            <a:r>
              <a:rPr lang="en-US" dirty="0" smtClean="0"/>
              <a:t>.</a:t>
            </a:r>
          </a:p>
          <a:p>
            <a:endParaRPr lang="en-US" dirty="0"/>
          </a:p>
          <a:p>
            <a:r>
              <a:rPr lang="en-US" b="1" dirty="0"/>
              <a:t>Demonstrates Credibility: </a:t>
            </a:r>
            <a:r>
              <a:rPr lang="en-US" dirty="0"/>
              <a:t>A well-written company introduction demonstrates the company's credibility and stability, which is important in establishing trust with potential customers, investors, and partners.</a:t>
            </a:r>
          </a:p>
          <a:p>
            <a:endParaRPr lang="en-IN" dirty="0" smtClean="0"/>
          </a:p>
          <a:p>
            <a:r>
              <a:rPr lang="en-US" b="1" dirty="0"/>
              <a:t>Attracts Investors: </a:t>
            </a:r>
            <a:r>
              <a:rPr lang="en-US" dirty="0"/>
              <a:t>For startups and new companies, the company introduction serves as an important marketing tool, as it provides potential investors with a clear understanding of the company's mission and potential for growth</a:t>
            </a:r>
            <a:r>
              <a:rPr lang="en-US" dirty="0" smtClean="0"/>
              <a:t>.</a:t>
            </a:r>
          </a:p>
          <a:p>
            <a:endParaRPr lang="en-US" dirty="0"/>
          </a:p>
          <a:p>
            <a:r>
              <a:rPr lang="en-US" dirty="0"/>
              <a:t>In conclusion, the company introduction is a critical component of a company profile, serving as an important tool for establishing the company's identity, demonstrating credibility, attracting investors, and providing context for the company's products and services.</a:t>
            </a:r>
            <a:endParaRPr lang="en-IN" dirty="0"/>
          </a:p>
        </p:txBody>
      </p:sp>
      <p:sp>
        <p:nvSpPr>
          <p:cNvPr id="137" name="Rectangle 136"/>
          <p:cNvSpPr/>
          <p:nvPr/>
        </p:nvSpPr>
        <p:spPr>
          <a:xfrm>
            <a:off x="10797752" y="183701"/>
            <a:ext cx="1143163" cy="7872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588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DEF8-B20A-BEDA-43BF-92976F4F331E}"/>
              </a:ext>
            </a:extLst>
          </p:cNvPr>
          <p:cNvSpPr>
            <a:spLocks noGrp="1"/>
          </p:cNvSpPr>
          <p:nvPr>
            <p:ph type="title"/>
          </p:nvPr>
        </p:nvSpPr>
        <p:spPr/>
        <p:txBody>
          <a:bodyPr/>
          <a:lstStyle/>
          <a:p>
            <a:r>
              <a:rPr lang="en-US" dirty="0"/>
              <a:t>Vision and mission statement</a:t>
            </a:r>
          </a:p>
        </p:txBody>
      </p:sp>
      <p:sp>
        <p:nvSpPr>
          <p:cNvPr id="3" name="Slide Number Placeholder 2">
            <a:extLst>
              <a:ext uri="{FF2B5EF4-FFF2-40B4-BE49-F238E27FC236}">
                <a16:creationId xmlns:a16="http://schemas.microsoft.com/office/drawing/2014/main" id="{3FD05E2B-4C77-A9B7-92BA-7D56BF2A5FDD}"/>
              </a:ext>
            </a:extLst>
          </p:cNvPr>
          <p:cNvSpPr>
            <a:spLocks noGrp="1"/>
          </p:cNvSpPr>
          <p:nvPr>
            <p:ph type="sldNum" sz="quarter" idx="12"/>
          </p:nvPr>
        </p:nvSpPr>
        <p:spPr/>
        <p:txBody>
          <a:bodyPr/>
          <a:lstStyle/>
          <a:p>
            <a:fld id="{E7FA189D-CB2C-4550-8547-A1E7925FC402}" type="slidenum">
              <a:rPr lang="en-US" smtClean="0"/>
              <a:t>5</a:t>
            </a:fld>
            <a:endParaRPr lang="en-US"/>
          </a:p>
        </p:txBody>
      </p:sp>
      <p:sp>
        <p:nvSpPr>
          <p:cNvPr id="71" name="Rectangle 70"/>
          <p:cNvSpPr/>
          <p:nvPr/>
        </p:nvSpPr>
        <p:spPr>
          <a:xfrm>
            <a:off x="10797752" y="183701"/>
            <a:ext cx="1143163" cy="7872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357051" y="1341120"/>
            <a:ext cx="11382103" cy="4524315"/>
          </a:xfrm>
          <a:prstGeom prst="rect">
            <a:avLst/>
          </a:prstGeom>
          <a:noFill/>
        </p:spPr>
        <p:txBody>
          <a:bodyPr wrap="square" rtlCol="0">
            <a:spAutoFit/>
          </a:bodyPr>
          <a:lstStyle/>
          <a:p>
            <a:r>
              <a:rPr lang="en-US" sz="2400" dirty="0"/>
              <a:t>Having a vision and mission slide in a company profile is significant because it sets the direction and purpose for the company, and helps to communicate the company's aspirations and goals to its stakeholders. </a:t>
            </a:r>
            <a:endParaRPr lang="en-US" sz="2400" dirty="0" smtClean="0"/>
          </a:p>
          <a:p>
            <a:endParaRPr lang="en-US" sz="2400" dirty="0"/>
          </a:p>
          <a:p>
            <a:r>
              <a:rPr lang="en-US" sz="2400" dirty="0" smtClean="0"/>
              <a:t>A </a:t>
            </a:r>
            <a:r>
              <a:rPr lang="en-US" sz="2400" dirty="0"/>
              <a:t>clear and concise vision and mission statement can serve as a source of inspiration and motivation for employees, and can provide a framework for decision-making and strategy development. </a:t>
            </a:r>
            <a:endParaRPr lang="en-US" sz="2400" dirty="0" smtClean="0"/>
          </a:p>
          <a:p>
            <a:endParaRPr lang="en-US" sz="2400" dirty="0"/>
          </a:p>
          <a:p>
            <a:r>
              <a:rPr lang="en-US" sz="2400" dirty="0" smtClean="0"/>
              <a:t>It </a:t>
            </a:r>
            <a:r>
              <a:rPr lang="en-US" sz="2400" dirty="0"/>
              <a:t>also helps to define the company's unique identity and differentiate it from competitors. A well-articulated vision and mission can also build trust and credibility with customers, investors, and other stakeholders by demonstrating the company's commitment to its values and goals.</a:t>
            </a:r>
            <a:endParaRPr lang="en-IN" sz="2400" dirty="0"/>
          </a:p>
        </p:txBody>
      </p:sp>
    </p:spTree>
    <p:extLst>
      <p:ext uri="{BB962C8B-B14F-4D97-AF65-F5344CB8AC3E}">
        <p14:creationId xmlns:p14="http://schemas.microsoft.com/office/powerpoint/2010/main" val="214363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Oval 296">
            <a:extLst>
              <a:ext uri="{FF2B5EF4-FFF2-40B4-BE49-F238E27FC236}">
                <a16:creationId xmlns:a16="http://schemas.microsoft.com/office/drawing/2014/main" id="{EE589CA6-7904-751A-1202-E04C9D1107C6}"/>
              </a:ext>
            </a:extLst>
          </p:cNvPr>
          <p:cNvSpPr/>
          <p:nvPr/>
        </p:nvSpPr>
        <p:spPr>
          <a:xfrm>
            <a:off x="10574821" y="102624"/>
            <a:ext cx="2853358" cy="2853356"/>
          </a:xfrm>
          <a:prstGeom prst="ellipse">
            <a:avLst/>
          </a:prstGeom>
          <a:gradFill flip="none" rotWithShape="1">
            <a:gsLst>
              <a:gs pos="45000">
                <a:schemeClr val="accent1">
                  <a:alpha val="50000"/>
                </a:schemeClr>
              </a:gs>
              <a:gs pos="76000">
                <a:schemeClr val="accent2">
                  <a:alpha val="7000"/>
                </a:schemeClr>
              </a:gs>
            </a:gsLst>
            <a:path path="circle">
              <a:fillToRect r="100000" b="100000"/>
            </a:path>
            <a:tileRect l="-100000" t="-100000"/>
          </a:gradFill>
          <a:ln>
            <a:noFill/>
          </a:ln>
          <a:effectLst>
            <a:softEdge rad="723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3805D0-5F73-FEAA-361E-9E662699219E}"/>
              </a:ext>
            </a:extLst>
          </p:cNvPr>
          <p:cNvSpPr>
            <a:spLocks noGrp="1"/>
          </p:cNvSpPr>
          <p:nvPr>
            <p:ph type="title"/>
          </p:nvPr>
        </p:nvSpPr>
        <p:spPr/>
        <p:txBody>
          <a:bodyPr/>
          <a:lstStyle/>
          <a:p>
            <a:pPr algn="ctr"/>
            <a:r>
              <a:rPr lang="en-US" dirty="0" smtClean="0"/>
              <a:t>About Us </a:t>
            </a:r>
            <a:endParaRPr lang="en-US" dirty="0"/>
          </a:p>
        </p:txBody>
      </p:sp>
      <p:sp>
        <p:nvSpPr>
          <p:cNvPr id="3" name="Slide Number Placeholder 2">
            <a:extLst>
              <a:ext uri="{FF2B5EF4-FFF2-40B4-BE49-F238E27FC236}">
                <a16:creationId xmlns:a16="http://schemas.microsoft.com/office/drawing/2014/main" id="{3A359109-AD33-EED7-0ACF-F1391F6DFF6E}"/>
              </a:ext>
            </a:extLst>
          </p:cNvPr>
          <p:cNvSpPr>
            <a:spLocks noGrp="1"/>
          </p:cNvSpPr>
          <p:nvPr>
            <p:ph type="sldNum" sz="quarter" idx="12"/>
          </p:nvPr>
        </p:nvSpPr>
        <p:spPr/>
        <p:txBody>
          <a:bodyPr/>
          <a:lstStyle/>
          <a:p>
            <a:fld id="{E7FA189D-CB2C-4550-8547-A1E7925FC402}" type="slidenum">
              <a:rPr lang="en-US" smtClean="0"/>
              <a:t>6</a:t>
            </a:fld>
            <a:endParaRPr lang="en-US"/>
          </a:p>
        </p:txBody>
      </p:sp>
      <p:sp>
        <p:nvSpPr>
          <p:cNvPr id="7" name="TextBox 6"/>
          <p:cNvSpPr txBox="1"/>
          <p:nvPr/>
        </p:nvSpPr>
        <p:spPr>
          <a:xfrm>
            <a:off x="444137" y="1332411"/>
            <a:ext cx="11225349" cy="5016758"/>
          </a:xfrm>
          <a:prstGeom prst="rect">
            <a:avLst/>
          </a:prstGeom>
          <a:noFill/>
        </p:spPr>
        <p:txBody>
          <a:bodyPr wrap="square" rtlCol="0">
            <a:spAutoFit/>
          </a:bodyPr>
          <a:lstStyle/>
          <a:p>
            <a:r>
              <a:rPr lang="en-US" sz="2000" dirty="0"/>
              <a:t>SlideTeam is a premier Research, Consulting and Design agency that develops and templatizes industry processes and best practices, frameworks and models across all industry and verticals to help customers present their strategies effectively and convincingly. </a:t>
            </a:r>
            <a:endParaRPr lang="en-US" sz="2000" dirty="0" smtClean="0"/>
          </a:p>
          <a:p>
            <a:endParaRPr lang="en-US" sz="2000" dirty="0"/>
          </a:p>
          <a:p>
            <a:r>
              <a:rPr lang="en-US" sz="2000" dirty="0" smtClean="0"/>
              <a:t>In </a:t>
            </a:r>
            <a:r>
              <a:rPr lang="en-US" sz="2000" dirty="0"/>
              <a:t>addition, SlideTeam compiles data and statistics from thousands of sources over a wide range of topics to help customers make intelligent decisions. We develop and present our research in the form of fully editable PowerPoint templates to make it easy for our customers to create presentations based on their individual requirements. </a:t>
            </a:r>
            <a:endParaRPr lang="en-US" sz="2000" dirty="0" smtClean="0"/>
          </a:p>
          <a:p>
            <a:endParaRPr lang="en-US" sz="2000" dirty="0"/>
          </a:p>
          <a:p>
            <a:r>
              <a:rPr lang="en-US" sz="2000" dirty="0" smtClean="0"/>
              <a:t>With </a:t>
            </a:r>
            <a:r>
              <a:rPr lang="en-US" sz="2000" dirty="0"/>
              <a:t>a large team comprising of Research Analysts, Statisticians, Industry Experts and Designers spread over 6 countries, SlideTeam now hosts the world's largest collection of Ready to Use PowerPoint templates on all topics and industries. </a:t>
            </a:r>
            <a:endParaRPr lang="en-US" sz="2000" dirty="0" smtClean="0"/>
          </a:p>
          <a:p>
            <a:endParaRPr lang="en-US" sz="2000" dirty="0"/>
          </a:p>
          <a:p>
            <a:r>
              <a:rPr lang="en-US" sz="2000" dirty="0" smtClean="0"/>
              <a:t>Our </a:t>
            </a:r>
            <a:r>
              <a:rPr lang="en-US" sz="2000" dirty="0"/>
              <a:t>team consists of professionals from Fortune 500 companies and Top Tier consulting firms involved in the process of researching and designing over a million slides that are available for our users on a subscription basis.</a:t>
            </a:r>
            <a:endParaRPr lang="en-IN" sz="2000" dirty="0"/>
          </a:p>
        </p:txBody>
      </p:sp>
      <p:sp>
        <p:nvSpPr>
          <p:cNvPr id="252" name="Rectangle 251"/>
          <p:cNvSpPr/>
          <p:nvPr/>
        </p:nvSpPr>
        <p:spPr>
          <a:xfrm>
            <a:off x="10797752" y="183701"/>
            <a:ext cx="1143163" cy="7872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0470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58ADD34-7FF5-1800-239D-B1CD1F3058C8}"/>
              </a:ext>
            </a:extLst>
          </p:cNvPr>
          <p:cNvSpPr/>
          <p:nvPr/>
        </p:nvSpPr>
        <p:spPr>
          <a:xfrm flipH="1">
            <a:off x="9464008" y="-866083"/>
            <a:ext cx="3533522" cy="3533520"/>
          </a:xfrm>
          <a:prstGeom prst="ellipse">
            <a:avLst/>
          </a:prstGeom>
          <a:gradFill flip="none" rotWithShape="1">
            <a:gsLst>
              <a:gs pos="45000">
                <a:schemeClr val="accent1">
                  <a:alpha val="50000"/>
                </a:schemeClr>
              </a:gs>
              <a:gs pos="76000">
                <a:schemeClr val="accent2">
                  <a:alpha val="7000"/>
                </a:schemeClr>
              </a:gs>
            </a:gsLst>
            <a:path path="circle">
              <a:fillToRect r="100000" b="100000"/>
            </a:path>
            <a:tileRect l="-100000" t="-100000"/>
          </a:gradFill>
          <a:ln>
            <a:noFill/>
          </a:ln>
          <a:effectLst>
            <a:softEdge rad="723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5089971-C471-F915-1307-7FA667EDCCF4}"/>
              </a:ext>
            </a:extLst>
          </p:cNvPr>
          <p:cNvSpPr/>
          <p:nvPr/>
        </p:nvSpPr>
        <p:spPr>
          <a:xfrm rot="391028">
            <a:off x="7583251" y="591093"/>
            <a:ext cx="3340183" cy="1930207"/>
          </a:xfrm>
          <a:prstGeom prst="rect">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3FFB757-6D4B-C0BA-FCB2-10BFF5AD24A5}"/>
              </a:ext>
            </a:extLst>
          </p:cNvPr>
          <p:cNvSpPr>
            <a:spLocks noGrp="1"/>
          </p:cNvSpPr>
          <p:nvPr>
            <p:ph type="sldNum" sz="quarter" idx="12"/>
          </p:nvPr>
        </p:nvSpPr>
        <p:spPr/>
        <p:txBody>
          <a:bodyPr/>
          <a:lstStyle/>
          <a:p>
            <a:fld id="{E7FA189D-CB2C-4550-8547-A1E7925FC402}" type="slidenum">
              <a:rPr lang="en-US" smtClean="0"/>
              <a:t>7</a:t>
            </a:fld>
            <a:endParaRPr lang="en-US"/>
          </a:p>
        </p:txBody>
      </p:sp>
      <p:sp>
        <p:nvSpPr>
          <p:cNvPr id="2" name="Title 1">
            <a:extLst>
              <a:ext uri="{FF2B5EF4-FFF2-40B4-BE49-F238E27FC236}">
                <a16:creationId xmlns:a16="http://schemas.microsoft.com/office/drawing/2014/main" id="{0AE56156-C2A7-1AB5-6F63-B23A0FBD2995}"/>
              </a:ext>
            </a:extLst>
          </p:cNvPr>
          <p:cNvSpPr>
            <a:spLocks noGrp="1"/>
          </p:cNvSpPr>
          <p:nvPr>
            <p:ph type="title"/>
          </p:nvPr>
        </p:nvSpPr>
        <p:spPr/>
        <p:txBody>
          <a:bodyPr vert="horz" lIns="91440" tIns="45720" rIns="91440" bIns="45720" rtlCol="0" anchor="t">
            <a:noAutofit/>
          </a:bodyPr>
          <a:lstStyle/>
          <a:p>
            <a:r>
              <a:rPr lang="en-US" dirty="0"/>
              <a:t>Thanks </a:t>
            </a:r>
            <a:br>
              <a:rPr lang="en-US" dirty="0"/>
            </a:br>
            <a:r>
              <a:rPr lang="en-US" dirty="0"/>
              <a:t>for watching!</a:t>
            </a:r>
          </a:p>
        </p:txBody>
      </p:sp>
      <p:pic>
        <p:nvPicPr>
          <p:cNvPr id="34" name="Picture Placeholder 33">
            <a:extLst>
              <a:ext uri="{FF2B5EF4-FFF2-40B4-BE49-F238E27FC236}">
                <a16:creationId xmlns:a16="http://schemas.microsoft.com/office/drawing/2014/main" id="{2D1F2E67-2A1C-9EAB-5941-798A3F8487BE}"/>
              </a:ext>
            </a:extLst>
          </p:cNvPr>
          <p:cNvPicPr>
            <a:picLocks noGrp="1" noChangeAspect="1"/>
          </p:cNvPicPr>
          <p:nvPr>
            <p:ph type="pic" sz="quarter" idx="14"/>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p:pic>
      <p:grpSp>
        <p:nvGrpSpPr>
          <p:cNvPr id="129" name="Group 128">
            <a:extLst>
              <a:ext uri="{FF2B5EF4-FFF2-40B4-BE49-F238E27FC236}">
                <a16:creationId xmlns:a16="http://schemas.microsoft.com/office/drawing/2014/main" id="{0C5ED66D-6F99-163C-B0D9-57A90FB8A345}"/>
              </a:ext>
            </a:extLst>
          </p:cNvPr>
          <p:cNvGrpSpPr/>
          <p:nvPr/>
        </p:nvGrpSpPr>
        <p:grpSpPr>
          <a:xfrm>
            <a:off x="0" y="3704539"/>
            <a:ext cx="12192000" cy="2018714"/>
            <a:chOff x="0" y="3704539"/>
            <a:chExt cx="12192000" cy="2018714"/>
          </a:xfrm>
        </p:grpSpPr>
        <p:sp>
          <p:nvSpPr>
            <p:cNvPr id="30" name="Rectangle 29">
              <a:extLst>
                <a:ext uri="{FF2B5EF4-FFF2-40B4-BE49-F238E27FC236}">
                  <a16:creationId xmlns:a16="http://schemas.microsoft.com/office/drawing/2014/main" id="{88DEA2D4-49F9-9FA4-EB88-A6461DC4B49B}"/>
                </a:ext>
              </a:extLst>
            </p:cNvPr>
            <p:cNvSpPr/>
            <p:nvPr/>
          </p:nvSpPr>
          <p:spPr>
            <a:xfrm>
              <a:off x="0" y="3704539"/>
              <a:ext cx="12192000" cy="54401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8" name="Group 127">
              <a:extLst>
                <a:ext uri="{FF2B5EF4-FFF2-40B4-BE49-F238E27FC236}">
                  <a16:creationId xmlns:a16="http://schemas.microsoft.com/office/drawing/2014/main" id="{3A96D38D-5577-A9E6-6E5A-F7FC73B241E1}"/>
                </a:ext>
              </a:extLst>
            </p:cNvPr>
            <p:cNvGrpSpPr/>
            <p:nvPr/>
          </p:nvGrpSpPr>
          <p:grpSpPr>
            <a:xfrm>
              <a:off x="571167" y="3878388"/>
              <a:ext cx="11049666" cy="1844865"/>
              <a:chOff x="618239" y="3878388"/>
              <a:chExt cx="11049666" cy="1844865"/>
            </a:xfrm>
          </p:grpSpPr>
          <p:grpSp>
            <p:nvGrpSpPr>
              <p:cNvPr id="123" name="Group 122">
                <a:extLst>
                  <a:ext uri="{FF2B5EF4-FFF2-40B4-BE49-F238E27FC236}">
                    <a16:creationId xmlns:a16="http://schemas.microsoft.com/office/drawing/2014/main" id="{7D15BDAD-7112-D85A-329A-E41478E23F30}"/>
                  </a:ext>
                </a:extLst>
              </p:cNvPr>
              <p:cNvGrpSpPr/>
              <p:nvPr/>
            </p:nvGrpSpPr>
            <p:grpSpPr>
              <a:xfrm>
                <a:off x="618239" y="3878388"/>
                <a:ext cx="2295734" cy="1844865"/>
                <a:chOff x="618239" y="3878388"/>
                <a:chExt cx="2295734" cy="1844865"/>
              </a:xfrm>
            </p:grpSpPr>
            <p:grpSp>
              <p:nvGrpSpPr>
                <p:cNvPr id="93" name="Group 92">
                  <a:extLst>
                    <a:ext uri="{FF2B5EF4-FFF2-40B4-BE49-F238E27FC236}">
                      <a16:creationId xmlns:a16="http://schemas.microsoft.com/office/drawing/2014/main" id="{F7BE069F-C222-AA84-6DC3-91687C42848C}"/>
                    </a:ext>
                  </a:extLst>
                </p:cNvPr>
                <p:cNvGrpSpPr/>
                <p:nvPr/>
              </p:nvGrpSpPr>
              <p:grpSpPr>
                <a:xfrm>
                  <a:off x="618239" y="4941576"/>
                  <a:ext cx="2295734" cy="781677"/>
                  <a:chOff x="170472" y="4659189"/>
                  <a:chExt cx="2295734" cy="781677"/>
                </a:xfrm>
              </p:grpSpPr>
              <p:grpSp>
                <p:nvGrpSpPr>
                  <p:cNvPr id="92" name="Group 91">
                    <a:extLst>
                      <a:ext uri="{FF2B5EF4-FFF2-40B4-BE49-F238E27FC236}">
                        <a16:creationId xmlns:a16="http://schemas.microsoft.com/office/drawing/2014/main" id="{DA466228-1056-FF10-D3B3-883FE5B70654}"/>
                      </a:ext>
                    </a:extLst>
                  </p:cNvPr>
                  <p:cNvGrpSpPr/>
                  <p:nvPr/>
                </p:nvGrpSpPr>
                <p:grpSpPr>
                  <a:xfrm>
                    <a:off x="170472" y="4659189"/>
                    <a:ext cx="2295734" cy="781677"/>
                    <a:chOff x="170472" y="4659189"/>
                    <a:chExt cx="2295734" cy="781677"/>
                  </a:xfrm>
                </p:grpSpPr>
                <p:sp>
                  <p:nvSpPr>
                    <p:cNvPr id="85" name="Freeform: Shape 84">
                      <a:extLst>
                        <a:ext uri="{FF2B5EF4-FFF2-40B4-BE49-F238E27FC236}">
                          <a16:creationId xmlns:a16="http://schemas.microsoft.com/office/drawing/2014/main" id="{EC797442-8FDC-4397-3396-E7DB9E63303A}"/>
                        </a:ext>
                      </a:extLst>
                    </p:cNvPr>
                    <p:cNvSpPr/>
                    <p:nvPr/>
                  </p:nvSpPr>
                  <p:spPr>
                    <a:xfrm rot="16200000">
                      <a:off x="927502" y="3992105"/>
                      <a:ext cx="781677" cy="2115846"/>
                    </a:xfrm>
                    <a:custGeom>
                      <a:avLst/>
                      <a:gdLst>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433520 w 507742"/>
                        <a:gd name="connsiteY6" fmla="*/ 892433 h 1556262"/>
                        <a:gd name="connsiteX7" fmla="*/ 507742 w 507742"/>
                        <a:gd name="connsiteY7" fmla="*/ 778132 h 1556262"/>
                        <a:gd name="connsiteX8" fmla="*/ 433520 w 507742"/>
                        <a:gd name="connsiteY8" fmla="*/ 663830 h 1556262"/>
                        <a:gd name="connsiteX9" fmla="*/ 429888 w 507742"/>
                        <a:gd name="connsiteY9" fmla="*/ 663830 h 1556262"/>
                        <a:gd name="connsiteX10" fmla="*/ 429888 w 507742"/>
                        <a:gd name="connsiteY10" fmla="*/ 11339 h 1556262"/>
                        <a:gd name="connsiteX11" fmla="*/ 413707 w 507742"/>
                        <a:gd name="connsiteY11" fmla="*/ 0 h 1556262"/>
                        <a:gd name="connsiteX12" fmla="*/ 16181 w 507742"/>
                        <a:gd name="connsiteY12" fmla="*/ 0 h 1556262"/>
                        <a:gd name="connsiteX13" fmla="*/ 0 w 507742"/>
                        <a:gd name="connsiteY13"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507742 w 507742"/>
                        <a:gd name="connsiteY6" fmla="*/ 778132 h 1556262"/>
                        <a:gd name="connsiteX7" fmla="*/ 433520 w 507742"/>
                        <a:gd name="connsiteY7" fmla="*/ 663830 h 1556262"/>
                        <a:gd name="connsiteX8" fmla="*/ 429888 w 507742"/>
                        <a:gd name="connsiteY8" fmla="*/ 663830 h 1556262"/>
                        <a:gd name="connsiteX9" fmla="*/ 429888 w 507742"/>
                        <a:gd name="connsiteY9" fmla="*/ 11339 h 1556262"/>
                        <a:gd name="connsiteX10" fmla="*/ 413707 w 507742"/>
                        <a:gd name="connsiteY10" fmla="*/ 0 h 1556262"/>
                        <a:gd name="connsiteX11" fmla="*/ 16181 w 507742"/>
                        <a:gd name="connsiteY11" fmla="*/ 0 h 1556262"/>
                        <a:gd name="connsiteX12" fmla="*/ 0 w 507742"/>
                        <a:gd name="connsiteY12"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507742 w 507742"/>
                        <a:gd name="connsiteY6" fmla="*/ 778132 h 1556262"/>
                        <a:gd name="connsiteX7" fmla="*/ 433520 w 507742"/>
                        <a:gd name="connsiteY7" fmla="*/ 663830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33353 w 507742"/>
                        <a:gd name="connsiteY5" fmla="*/ 870288 h 1556262"/>
                        <a:gd name="connsiteX6" fmla="*/ 507742 w 507742"/>
                        <a:gd name="connsiteY6" fmla="*/ 778132 h 1556262"/>
                        <a:gd name="connsiteX7" fmla="*/ 433520 w 507742"/>
                        <a:gd name="connsiteY7" fmla="*/ 663830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33353 w 507742"/>
                        <a:gd name="connsiteY5" fmla="*/ 870288 h 1556262"/>
                        <a:gd name="connsiteX6" fmla="*/ 507742 w 507742"/>
                        <a:gd name="connsiteY6" fmla="*/ 778132 h 1556262"/>
                        <a:gd name="connsiteX7" fmla="*/ 433520 w 507742"/>
                        <a:gd name="connsiteY7" fmla="*/ 694028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742" h="1556262">
                          <a:moveTo>
                            <a:pt x="0" y="11339"/>
                          </a:moveTo>
                          <a:lnTo>
                            <a:pt x="0" y="1544923"/>
                          </a:lnTo>
                          <a:cubicBezTo>
                            <a:pt x="0" y="1551185"/>
                            <a:pt x="7245" y="1556262"/>
                            <a:pt x="16181" y="1556262"/>
                          </a:cubicBezTo>
                          <a:lnTo>
                            <a:pt x="413707" y="1556262"/>
                          </a:lnTo>
                          <a:cubicBezTo>
                            <a:pt x="422643" y="1556262"/>
                            <a:pt x="429888" y="1551185"/>
                            <a:pt x="429888" y="1544923"/>
                          </a:cubicBezTo>
                          <a:lnTo>
                            <a:pt x="433353" y="870288"/>
                          </a:lnTo>
                          <a:lnTo>
                            <a:pt x="507742" y="778132"/>
                          </a:lnTo>
                          <a:lnTo>
                            <a:pt x="433520" y="694028"/>
                          </a:lnTo>
                          <a:cubicBezTo>
                            <a:pt x="432309" y="476531"/>
                            <a:pt x="431099" y="228836"/>
                            <a:pt x="429888" y="11339"/>
                          </a:cubicBezTo>
                          <a:cubicBezTo>
                            <a:pt x="429888" y="5077"/>
                            <a:pt x="422643" y="0"/>
                            <a:pt x="413707" y="0"/>
                          </a:cubicBezTo>
                          <a:lnTo>
                            <a:pt x="16181" y="0"/>
                          </a:lnTo>
                          <a:cubicBezTo>
                            <a:pt x="7245" y="0"/>
                            <a:pt x="0" y="5077"/>
                            <a:pt x="0" y="11339"/>
                          </a:cubicBez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86" name="Rectangle: Rounded Corners 85">
                      <a:extLst>
                        <a:ext uri="{FF2B5EF4-FFF2-40B4-BE49-F238E27FC236}">
                          <a16:creationId xmlns:a16="http://schemas.microsoft.com/office/drawing/2014/main" id="{68DD8E8F-866C-C267-42A8-6AE59ABD1190}"/>
                        </a:ext>
                      </a:extLst>
                    </p:cNvPr>
                    <p:cNvSpPr/>
                    <p:nvPr/>
                  </p:nvSpPr>
                  <p:spPr>
                    <a:xfrm>
                      <a:off x="170472" y="4823018"/>
                      <a:ext cx="2295734" cy="572233"/>
                    </a:xfrm>
                    <a:prstGeom prst="roundRect">
                      <a:avLst>
                        <a:gd name="adj" fmla="val 9955"/>
                      </a:avLst>
                    </a:pr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2"/>
                        </a:solidFill>
                        <a:effectLst/>
                        <a:uLnTx/>
                        <a:uFillTx/>
                        <a:latin typeface="Arial" panose="020B0604020202020204"/>
                        <a:ea typeface="+mn-ea"/>
                        <a:cs typeface="+mn-cs"/>
                      </a:endParaRPr>
                    </a:p>
                  </p:txBody>
                </p:sp>
              </p:grpSp>
              <p:sp>
                <p:nvSpPr>
                  <p:cNvPr id="87" name="Rectangle 86">
                    <a:extLst>
                      <a:ext uri="{FF2B5EF4-FFF2-40B4-BE49-F238E27FC236}">
                        <a16:creationId xmlns:a16="http://schemas.microsoft.com/office/drawing/2014/main" id="{DE80F994-98FF-488C-1129-A58CCE931031}"/>
                      </a:ext>
                    </a:extLst>
                  </p:cNvPr>
                  <p:cNvSpPr/>
                  <p:nvPr/>
                </p:nvSpPr>
                <p:spPr>
                  <a:xfrm>
                    <a:off x="189239" y="4886803"/>
                    <a:ext cx="2258200" cy="444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Century Gothic" panose="020B0502020202020204" pitchFamily="34" charset="0"/>
                        <a:ea typeface="Verdana" panose="020B0604030504040204" pitchFamily="34" charset="0"/>
                        <a:cs typeface="Arial" panose="020B0604020202020204" pitchFamily="34" charset="0"/>
                      </a:rPr>
                      <a:t>Address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bg2"/>
                        </a:solidFill>
                        <a:effectLst/>
                        <a:uLnTx/>
                        <a:uFillTx/>
                        <a:latin typeface="Arial" panose="020B0604020202020204" pitchFamily="34" charset="0"/>
                        <a:ea typeface="Verdana" panose="020B0604030504040204" pitchFamily="34" charset="0"/>
                        <a:cs typeface="Arial" panose="020B0604020202020204" pitchFamily="34" charset="0"/>
                      </a:rPr>
                      <a:t># street number, city, state</a:t>
                    </a:r>
                  </a:p>
                </p:txBody>
              </p:sp>
            </p:grpSp>
            <p:grpSp>
              <p:nvGrpSpPr>
                <p:cNvPr id="122" name="Group 121">
                  <a:extLst>
                    <a:ext uri="{FF2B5EF4-FFF2-40B4-BE49-F238E27FC236}">
                      <a16:creationId xmlns:a16="http://schemas.microsoft.com/office/drawing/2014/main" id="{2D8F7C54-4894-D28B-3343-CB1F16A3D3B7}"/>
                    </a:ext>
                  </a:extLst>
                </p:cNvPr>
                <p:cNvGrpSpPr/>
                <p:nvPr/>
              </p:nvGrpSpPr>
              <p:grpSpPr>
                <a:xfrm>
                  <a:off x="1370319" y="3878388"/>
                  <a:ext cx="791574" cy="791574"/>
                  <a:chOff x="1370319" y="3878388"/>
                  <a:chExt cx="791574" cy="791574"/>
                </a:xfrm>
              </p:grpSpPr>
              <p:grpSp>
                <p:nvGrpSpPr>
                  <p:cNvPr id="81" name="Group 80">
                    <a:extLst>
                      <a:ext uri="{FF2B5EF4-FFF2-40B4-BE49-F238E27FC236}">
                        <a16:creationId xmlns:a16="http://schemas.microsoft.com/office/drawing/2014/main" id="{C2BD0648-20C7-2F13-4D01-E58C74D3AAB9}"/>
                      </a:ext>
                    </a:extLst>
                  </p:cNvPr>
                  <p:cNvGrpSpPr/>
                  <p:nvPr/>
                </p:nvGrpSpPr>
                <p:grpSpPr>
                  <a:xfrm>
                    <a:off x="1370319" y="3878388"/>
                    <a:ext cx="791574" cy="791574"/>
                    <a:chOff x="1046443" y="3596001"/>
                    <a:chExt cx="791574" cy="791574"/>
                  </a:xfrm>
                </p:grpSpPr>
                <p:sp>
                  <p:nvSpPr>
                    <p:cNvPr id="83" name="Oval 82">
                      <a:extLst>
                        <a:ext uri="{FF2B5EF4-FFF2-40B4-BE49-F238E27FC236}">
                          <a16:creationId xmlns:a16="http://schemas.microsoft.com/office/drawing/2014/main" id="{D38B839A-31F7-C882-FE68-254A4D78E1E1}"/>
                        </a:ext>
                      </a:extLst>
                    </p:cNvPr>
                    <p:cNvSpPr/>
                    <p:nvPr/>
                  </p:nvSpPr>
                  <p:spPr>
                    <a:xfrm flipH="1">
                      <a:off x="1046443" y="3596001"/>
                      <a:ext cx="791574" cy="791574"/>
                    </a:xfrm>
                    <a:prstGeom prst="ellipse">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0B945E9D-4D11-3E7B-CAF7-7A3F1366797A}"/>
                        </a:ext>
                      </a:extLst>
                    </p:cNvPr>
                    <p:cNvSpPr/>
                    <p:nvPr/>
                  </p:nvSpPr>
                  <p:spPr>
                    <a:xfrm flipH="1">
                      <a:off x="1117472" y="3667030"/>
                      <a:ext cx="649517" cy="649517"/>
                    </a:xfrm>
                    <a:prstGeom prst="ellipse">
                      <a:avLst/>
                    </a:prstGeom>
                    <a:solidFill>
                      <a:schemeClr val="accent1"/>
                    </a:solidFill>
                    <a:ln w="3175" cap="flat" cmpd="sng" algn="ctr">
                      <a:noFill/>
                      <a:prstDash val="solid"/>
                      <a:miter lim="800000"/>
                      <a:headEnd type="ova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9" name="Freeform: Shape 118">
                    <a:extLst>
                      <a:ext uri="{FF2B5EF4-FFF2-40B4-BE49-F238E27FC236}">
                        <a16:creationId xmlns:a16="http://schemas.microsoft.com/office/drawing/2014/main" id="{23D7B285-12D6-910A-9460-DDCBDA802D4E}"/>
                      </a:ext>
                    </a:extLst>
                  </p:cNvPr>
                  <p:cNvSpPr/>
                  <p:nvPr/>
                </p:nvSpPr>
                <p:spPr>
                  <a:xfrm>
                    <a:off x="1589269" y="4075947"/>
                    <a:ext cx="353675" cy="396457"/>
                  </a:xfrm>
                  <a:custGeom>
                    <a:avLst/>
                    <a:gdLst>
                      <a:gd name="connsiteX0" fmla="*/ 2191388 w 2781038"/>
                      <a:gd name="connsiteY0" fmla="*/ 2905406 h 3117429"/>
                      <a:gd name="connsiteX1" fmla="*/ 2522671 w 2781038"/>
                      <a:gd name="connsiteY1" fmla="*/ 3011412 h 3117429"/>
                      <a:gd name="connsiteX2" fmla="*/ 2191388 w 2781038"/>
                      <a:gd name="connsiteY2" fmla="*/ 3117429 h 3117429"/>
                      <a:gd name="connsiteX3" fmla="*/ 1860104 w 2781038"/>
                      <a:gd name="connsiteY3" fmla="*/ 3011412 h 3117429"/>
                      <a:gd name="connsiteX4" fmla="*/ 2191388 w 2781038"/>
                      <a:gd name="connsiteY4" fmla="*/ 2905406 h 3117429"/>
                      <a:gd name="connsiteX5" fmla="*/ 2191356 w 2781038"/>
                      <a:gd name="connsiteY5" fmla="*/ 1454376 h 3117429"/>
                      <a:gd name="connsiteX6" fmla="*/ 1853440 w 2781038"/>
                      <a:gd name="connsiteY6" fmla="*/ 1792292 h 3117429"/>
                      <a:gd name="connsiteX7" fmla="*/ 2191356 w 2781038"/>
                      <a:gd name="connsiteY7" fmla="*/ 2130208 h 3117429"/>
                      <a:gd name="connsiteX8" fmla="*/ 2529272 w 2781038"/>
                      <a:gd name="connsiteY8" fmla="*/ 1792292 h 3117429"/>
                      <a:gd name="connsiteX9" fmla="*/ 2191356 w 2781038"/>
                      <a:gd name="connsiteY9" fmla="*/ 1454376 h 3117429"/>
                      <a:gd name="connsiteX10" fmla="*/ 2191325 w 2781038"/>
                      <a:gd name="connsiteY10" fmla="*/ 1195977 h 3117429"/>
                      <a:gd name="connsiteX11" fmla="*/ 2191356 w 2781038"/>
                      <a:gd name="connsiteY11" fmla="*/ 1195977 h 3117429"/>
                      <a:gd name="connsiteX12" fmla="*/ 2781038 w 2781038"/>
                      <a:gd name="connsiteY12" fmla="*/ 1792281 h 3117429"/>
                      <a:gd name="connsiteX13" fmla="*/ 2661778 w 2781038"/>
                      <a:gd name="connsiteY13" fmla="*/ 2156707 h 3117429"/>
                      <a:gd name="connsiteX14" fmla="*/ 2184707 w 2781038"/>
                      <a:gd name="connsiteY14" fmla="*/ 2792778 h 3117429"/>
                      <a:gd name="connsiteX15" fmla="*/ 1720914 w 2781038"/>
                      <a:gd name="connsiteY15" fmla="*/ 2156707 h 3117429"/>
                      <a:gd name="connsiteX16" fmla="*/ 1595021 w 2781038"/>
                      <a:gd name="connsiteY16" fmla="*/ 1792281 h 3117429"/>
                      <a:gd name="connsiteX17" fmla="*/ 2191325 w 2781038"/>
                      <a:gd name="connsiteY17" fmla="*/ 1195977 h 3117429"/>
                      <a:gd name="connsiteX18" fmla="*/ 1166021 w 2781038"/>
                      <a:gd name="connsiteY18" fmla="*/ 0 h 3117429"/>
                      <a:gd name="connsiteX19" fmla="*/ 1202280 w 2781038"/>
                      <a:gd name="connsiteY19" fmla="*/ 10464 h 3117429"/>
                      <a:gd name="connsiteX20" fmla="*/ 2287408 w 2781038"/>
                      <a:gd name="connsiteY20" fmla="*/ 624160 h 3117429"/>
                      <a:gd name="connsiteX21" fmla="*/ 2326461 w 2781038"/>
                      <a:gd name="connsiteY21" fmla="*/ 688314 h 3117429"/>
                      <a:gd name="connsiteX22" fmla="*/ 2326461 w 2781038"/>
                      <a:gd name="connsiteY22" fmla="*/ 780369 h 3117429"/>
                      <a:gd name="connsiteX23" fmla="*/ 2251139 w 2781038"/>
                      <a:gd name="connsiteY23" fmla="*/ 855691 h 3117429"/>
                      <a:gd name="connsiteX24" fmla="*/ 2069829 w 2781038"/>
                      <a:gd name="connsiteY24" fmla="*/ 855691 h 3117429"/>
                      <a:gd name="connsiteX25" fmla="*/ 2069829 w 2781038"/>
                      <a:gd name="connsiteY25" fmla="*/ 1092811 h 3117429"/>
                      <a:gd name="connsiteX26" fmla="*/ 1871762 w 2781038"/>
                      <a:gd name="connsiteY26" fmla="*/ 1156965 h 3117429"/>
                      <a:gd name="connsiteX27" fmla="*/ 1539803 w 2781038"/>
                      <a:gd name="connsiteY27" fmla="*/ 1544710 h 3117429"/>
                      <a:gd name="connsiteX28" fmla="*/ 1539818 w 2781038"/>
                      <a:gd name="connsiteY28" fmla="*/ 1544710 h 3117429"/>
                      <a:gd name="connsiteX29" fmla="*/ 1570503 w 2781038"/>
                      <a:gd name="connsiteY29" fmla="*/ 2041246 h 3117429"/>
                      <a:gd name="connsiteX30" fmla="*/ 379374 w 2781038"/>
                      <a:gd name="connsiteY30" fmla="*/ 2041246 h 3117429"/>
                      <a:gd name="connsiteX31" fmla="*/ 256630 w 2781038"/>
                      <a:gd name="connsiteY31" fmla="*/ 1918502 h 3117429"/>
                      <a:gd name="connsiteX32" fmla="*/ 256630 w 2781038"/>
                      <a:gd name="connsiteY32" fmla="*/ 855691 h 3117429"/>
                      <a:gd name="connsiteX33" fmla="*/ 75322 w 2781038"/>
                      <a:gd name="connsiteY33" fmla="*/ 855691 h 3117429"/>
                      <a:gd name="connsiteX34" fmla="*/ 0 w 2781038"/>
                      <a:gd name="connsiteY34" fmla="*/ 780369 h 3117429"/>
                      <a:gd name="connsiteX35" fmla="*/ 0 w 2781038"/>
                      <a:gd name="connsiteY35" fmla="*/ 691094 h 3117429"/>
                      <a:gd name="connsiteX36" fmla="*/ 39052 w 2781038"/>
                      <a:gd name="connsiteY36" fmla="*/ 626940 h 3117429"/>
                      <a:gd name="connsiteX37" fmla="*/ 474233 w 2781038"/>
                      <a:gd name="connsiteY37" fmla="*/ 381456 h 3117429"/>
                      <a:gd name="connsiteX38" fmla="*/ 474233 w 2781038"/>
                      <a:gd name="connsiteY38" fmla="*/ 147141 h 3117429"/>
                      <a:gd name="connsiteX39" fmla="*/ 524435 w 2781038"/>
                      <a:gd name="connsiteY39" fmla="*/ 96939 h 3117429"/>
                      <a:gd name="connsiteX40" fmla="*/ 694596 w 2781038"/>
                      <a:gd name="connsiteY40" fmla="*/ 96939 h 3117429"/>
                      <a:gd name="connsiteX41" fmla="*/ 744797 w 2781038"/>
                      <a:gd name="connsiteY41" fmla="*/ 147141 h 3117429"/>
                      <a:gd name="connsiteX42" fmla="*/ 744797 w 2781038"/>
                      <a:gd name="connsiteY42" fmla="*/ 228047 h 3117429"/>
                      <a:gd name="connsiteX43" fmla="*/ 1129758 w 2781038"/>
                      <a:gd name="connsiteY43" fmla="*/ 10464 h 3117429"/>
                      <a:gd name="connsiteX44" fmla="*/ 1166021 w 2781038"/>
                      <a:gd name="connsiteY44" fmla="*/ 0 h 311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781038" h="3117429">
                        <a:moveTo>
                          <a:pt x="2191388" y="2905406"/>
                        </a:moveTo>
                        <a:cubicBezTo>
                          <a:pt x="2374352" y="2905406"/>
                          <a:pt x="2522671" y="2952866"/>
                          <a:pt x="2522671" y="3011412"/>
                        </a:cubicBezTo>
                        <a:cubicBezTo>
                          <a:pt x="2522671" y="3069969"/>
                          <a:pt x="2374352" y="3117429"/>
                          <a:pt x="2191388" y="3117429"/>
                        </a:cubicBezTo>
                        <a:cubicBezTo>
                          <a:pt x="2008423" y="3117429"/>
                          <a:pt x="1860104" y="3069969"/>
                          <a:pt x="1860104" y="3011412"/>
                        </a:cubicBezTo>
                        <a:cubicBezTo>
                          <a:pt x="1860104" y="2952870"/>
                          <a:pt x="2008423" y="2905406"/>
                          <a:pt x="2191388" y="2905406"/>
                        </a:cubicBezTo>
                        <a:close/>
                        <a:moveTo>
                          <a:pt x="2191356" y="1454376"/>
                        </a:moveTo>
                        <a:cubicBezTo>
                          <a:pt x="1999210" y="1454376"/>
                          <a:pt x="1853440" y="1600146"/>
                          <a:pt x="1853440" y="1792292"/>
                        </a:cubicBezTo>
                        <a:cubicBezTo>
                          <a:pt x="1853440" y="1977815"/>
                          <a:pt x="1999210" y="2130208"/>
                          <a:pt x="2191356" y="2130208"/>
                        </a:cubicBezTo>
                        <a:cubicBezTo>
                          <a:pt x="2376880" y="2130208"/>
                          <a:pt x="2529272" y="1977815"/>
                          <a:pt x="2529272" y="1792292"/>
                        </a:cubicBezTo>
                        <a:cubicBezTo>
                          <a:pt x="2529272" y="1600146"/>
                          <a:pt x="2376880" y="1454376"/>
                          <a:pt x="2191356" y="1454376"/>
                        </a:cubicBezTo>
                        <a:close/>
                        <a:moveTo>
                          <a:pt x="2191325" y="1195977"/>
                        </a:moveTo>
                        <a:lnTo>
                          <a:pt x="2191356" y="1195977"/>
                        </a:lnTo>
                        <a:cubicBezTo>
                          <a:pt x="2516018" y="1195977"/>
                          <a:pt x="2781038" y="1461008"/>
                          <a:pt x="2781038" y="1792281"/>
                        </a:cubicBezTo>
                        <a:cubicBezTo>
                          <a:pt x="2781038" y="1924797"/>
                          <a:pt x="2734662" y="2057312"/>
                          <a:pt x="2661778" y="2156707"/>
                        </a:cubicBezTo>
                        <a:lnTo>
                          <a:pt x="2184707" y="2792778"/>
                        </a:lnTo>
                        <a:lnTo>
                          <a:pt x="1720914" y="2156707"/>
                        </a:lnTo>
                        <a:cubicBezTo>
                          <a:pt x="1641407" y="2057323"/>
                          <a:pt x="1595021" y="1924807"/>
                          <a:pt x="1595021" y="1792281"/>
                        </a:cubicBezTo>
                        <a:cubicBezTo>
                          <a:pt x="1595021" y="1460998"/>
                          <a:pt x="1860052" y="1195977"/>
                          <a:pt x="2191325" y="1195977"/>
                        </a:cubicBezTo>
                        <a:close/>
                        <a:moveTo>
                          <a:pt x="1166021" y="0"/>
                        </a:moveTo>
                        <a:cubicBezTo>
                          <a:pt x="1178572" y="0"/>
                          <a:pt x="1191122" y="3488"/>
                          <a:pt x="1202280" y="10464"/>
                        </a:cubicBezTo>
                        <a:lnTo>
                          <a:pt x="2287408" y="624160"/>
                        </a:lnTo>
                        <a:cubicBezTo>
                          <a:pt x="2312508" y="635308"/>
                          <a:pt x="2326461" y="660409"/>
                          <a:pt x="2326461" y="688314"/>
                        </a:cubicBezTo>
                        <a:lnTo>
                          <a:pt x="2326461" y="780369"/>
                        </a:lnTo>
                        <a:cubicBezTo>
                          <a:pt x="2326461" y="822222"/>
                          <a:pt x="2292971" y="855691"/>
                          <a:pt x="2251139" y="855691"/>
                        </a:cubicBezTo>
                        <a:lnTo>
                          <a:pt x="2069829" y="855691"/>
                        </a:lnTo>
                        <a:lnTo>
                          <a:pt x="2069829" y="1092811"/>
                        </a:lnTo>
                        <a:cubicBezTo>
                          <a:pt x="2000091" y="1103959"/>
                          <a:pt x="1933132" y="1126281"/>
                          <a:pt x="1871762" y="1156965"/>
                        </a:cubicBezTo>
                        <a:cubicBezTo>
                          <a:pt x="1712749" y="1235072"/>
                          <a:pt x="1595589" y="1374549"/>
                          <a:pt x="1539803" y="1544710"/>
                        </a:cubicBezTo>
                        <a:lnTo>
                          <a:pt x="1539818" y="1544710"/>
                        </a:lnTo>
                        <a:cubicBezTo>
                          <a:pt x="1484033" y="1709287"/>
                          <a:pt x="1495181" y="1890602"/>
                          <a:pt x="1570503" y="2041246"/>
                        </a:cubicBezTo>
                        <a:lnTo>
                          <a:pt x="379374" y="2041246"/>
                        </a:lnTo>
                        <a:cubicBezTo>
                          <a:pt x="312415" y="2041246"/>
                          <a:pt x="256630" y="1985456"/>
                          <a:pt x="256630" y="1918502"/>
                        </a:cubicBezTo>
                        <a:lnTo>
                          <a:pt x="256630" y="855691"/>
                        </a:lnTo>
                        <a:lnTo>
                          <a:pt x="75322" y="855691"/>
                        </a:lnTo>
                        <a:cubicBezTo>
                          <a:pt x="33468" y="855691"/>
                          <a:pt x="0" y="822202"/>
                          <a:pt x="0" y="780369"/>
                        </a:cubicBezTo>
                        <a:lnTo>
                          <a:pt x="0" y="691094"/>
                        </a:lnTo>
                        <a:cubicBezTo>
                          <a:pt x="0" y="665993"/>
                          <a:pt x="16734" y="640892"/>
                          <a:pt x="39052" y="626940"/>
                        </a:cubicBezTo>
                        <a:lnTo>
                          <a:pt x="474233" y="381456"/>
                        </a:lnTo>
                        <a:lnTo>
                          <a:pt x="474233" y="147141"/>
                        </a:lnTo>
                        <a:cubicBezTo>
                          <a:pt x="474233" y="119258"/>
                          <a:pt x="496534" y="96939"/>
                          <a:pt x="524435" y="96939"/>
                        </a:cubicBezTo>
                        <a:lnTo>
                          <a:pt x="694596" y="96939"/>
                        </a:lnTo>
                        <a:cubicBezTo>
                          <a:pt x="722481" y="96939"/>
                          <a:pt x="744797" y="119237"/>
                          <a:pt x="744797" y="147141"/>
                        </a:cubicBezTo>
                        <a:lnTo>
                          <a:pt x="744797" y="228047"/>
                        </a:lnTo>
                        <a:lnTo>
                          <a:pt x="1129758" y="10464"/>
                        </a:lnTo>
                        <a:cubicBezTo>
                          <a:pt x="1140919" y="3488"/>
                          <a:pt x="1153470" y="0"/>
                          <a:pt x="1166021" y="0"/>
                        </a:cubicBezTo>
                        <a:close/>
                      </a:path>
                    </a:pathLst>
                  </a:custGeom>
                  <a:solidFill>
                    <a:schemeClr val="bg2"/>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grpSp>
          </p:grpSp>
          <p:grpSp>
            <p:nvGrpSpPr>
              <p:cNvPr id="125" name="Group 124">
                <a:extLst>
                  <a:ext uri="{FF2B5EF4-FFF2-40B4-BE49-F238E27FC236}">
                    <a16:creationId xmlns:a16="http://schemas.microsoft.com/office/drawing/2014/main" id="{3FF91FAA-ADDE-639D-D700-5BFCBB2711C9}"/>
                  </a:ext>
                </a:extLst>
              </p:cNvPr>
              <p:cNvGrpSpPr/>
              <p:nvPr/>
            </p:nvGrpSpPr>
            <p:grpSpPr>
              <a:xfrm>
                <a:off x="4901062" y="3878388"/>
                <a:ext cx="2295734" cy="1844865"/>
                <a:chOff x="4948134" y="3878388"/>
                <a:chExt cx="2295734" cy="1844865"/>
              </a:xfrm>
            </p:grpSpPr>
            <p:grpSp>
              <p:nvGrpSpPr>
                <p:cNvPr id="96" name="Group 95">
                  <a:extLst>
                    <a:ext uri="{FF2B5EF4-FFF2-40B4-BE49-F238E27FC236}">
                      <a16:creationId xmlns:a16="http://schemas.microsoft.com/office/drawing/2014/main" id="{67D8643E-EE89-97E0-A7F8-6CA3DE8DEEBC}"/>
                    </a:ext>
                  </a:extLst>
                </p:cNvPr>
                <p:cNvGrpSpPr/>
                <p:nvPr/>
              </p:nvGrpSpPr>
              <p:grpSpPr>
                <a:xfrm>
                  <a:off x="4948134" y="4941576"/>
                  <a:ext cx="2295734" cy="781677"/>
                  <a:chOff x="170472" y="4659189"/>
                  <a:chExt cx="2295734" cy="781677"/>
                </a:xfrm>
              </p:grpSpPr>
              <p:grpSp>
                <p:nvGrpSpPr>
                  <p:cNvPr id="102" name="Group 101">
                    <a:extLst>
                      <a:ext uri="{FF2B5EF4-FFF2-40B4-BE49-F238E27FC236}">
                        <a16:creationId xmlns:a16="http://schemas.microsoft.com/office/drawing/2014/main" id="{34198544-0DA4-7AFE-4C92-036446AC8C74}"/>
                      </a:ext>
                    </a:extLst>
                  </p:cNvPr>
                  <p:cNvGrpSpPr/>
                  <p:nvPr/>
                </p:nvGrpSpPr>
                <p:grpSpPr>
                  <a:xfrm>
                    <a:off x="170472" y="4659189"/>
                    <a:ext cx="2295734" cy="781677"/>
                    <a:chOff x="170472" y="4659189"/>
                    <a:chExt cx="2295734" cy="781677"/>
                  </a:xfrm>
                </p:grpSpPr>
                <p:sp>
                  <p:nvSpPr>
                    <p:cNvPr id="104" name="Freeform: Shape 103">
                      <a:extLst>
                        <a:ext uri="{FF2B5EF4-FFF2-40B4-BE49-F238E27FC236}">
                          <a16:creationId xmlns:a16="http://schemas.microsoft.com/office/drawing/2014/main" id="{BC74F48D-5880-FB64-CBAD-C6EED4A678CE}"/>
                        </a:ext>
                      </a:extLst>
                    </p:cNvPr>
                    <p:cNvSpPr/>
                    <p:nvPr/>
                  </p:nvSpPr>
                  <p:spPr>
                    <a:xfrm rot="16200000">
                      <a:off x="927502" y="3992105"/>
                      <a:ext cx="781677" cy="2115846"/>
                    </a:xfrm>
                    <a:custGeom>
                      <a:avLst/>
                      <a:gdLst>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433520 w 507742"/>
                        <a:gd name="connsiteY6" fmla="*/ 892433 h 1556262"/>
                        <a:gd name="connsiteX7" fmla="*/ 507742 w 507742"/>
                        <a:gd name="connsiteY7" fmla="*/ 778132 h 1556262"/>
                        <a:gd name="connsiteX8" fmla="*/ 433520 w 507742"/>
                        <a:gd name="connsiteY8" fmla="*/ 663830 h 1556262"/>
                        <a:gd name="connsiteX9" fmla="*/ 429888 w 507742"/>
                        <a:gd name="connsiteY9" fmla="*/ 663830 h 1556262"/>
                        <a:gd name="connsiteX10" fmla="*/ 429888 w 507742"/>
                        <a:gd name="connsiteY10" fmla="*/ 11339 h 1556262"/>
                        <a:gd name="connsiteX11" fmla="*/ 413707 w 507742"/>
                        <a:gd name="connsiteY11" fmla="*/ 0 h 1556262"/>
                        <a:gd name="connsiteX12" fmla="*/ 16181 w 507742"/>
                        <a:gd name="connsiteY12" fmla="*/ 0 h 1556262"/>
                        <a:gd name="connsiteX13" fmla="*/ 0 w 507742"/>
                        <a:gd name="connsiteY13"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507742 w 507742"/>
                        <a:gd name="connsiteY6" fmla="*/ 778132 h 1556262"/>
                        <a:gd name="connsiteX7" fmla="*/ 433520 w 507742"/>
                        <a:gd name="connsiteY7" fmla="*/ 663830 h 1556262"/>
                        <a:gd name="connsiteX8" fmla="*/ 429888 w 507742"/>
                        <a:gd name="connsiteY8" fmla="*/ 663830 h 1556262"/>
                        <a:gd name="connsiteX9" fmla="*/ 429888 w 507742"/>
                        <a:gd name="connsiteY9" fmla="*/ 11339 h 1556262"/>
                        <a:gd name="connsiteX10" fmla="*/ 413707 w 507742"/>
                        <a:gd name="connsiteY10" fmla="*/ 0 h 1556262"/>
                        <a:gd name="connsiteX11" fmla="*/ 16181 w 507742"/>
                        <a:gd name="connsiteY11" fmla="*/ 0 h 1556262"/>
                        <a:gd name="connsiteX12" fmla="*/ 0 w 507742"/>
                        <a:gd name="connsiteY12"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507742 w 507742"/>
                        <a:gd name="connsiteY6" fmla="*/ 778132 h 1556262"/>
                        <a:gd name="connsiteX7" fmla="*/ 433520 w 507742"/>
                        <a:gd name="connsiteY7" fmla="*/ 663830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33353 w 507742"/>
                        <a:gd name="connsiteY5" fmla="*/ 870288 h 1556262"/>
                        <a:gd name="connsiteX6" fmla="*/ 507742 w 507742"/>
                        <a:gd name="connsiteY6" fmla="*/ 778132 h 1556262"/>
                        <a:gd name="connsiteX7" fmla="*/ 433520 w 507742"/>
                        <a:gd name="connsiteY7" fmla="*/ 663830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33353 w 507742"/>
                        <a:gd name="connsiteY5" fmla="*/ 870288 h 1556262"/>
                        <a:gd name="connsiteX6" fmla="*/ 507742 w 507742"/>
                        <a:gd name="connsiteY6" fmla="*/ 778132 h 1556262"/>
                        <a:gd name="connsiteX7" fmla="*/ 433520 w 507742"/>
                        <a:gd name="connsiteY7" fmla="*/ 694028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742" h="1556262">
                          <a:moveTo>
                            <a:pt x="0" y="11339"/>
                          </a:moveTo>
                          <a:lnTo>
                            <a:pt x="0" y="1544923"/>
                          </a:lnTo>
                          <a:cubicBezTo>
                            <a:pt x="0" y="1551185"/>
                            <a:pt x="7245" y="1556262"/>
                            <a:pt x="16181" y="1556262"/>
                          </a:cubicBezTo>
                          <a:lnTo>
                            <a:pt x="413707" y="1556262"/>
                          </a:lnTo>
                          <a:cubicBezTo>
                            <a:pt x="422643" y="1556262"/>
                            <a:pt x="429888" y="1551185"/>
                            <a:pt x="429888" y="1544923"/>
                          </a:cubicBezTo>
                          <a:lnTo>
                            <a:pt x="433353" y="870288"/>
                          </a:lnTo>
                          <a:lnTo>
                            <a:pt x="507742" y="778132"/>
                          </a:lnTo>
                          <a:lnTo>
                            <a:pt x="433520" y="694028"/>
                          </a:lnTo>
                          <a:cubicBezTo>
                            <a:pt x="432309" y="476531"/>
                            <a:pt x="431099" y="228836"/>
                            <a:pt x="429888" y="11339"/>
                          </a:cubicBezTo>
                          <a:cubicBezTo>
                            <a:pt x="429888" y="5077"/>
                            <a:pt x="422643" y="0"/>
                            <a:pt x="413707" y="0"/>
                          </a:cubicBezTo>
                          <a:lnTo>
                            <a:pt x="16181" y="0"/>
                          </a:lnTo>
                          <a:cubicBezTo>
                            <a:pt x="7245" y="0"/>
                            <a:pt x="0" y="5077"/>
                            <a:pt x="0" y="11339"/>
                          </a:cubicBezTo>
                          <a:close/>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105" name="Rectangle: Rounded Corners 104">
                      <a:extLst>
                        <a:ext uri="{FF2B5EF4-FFF2-40B4-BE49-F238E27FC236}">
                          <a16:creationId xmlns:a16="http://schemas.microsoft.com/office/drawing/2014/main" id="{A8C2DB9B-AD69-23B7-3C58-A5F5F3CE0F73}"/>
                        </a:ext>
                      </a:extLst>
                    </p:cNvPr>
                    <p:cNvSpPr/>
                    <p:nvPr/>
                  </p:nvSpPr>
                  <p:spPr>
                    <a:xfrm>
                      <a:off x="170472" y="4823018"/>
                      <a:ext cx="2295734" cy="572233"/>
                    </a:xfrm>
                    <a:prstGeom prst="roundRect">
                      <a:avLst>
                        <a:gd name="adj" fmla="val 9955"/>
                      </a:avLst>
                    </a:prstGeom>
                    <a:solidFill>
                      <a:schemeClr val="accent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2"/>
                        </a:solidFill>
                        <a:effectLst/>
                        <a:uLnTx/>
                        <a:uFillTx/>
                        <a:latin typeface="Arial" panose="020B0604020202020204"/>
                        <a:ea typeface="+mn-ea"/>
                        <a:cs typeface="+mn-cs"/>
                      </a:endParaRPr>
                    </a:p>
                  </p:txBody>
                </p:sp>
              </p:grpSp>
              <p:sp>
                <p:nvSpPr>
                  <p:cNvPr id="103" name="Rectangle 102">
                    <a:extLst>
                      <a:ext uri="{FF2B5EF4-FFF2-40B4-BE49-F238E27FC236}">
                        <a16:creationId xmlns:a16="http://schemas.microsoft.com/office/drawing/2014/main" id="{C977C5DB-1A95-BD3E-4B2D-3AF919739D3E}"/>
                      </a:ext>
                    </a:extLst>
                  </p:cNvPr>
                  <p:cNvSpPr/>
                  <p:nvPr/>
                </p:nvSpPr>
                <p:spPr>
                  <a:xfrm>
                    <a:off x="189239" y="4886803"/>
                    <a:ext cx="2258200" cy="444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Century Gothic" panose="020B0502020202020204" pitchFamily="34" charset="0"/>
                        <a:ea typeface="Verdana" panose="020B0604030504040204" pitchFamily="34" charset="0"/>
                        <a:cs typeface="Arial" panose="020B0604020202020204" pitchFamily="34" charset="0"/>
                      </a:rPr>
                      <a:t>Contact Number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bg2"/>
                        </a:solidFill>
                        <a:effectLst/>
                        <a:uLnTx/>
                        <a:uFillTx/>
                        <a:latin typeface="Arial" panose="020B0604020202020204" pitchFamily="34" charset="0"/>
                        <a:ea typeface="Verdana" panose="020B0604030504040204" pitchFamily="34" charset="0"/>
                        <a:cs typeface="Arial" panose="020B0604020202020204" pitchFamily="34" charset="0"/>
                      </a:rPr>
                      <a:t>0123456789</a:t>
                    </a:r>
                    <a:endParaRPr kumimoji="0" lang="en-US" sz="1050" i="0" u="none" strike="noStrike" kern="1200" cap="none" spc="0" normalizeH="0" baseline="0" noProof="0" dirty="0">
                      <a:ln>
                        <a:noFill/>
                      </a:ln>
                      <a:solidFill>
                        <a:schemeClr val="bg2"/>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grpSp>
              <p:nvGrpSpPr>
                <p:cNvPr id="124" name="Group 123">
                  <a:extLst>
                    <a:ext uri="{FF2B5EF4-FFF2-40B4-BE49-F238E27FC236}">
                      <a16:creationId xmlns:a16="http://schemas.microsoft.com/office/drawing/2014/main" id="{3832521A-591D-98BA-39F5-0EFD897C5571}"/>
                    </a:ext>
                  </a:extLst>
                </p:cNvPr>
                <p:cNvGrpSpPr/>
                <p:nvPr/>
              </p:nvGrpSpPr>
              <p:grpSpPr>
                <a:xfrm>
                  <a:off x="5700214" y="3878388"/>
                  <a:ext cx="791574" cy="791574"/>
                  <a:chOff x="5700214" y="3878388"/>
                  <a:chExt cx="791574" cy="791574"/>
                </a:xfrm>
              </p:grpSpPr>
              <p:grpSp>
                <p:nvGrpSpPr>
                  <p:cNvPr id="98" name="Group 97">
                    <a:extLst>
                      <a:ext uri="{FF2B5EF4-FFF2-40B4-BE49-F238E27FC236}">
                        <a16:creationId xmlns:a16="http://schemas.microsoft.com/office/drawing/2014/main" id="{747490A8-C3C1-40E5-E0D5-3213A7BDE3B6}"/>
                      </a:ext>
                    </a:extLst>
                  </p:cNvPr>
                  <p:cNvGrpSpPr/>
                  <p:nvPr/>
                </p:nvGrpSpPr>
                <p:grpSpPr>
                  <a:xfrm>
                    <a:off x="5700214" y="3878388"/>
                    <a:ext cx="791574" cy="791574"/>
                    <a:chOff x="1046443" y="3596001"/>
                    <a:chExt cx="791574" cy="791574"/>
                  </a:xfrm>
                </p:grpSpPr>
                <p:sp>
                  <p:nvSpPr>
                    <p:cNvPr id="100" name="Oval 99">
                      <a:extLst>
                        <a:ext uri="{FF2B5EF4-FFF2-40B4-BE49-F238E27FC236}">
                          <a16:creationId xmlns:a16="http://schemas.microsoft.com/office/drawing/2014/main" id="{A1481C62-D8D7-D0CD-A109-FA6D64217C02}"/>
                        </a:ext>
                      </a:extLst>
                    </p:cNvPr>
                    <p:cNvSpPr/>
                    <p:nvPr/>
                  </p:nvSpPr>
                  <p:spPr>
                    <a:xfrm flipH="1">
                      <a:off x="1046443" y="3596001"/>
                      <a:ext cx="791574" cy="791574"/>
                    </a:xfrm>
                    <a:prstGeom prst="ellipse">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A9CCBDF1-ECC3-7D34-E746-B81F12F01027}"/>
                        </a:ext>
                      </a:extLst>
                    </p:cNvPr>
                    <p:cNvSpPr/>
                    <p:nvPr/>
                  </p:nvSpPr>
                  <p:spPr>
                    <a:xfrm flipH="1">
                      <a:off x="1117472" y="3667030"/>
                      <a:ext cx="649517" cy="649517"/>
                    </a:xfrm>
                    <a:prstGeom prst="ellipse">
                      <a:avLst/>
                    </a:prstGeom>
                    <a:solidFill>
                      <a:schemeClr val="accent2"/>
                    </a:solidFill>
                    <a:ln w="3175" cap="flat" cmpd="sng" algn="ctr">
                      <a:noFill/>
                      <a:prstDash val="solid"/>
                      <a:miter lim="800000"/>
                      <a:headEnd type="ova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0" name="Freeform: Shape 119">
                    <a:extLst>
                      <a:ext uri="{FF2B5EF4-FFF2-40B4-BE49-F238E27FC236}">
                        <a16:creationId xmlns:a16="http://schemas.microsoft.com/office/drawing/2014/main" id="{C2C6FFDB-2344-9833-337E-32E8601419EF}"/>
                      </a:ext>
                    </a:extLst>
                  </p:cNvPr>
                  <p:cNvSpPr/>
                  <p:nvPr/>
                </p:nvSpPr>
                <p:spPr>
                  <a:xfrm>
                    <a:off x="5920006" y="4083097"/>
                    <a:ext cx="351991" cy="382156"/>
                  </a:xfrm>
                  <a:custGeom>
                    <a:avLst/>
                    <a:gdLst>
                      <a:gd name="connsiteX0" fmla="*/ 1100078 w 1401578"/>
                      <a:gd name="connsiteY0" fmla="*/ 1231610 h 1521694"/>
                      <a:gd name="connsiteX1" fmla="*/ 1100086 w 1401578"/>
                      <a:gd name="connsiteY1" fmla="*/ 1231617 h 1521694"/>
                      <a:gd name="connsiteX2" fmla="*/ 1100080 w 1401578"/>
                      <a:gd name="connsiteY2" fmla="*/ 1231613 h 1521694"/>
                      <a:gd name="connsiteX3" fmla="*/ 220676 w 1401578"/>
                      <a:gd name="connsiteY3" fmla="*/ 390522 h 1521694"/>
                      <a:gd name="connsiteX4" fmla="*/ 292050 w 1401578"/>
                      <a:gd name="connsiteY4" fmla="*/ 421583 h 1521694"/>
                      <a:gd name="connsiteX5" fmla="*/ 425397 w 1401578"/>
                      <a:gd name="connsiteY5" fmla="*/ 590763 h 1521694"/>
                      <a:gd name="connsiteX6" fmla="*/ 413459 w 1401578"/>
                      <a:gd name="connsiteY6" fmla="*/ 704215 h 1521694"/>
                      <a:gd name="connsiteX7" fmla="*/ 349764 w 1401578"/>
                      <a:gd name="connsiteY7" fmla="*/ 761925 h 1521694"/>
                      <a:gd name="connsiteX8" fmla="*/ 487095 w 1401578"/>
                      <a:gd name="connsiteY8" fmla="*/ 1034588 h 1521694"/>
                      <a:gd name="connsiteX9" fmla="*/ 759758 w 1401578"/>
                      <a:gd name="connsiteY9" fmla="*/ 1171919 h 1521694"/>
                      <a:gd name="connsiteX10" fmla="*/ 817468 w 1401578"/>
                      <a:gd name="connsiteY10" fmla="*/ 1108224 h 1521694"/>
                      <a:gd name="connsiteX11" fmla="*/ 930920 w 1401578"/>
                      <a:gd name="connsiteY11" fmla="*/ 1096286 h 1521694"/>
                      <a:gd name="connsiteX12" fmla="*/ 1100080 w 1401578"/>
                      <a:gd name="connsiteY12" fmla="*/ 1231613 h 1521694"/>
                      <a:gd name="connsiteX13" fmla="*/ 1118648 w 1401578"/>
                      <a:gd name="connsiteY13" fmla="*/ 1251297 h 1521694"/>
                      <a:gd name="connsiteX14" fmla="*/ 1123983 w 1401578"/>
                      <a:gd name="connsiteY14" fmla="*/ 1327167 h 1521694"/>
                      <a:gd name="connsiteX15" fmla="*/ 1014515 w 1401578"/>
                      <a:gd name="connsiteY15" fmla="*/ 1478424 h 1521694"/>
                      <a:gd name="connsiteX16" fmla="*/ 341806 w 1401578"/>
                      <a:gd name="connsiteY16" fmla="*/ 1179884 h 1521694"/>
                      <a:gd name="connsiteX17" fmla="*/ 43267 w 1401578"/>
                      <a:gd name="connsiteY17" fmla="*/ 507175 h 1521694"/>
                      <a:gd name="connsiteX18" fmla="*/ 194523 w 1401578"/>
                      <a:gd name="connsiteY18" fmla="*/ 397707 h 1521694"/>
                      <a:gd name="connsiteX19" fmla="*/ 220676 w 1401578"/>
                      <a:gd name="connsiteY19" fmla="*/ 390522 h 1521694"/>
                      <a:gd name="connsiteX20" fmla="*/ 952805 w 1401578"/>
                      <a:gd name="connsiteY20" fmla="*/ 367172 h 1521694"/>
                      <a:gd name="connsiteX21" fmla="*/ 962022 w 1401578"/>
                      <a:gd name="connsiteY21" fmla="*/ 373754 h 1521694"/>
                      <a:gd name="connsiteX22" fmla="*/ 1013345 w 1401578"/>
                      <a:gd name="connsiteY22" fmla="*/ 377700 h 1521694"/>
                      <a:gd name="connsiteX23" fmla="*/ 1019925 w 1401578"/>
                      <a:gd name="connsiteY23" fmla="*/ 377700 h 1521694"/>
                      <a:gd name="connsiteX24" fmla="*/ 1071250 w 1401578"/>
                      <a:gd name="connsiteY24" fmla="*/ 373754 h 1521694"/>
                      <a:gd name="connsiteX25" fmla="*/ 1080466 w 1401578"/>
                      <a:gd name="connsiteY25" fmla="*/ 367172 h 1521694"/>
                      <a:gd name="connsiteX26" fmla="*/ 1168638 w 1401578"/>
                      <a:gd name="connsiteY26" fmla="*/ 440866 h 1521694"/>
                      <a:gd name="connsiteX27" fmla="*/ 1192314 w 1401578"/>
                      <a:gd name="connsiteY27" fmla="*/ 535617 h 1521694"/>
                      <a:gd name="connsiteX28" fmla="*/ 1159414 w 1401578"/>
                      <a:gd name="connsiteY28" fmla="*/ 576411 h 1521694"/>
                      <a:gd name="connsiteX29" fmla="*/ 876475 w 1401578"/>
                      <a:gd name="connsiteY29" fmla="*/ 576411 h 1521694"/>
                      <a:gd name="connsiteX30" fmla="*/ 843575 w 1401578"/>
                      <a:gd name="connsiteY30" fmla="*/ 535617 h 1521694"/>
                      <a:gd name="connsiteX31" fmla="*/ 864633 w 1401578"/>
                      <a:gd name="connsiteY31" fmla="*/ 440866 h 1521694"/>
                      <a:gd name="connsiteX32" fmla="*/ 952805 w 1401578"/>
                      <a:gd name="connsiteY32" fmla="*/ 367172 h 1521694"/>
                      <a:gd name="connsiteX33" fmla="*/ 1015987 w 1401578"/>
                      <a:gd name="connsiteY33" fmla="*/ 151341 h 1521694"/>
                      <a:gd name="connsiteX34" fmla="*/ 1119946 w 1401578"/>
                      <a:gd name="connsiteY34" fmla="*/ 255310 h 1521694"/>
                      <a:gd name="connsiteX35" fmla="*/ 1015987 w 1401578"/>
                      <a:gd name="connsiteY35" fmla="*/ 359269 h 1521694"/>
                      <a:gd name="connsiteX36" fmla="*/ 912018 w 1401578"/>
                      <a:gd name="connsiteY36" fmla="*/ 255310 h 1521694"/>
                      <a:gd name="connsiteX37" fmla="*/ 1015987 w 1401578"/>
                      <a:gd name="connsiteY37" fmla="*/ 151341 h 1521694"/>
                      <a:gd name="connsiteX38" fmla="*/ 742259 w 1401578"/>
                      <a:gd name="connsiteY38" fmla="*/ 68437 h 1521694"/>
                      <a:gd name="connsiteX39" fmla="*/ 698831 w 1401578"/>
                      <a:gd name="connsiteY39" fmla="*/ 111865 h 1521694"/>
                      <a:gd name="connsiteX40" fmla="*/ 698831 w 1401578"/>
                      <a:gd name="connsiteY40" fmla="*/ 617206 h 1521694"/>
                      <a:gd name="connsiteX41" fmla="*/ 742259 w 1401578"/>
                      <a:gd name="connsiteY41" fmla="*/ 660633 h 1521694"/>
                      <a:gd name="connsiteX42" fmla="*/ 780419 w 1401578"/>
                      <a:gd name="connsiteY42" fmla="*/ 660633 h 1521694"/>
                      <a:gd name="connsiteX43" fmla="*/ 814632 w 1401578"/>
                      <a:gd name="connsiteY43" fmla="*/ 694847 h 1521694"/>
                      <a:gd name="connsiteX44" fmla="*/ 814632 w 1401578"/>
                      <a:gd name="connsiteY44" fmla="*/ 808022 h 1521694"/>
                      <a:gd name="connsiteX45" fmla="*/ 817266 w 1401578"/>
                      <a:gd name="connsiteY45" fmla="*/ 811971 h 1521694"/>
                      <a:gd name="connsiteX46" fmla="*/ 821215 w 1401578"/>
                      <a:gd name="connsiteY46" fmla="*/ 810659 h 1521694"/>
                      <a:gd name="connsiteX47" fmla="*/ 962031 w 1401578"/>
                      <a:gd name="connsiteY47" fmla="*/ 671164 h 1521694"/>
                      <a:gd name="connsiteX48" fmla="*/ 985714 w 1401578"/>
                      <a:gd name="connsiteY48" fmla="*/ 660636 h 1521694"/>
                      <a:gd name="connsiteX49" fmla="*/ 1289709 w 1401578"/>
                      <a:gd name="connsiteY49" fmla="*/ 660636 h 1521694"/>
                      <a:gd name="connsiteX50" fmla="*/ 1333137 w 1401578"/>
                      <a:gd name="connsiteY50" fmla="*/ 617208 h 1521694"/>
                      <a:gd name="connsiteX51" fmla="*/ 1333142 w 1401578"/>
                      <a:gd name="connsiteY51" fmla="*/ 111865 h 1521694"/>
                      <a:gd name="connsiteX52" fmla="*/ 1289714 w 1401578"/>
                      <a:gd name="connsiteY52" fmla="*/ 68437 h 1521694"/>
                      <a:gd name="connsiteX53" fmla="*/ 1289704 w 1401578"/>
                      <a:gd name="connsiteY53" fmla="*/ 0 h 1521694"/>
                      <a:gd name="connsiteX54" fmla="*/ 1401569 w 1401578"/>
                      <a:gd name="connsiteY54" fmla="*/ 111865 h 1521694"/>
                      <a:gd name="connsiteX55" fmla="*/ 1401578 w 1401578"/>
                      <a:gd name="connsiteY55" fmla="*/ 617206 h 1521694"/>
                      <a:gd name="connsiteX56" fmla="*/ 1289714 w 1401578"/>
                      <a:gd name="connsiteY56" fmla="*/ 729070 h 1521694"/>
                      <a:gd name="connsiteX57" fmla="*/ 1000195 w 1401578"/>
                      <a:gd name="connsiteY57" fmla="*/ 729070 h 1521694"/>
                      <a:gd name="connsiteX58" fmla="*/ 869909 w 1401578"/>
                      <a:gd name="connsiteY58" fmla="*/ 859356 h 1521694"/>
                      <a:gd name="connsiteX59" fmla="*/ 818585 w 1401578"/>
                      <a:gd name="connsiteY59" fmla="*/ 880414 h 1521694"/>
                      <a:gd name="connsiteX60" fmla="*/ 790944 w 1401578"/>
                      <a:gd name="connsiteY60" fmla="*/ 875155 h 1521694"/>
                      <a:gd name="connsiteX61" fmla="*/ 746203 w 1401578"/>
                      <a:gd name="connsiteY61" fmla="*/ 808041 h 1521694"/>
                      <a:gd name="connsiteX62" fmla="*/ 746203 w 1401578"/>
                      <a:gd name="connsiteY62" fmla="*/ 729077 h 1521694"/>
                      <a:gd name="connsiteX63" fmla="*/ 742254 w 1401578"/>
                      <a:gd name="connsiteY63" fmla="*/ 729077 h 1521694"/>
                      <a:gd name="connsiteX64" fmla="*/ 630390 w 1401578"/>
                      <a:gd name="connsiteY64" fmla="*/ 617212 h 1521694"/>
                      <a:gd name="connsiteX65" fmla="*/ 630390 w 1401578"/>
                      <a:gd name="connsiteY65" fmla="*/ 111871 h 1521694"/>
                      <a:gd name="connsiteX66" fmla="*/ 742254 w 1401578"/>
                      <a:gd name="connsiteY66" fmla="*/ 6 h 1521694"/>
                      <a:gd name="connsiteX67" fmla="*/ 1289709 w 1401578"/>
                      <a:gd name="connsiteY67" fmla="*/ 6 h 152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01578" h="1521694">
                        <a:moveTo>
                          <a:pt x="1100078" y="1231610"/>
                        </a:moveTo>
                        <a:lnTo>
                          <a:pt x="1100086" y="1231617"/>
                        </a:lnTo>
                        <a:lnTo>
                          <a:pt x="1100080" y="1231613"/>
                        </a:lnTo>
                        <a:close/>
                        <a:moveTo>
                          <a:pt x="220676" y="390522"/>
                        </a:moveTo>
                        <a:cubicBezTo>
                          <a:pt x="247267" y="388003"/>
                          <a:pt x="274143" y="399199"/>
                          <a:pt x="292050" y="421583"/>
                        </a:cubicBezTo>
                        <a:lnTo>
                          <a:pt x="425397" y="590763"/>
                        </a:lnTo>
                        <a:cubicBezTo>
                          <a:pt x="451278" y="624611"/>
                          <a:pt x="447290" y="674368"/>
                          <a:pt x="413459" y="704215"/>
                        </a:cubicBezTo>
                        <a:cubicBezTo>
                          <a:pt x="379610" y="734065"/>
                          <a:pt x="355734" y="755958"/>
                          <a:pt x="349764" y="761925"/>
                        </a:cubicBezTo>
                        <a:cubicBezTo>
                          <a:pt x="298024" y="813669"/>
                          <a:pt x="373643" y="921136"/>
                          <a:pt x="487095" y="1034588"/>
                        </a:cubicBezTo>
                        <a:cubicBezTo>
                          <a:pt x="600533" y="1148043"/>
                          <a:pt x="708015" y="1223663"/>
                          <a:pt x="759758" y="1171919"/>
                        </a:cubicBezTo>
                        <a:cubicBezTo>
                          <a:pt x="767712" y="1165935"/>
                          <a:pt x="787621" y="1144042"/>
                          <a:pt x="817468" y="1108224"/>
                        </a:cubicBezTo>
                        <a:cubicBezTo>
                          <a:pt x="845346" y="1074393"/>
                          <a:pt x="895103" y="1068422"/>
                          <a:pt x="930920" y="1096286"/>
                        </a:cubicBezTo>
                        <a:lnTo>
                          <a:pt x="1100080" y="1231613"/>
                        </a:lnTo>
                        <a:lnTo>
                          <a:pt x="1118648" y="1251297"/>
                        </a:lnTo>
                        <a:cubicBezTo>
                          <a:pt x="1133300" y="1273783"/>
                          <a:pt x="1135916" y="1303271"/>
                          <a:pt x="1123983" y="1327167"/>
                        </a:cubicBezTo>
                        <a:cubicBezTo>
                          <a:pt x="1104073" y="1374926"/>
                          <a:pt x="1036411" y="1456527"/>
                          <a:pt x="1014515" y="1478424"/>
                        </a:cubicBezTo>
                        <a:cubicBezTo>
                          <a:pt x="891119" y="1601820"/>
                          <a:pt x="610499" y="1448577"/>
                          <a:pt x="341806" y="1179884"/>
                        </a:cubicBezTo>
                        <a:cubicBezTo>
                          <a:pt x="73117" y="911199"/>
                          <a:pt x="-80124" y="630568"/>
                          <a:pt x="43267" y="507175"/>
                        </a:cubicBezTo>
                        <a:cubicBezTo>
                          <a:pt x="65163" y="485283"/>
                          <a:pt x="148751" y="417614"/>
                          <a:pt x="194523" y="397707"/>
                        </a:cubicBezTo>
                        <a:cubicBezTo>
                          <a:pt x="202981" y="393726"/>
                          <a:pt x="211813" y="391362"/>
                          <a:pt x="220676" y="390522"/>
                        </a:cubicBezTo>
                        <a:close/>
                        <a:moveTo>
                          <a:pt x="952805" y="367172"/>
                        </a:moveTo>
                        <a:cubicBezTo>
                          <a:pt x="956760" y="367172"/>
                          <a:pt x="960708" y="369807"/>
                          <a:pt x="962022" y="373754"/>
                        </a:cubicBezTo>
                        <a:cubicBezTo>
                          <a:pt x="972112" y="375509"/>
                          <a:pt x="1003695" y="377043"/>
                          <a:pt x="1013345" y="377700"/>
                        </a:cubicBezTo>
                        <a:lnTo>
                          <a:pt x="1019925" y="377700"/>
                        </a:lnTo>
                        <a:lnTo>
                          <a:pt x="1071250" y="373754"/>
                        </a:lnTo>
                        <a:cubicBezTo>
                          <a:pt x="1072572" y="369807"/>
                          <a:pt x="1076518" y="367172"/>
                          <a:pt x="1080466" y="367172"/>
                        </a:cubicBezTo>
                        <a:cubicBezTo>
                          <a:pt x="1125210" y="365849"/>
                          <a:pt x="1158110" y="396124"/>
                          <a:pt x="1168638" y="440866"/>
                        </a:cubicBezTo>
                        <a:lnTo>
                          <a:pt x="1192314" y="535617"/>
                        </a:lnTo>
                        <a:cubicBezTo>
                          <a:pt x="1197574" y="556675"/>
                          <a:pt x="1180472" y="576411"/>
                          <a:pt x="1159414" y="576411"/>
                        </a:cubicBezTo>
                        <a:lnTo>
                          <a:pt x="876475" y="576411"/>
                        </a:lnTo>
                        <a:cubicBezTo>
                          <a:pt x="855416" y="576411"/>
                          <a:pt x="838316" y="556675"/>
                          <a:pt x="843575" y="535617"/>
                        </a:cubicBezTo>
                        <a:lnTo>
                          <a:pt x="864633" y="440866"/>
                        </a:lnTo>
                        <a:cubicBezTo>
                          <a:pt x="873841" y="397437"/>
                          <a:pt x="908064" y="365858"/>
                          <a:pt x="952805" y="367172"/>
                        </a:cubicBezTo>
                        <a:close/>
                        <a:moveTo>
                          <a:pt x="1015987" y="151341"/>
                        </a:moveTo>
                        <a:cubicBezTo>
                          <a:pt x="1073397" y="151341"/>
                          <a:pt x="1119946" y="197893"/>
                          <a:pt x="1119946" y="255310"/>
                        </a:cubicBezTo>
                        <a:cubicBezTo>
                          <a:pt x="1119946" y="312729"/>
                          <a:pt x="1073394" y="359269"/>
                          <a:pt x="1015987" y="359269"/>
                        </a:cubicBezTo>
                        <a:cubicBezTo>
                          <a:pt x="958567" y="359269"/>
                          <a:pt x="912018" y="312727"/>
                          <a:pt x="912018" y="255310"/>
                        </a:cubicBezTo>
                        <a:cubicBezTo>
                          <a:pt x="912018" y="197893"/>
                          <a:pt x="958569" y="151341"/>
                          <a:pt x="1015987" y="151341"/>
                        </a:cubicBezTo>
                        <a:close/>
                        <a:moveTo>
                          <a:pt x="742259" y="68437"/>
                        </a:moveTo>
                        <a:cubicBezTo>
                          <a:pt x="718569" y="68437"/>
                          <a:pt x="698831" y="88181"/>
                          <a:pt x="698831" y="111865"/>
                        </a:cubicBezTo>
                        <a:lnTo>
                          <a:pt x="698831" y="617206"/>
                        </a:lnTo>
                        <a:cubicBezTo>
                          <a:pt x="698831" y="640898"/>
                          <a:pt x="718576" y="660633"/>
                          <a:pt x="742259" y="660633"/>
                        </a:cubicBezTo>
                        <a:lnTo>
                          <a:pt x="780419" y="660633"/>
                        </a:lnTo>
                        <a:cubicBezTo>
                          <a:pt x="798842" y="660633"/>
                          <a:pt x="814632" y="676426"/>
                          <a:pt x="814632" y="694847"/>
                        </a:cubicBezTo>
                        <a:lnTo>
                          <a:pt x="814632" y="808022"/>
                        </a:lnTo>
                        <a:cubicBezTo>
                          <a:pt x="814632" y="809336"/>
                          <a:pt x="814632" y="810659"/>
                          <a:pt x="817266" y="811971"/>
                        </a:cubicBezTo>
                        <a:cubicBezTo>
                          <a:pt x="818580" y="811971"/>
                          <a:pt x="819901" y="811971"/>
                          <a:pt x="821215" y="810659"/>
                        </a:cubicBezTo>
                        <a:lnTo>
                          <a:pt x="962031" y="671164"/>
                        </a:lnTo>
                        <a:cubicBezTo>
                          <a:pt x="968604" y="664584"/>
                          <a:pt x="976497" y="660636"/>
                          <a:pt x="985714" y="660636"/>
                        </a:cubicBezTo>
                        <a:lnTo>
                          <a:pt x="1289709" y="660636"/>
                        </a:lnTo>
                        <a:cubicBezTo>
                          <a:pt x="1313402" y="660636"/>
                          <a:pt x="1333137" y="640891"/>
                          <a:pt x="1333137" y="617208"/>
                        </a:cubicBezTo>
                        <a:lnTo>
                          <a:pt x="1333142" y="111865"/>
                        </a:lnTo>
                        <a:cubicBezTo>
                          <a:pt x="1333142" y="88173"/>
                          <a:pt x="1313397" y="68437"/>
                          <a:pt x="1289714" y="68437"/>
                        </a:cubicBezTo>
                        <a:close/>
                        <a:moveTo>
                          <a:pt x="1289704" y="0"/>
                        </a:moveTo>
                        <a:cubicBezTo>
                          <a:pt x="1351559" y="0"/>
                          <a:pt x="1401569" y="50013"/>
                          <a:pt x="1401569" y="111865"/>
                        </a:cubicBezTo>
                        <a:lnTo>
                          <a:pt x="1401578" y="617206"/>
                        </a:lnTo>
                        <a:cubicBezTo>
                          <a:pt x="1401578" y="679060"/>
                          <a:pt x="1351566" y="729070"/>
                          <a:pt x="1289714" y="729070"/>
                        </a:cubicBezTo>
                        <a:lnTo>
                          <a:pt x="1000195" y="729070"/>
                        </a:lnTo>
                        <a:lnTo>
                          <a:pt x="869909" y="859356"/>
                        </a:lnTo>
                        <a:cubicBezTo>
                          <a:pt x="855433" y="872520"/>
                          <a:pt x="837006" y="880414"/>
                          <a:pt x="818585" y="880414"/>
                        </a:cubicBezTo>
                        <a:cubicBezTo>
                          <a:pt x="809368" y="880414"/>
                          <a:pt x="800160" y="879103"/>
                          <a:pt x="790944" y="875155"/>
                        </a:cubicBezTo>
                        <a:cubicBezTo>
                          <a:pt x="763313" y="863313"/>
                          <a:pt x="746203" y="836993"/>
                          <a:pt x="746203" y="808041"/>
                        </a:cubicBezTo>
                        <a:lnTo>
                          <a:pt x="746203" y="729077"/>
                        </a:lnTo>
                        <a:lnTo>
                          <a:pt x="742254" y="729077"/>
                        </a:lnTo>
                        <a:cubicBezTo>
                          <a:pt x="680400" y="729077"/>
                          <a:pt x="630390" y="679064"/>
                          <a:pt x="630390" y="617212"/>
                        </a:cubicBezTo>
                        <a:lnTo>
                          <a:pt x="630390" y="111871"/>
                        </a:lnTo>
                        <a:cubicBezTo>
                          <a:pt x="630390" y="50017"/>
                          <a:pt x="680403" y="6"/>
                          <a:pt x="742254" y="6"/>
                        </a:cubicBezTo>
                        <a:lnTo>
                          <a:pt x="1289709" y="6"/>
                        </a:lnTo>
                        <a:close/>
                      </a:path>
                    </a:pathLst>
                  </a:custGeom>
                  <a:solidFill>
                    <a:schemeClr val="bg2"/>
                  </a:solidFill>
                  <a:ln w="3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grpSp>
          </p:grpSp>
          <p:grpSp>
            <p:nvGrpSpPr>
              <p:cNvPr id="127" name="Group 126">
                <a:extLst>
                  <a:ext uri="{FF2B5EF4-FFF2-40B4-BE49-F238E27FC236}">
                    <a16:creationId xmlns:a16="http://schemas.microsoft.com/office/drawing/2014/main" id="{EB2B931C-C2B3-9D39-5852-E91B432C94EC}"/>
                  </a:ext>
                </a:extLst>
              </p:cNvPr>
              <p:cNvGrpSpPr/>
              <p:nvPr/>
            </p:nvGrpSpPr>
            <p:grpSpPr>
              <a:xfrm>
                <a:off x="9183885" y="3878388"/>
                <a:ext cx="2484020" cy="1844865"/>
                <a:chOff x="9183885" y="3878388"/>
                <a:chExt cx="2484020" cy="1844865"/>
              </a:xfrm>
            </p:grpSpPr>
            <p:grpSp>
              <p:nvGrpSpPr>
                <p:cNvPr id="107" name="Group 106">
                  <a:extLst>
                    <a:ext uri="{FF2B5EF4-FFF2-40B4-BE49-F238E27FC236}">
                      <a16:creationId xmlns:a16="http://schemas.microsoft.com/office/drawing/2014/main" id="{A368BE5C-DF7C-49E3-9782-2551A33DDEBE}"/>
                    </a:ext>
                  </a:extLst>
                </p:cNvPr>
                <p:cNvGrpSpPr/>
                <p:nvPr/>
              </p:nvGrpSpPr>
              <p:grpSpPr>
                <a:xfrm>
                  <a:off x="9183885" y="4941576"/>
                  <a:ext cx="2484020" cy="781677"/>
                  <a:chOff x="76329" y="4659189"/>
                  <a:chExt cx="2484020" cy="781677"/>
                </a:xfrm>
              </p:grpSpPr>
              <p:grpSp>
                <p:nvGrpSpPr>
                  <p:cNvPr id="113" name="Group 112">
                    <a:extLst>
                      <a:ext uri="{FF2B5EF4-FFF2-40B4-BE49-F238E27FC236}">
                        <a16:creationId xmlns:a16="http://schemas.microsoft.com/office/drawing/2014/main" id="{AB234765-46CF-9DCC-95BA-2B53A7AD42DE}"/>
                      </a:ext>
                    </a:extLst>
                  </p:cNvPr>
                  <p:cNvGrpSpPr/>
                  <p:nvPr/>
                </p:nvGrpSpPr>
                <p:grpSpPr>
                  <a:xfrm>
                    <a:off x="170472" y="4659189"/>
                    <a:ext cx="2295734" cy="781677"/>
                    <a:chOff x="170472" y="4659189"/>
                    <a:chExt cx="2295734" cy="781677"/>
                  </a:xfrm>
                </p:grpSpPr>
                <p:sp>
                  <p:nvSpPr>
                    <p:cNvPr id="115" name="Freeform: Shape 114">
                      <a:extLst>
                        <a:ext uri="{FF2B5EF4-FFF2-40B4-BE49-F238E27FC236}">
                          <a16:creationId xmlns:a16="http://schemas.microsoft.com/office/drawing/2014/main" id="{D89CC89A-2C45-3538-7D1B-82913EBA25A6}"/>
                        </a:ext>
                      </a:extLst>
                    </p:cNvPr>
                    <p:cNvSpPr/>
                    <p:nvPr/>
                  </p:nvSpPr>
                  <p:spPr>
                    <a:xfrm rot="16200000">
                      <a:off x="927502" y="3992105"/>
                      <a:ext cx="781677" cy="2115846"/>
                    </a:xfrm>
                    <a:custGeom>
                      <a:avLst/>
                      <a:gdLst>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433520 w 507742"/>
                        <a:gd name="connsiteY6" fmla="*/ 892433 h 1556262"/>
                        <a:gd name="connsiteX7" fmla="*/ 507742 w 507742"/>
                        <a:gd name="connsiteY7" fmla="*/ 778132 h 1556262"/>
                        <a:gd name="connsiteX8" fmla="*/ 433520 w 507742"/>
                        <a:gd name="connsiteY8" fmla="*/ 663830 h 1556262"/>
                        <a:gd name="connsiteX9" fmla="*/ 429888 w 507742"/>
                        <a:gd name="connsiteY9" fmla="*/ 663830 h 1556262"/>
                        <a:gd name="connsiteX10" fmla="*/ 429888 w 507742"/>
                        <a:gd name="connsiteY10" fmla="*/ 11339 h 1556262"/>
                        <a:gd name="connsiteX11" fmla="*/ 413707 w 507742"/>
                        <a:gd name="connsiteY11" fmla="*/ 0 h 1556262"/>
                        <a:gd name="connsiteX12" fmla="*/ 16181 w 507742"/>
                        <a:gd name="connsiteY12" fmla="*/ 0 h 1556262"/>
                        <a:gd name="connsiteX13" fmla="*/ 0 w 507742"/>
                        <a:gd name="connsiteY13"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507742 w 507742"/>
                        <a:gd name="connsiteY6" fmla="*/ 778132 h 1556262"/>
                        <a:gd name="connsiteX7" fmla="*/ 433520 w 507742"/>
                        <a:gd name="connsiteY7" fmla="*/ 663830 h 1556262"/>
                        <a:gd name="connsiteX8" fmla="*/ 429888 w 507742"/>
                        <a:gd name="connsiteY8" fmla="*/ 663830 h 1556262"/>
                        <a:gd name="connsiteX9" fmla="*/ 429888 w 507742"/>
                        <a:gd name="connsiteY9" fmla="*/ 11339 h 1556262"/>
                        <a:gd name="connsiteX10" fmla="*/ 413707 w 507742"/>
                        <a:gd name="connsiteY10" fmla="*/ 0 h 1556262"/>
                        <a:gd name="connsiteX11" fmla="*/ 16181 w 507742"/>
                        <a:gd name="connsiteY11" fmla="*/ 0 h 1556262"/>
                        <a:gd name="connsiteX12" fmla="*/ 0 w 507742"/>
                        <a:gd name="connsiteY12"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29888 w 507742"/>
                        <a:gd name="connsiteY5" fmla="*/ 892433 h 1556262"/>
                        <a:gd name="connsiteX6" fmla="*/ 507742 w 507742"/>
                        <a:gd name="connsiteY6" fmla="*/ 778132 h 1556262"/>
                        <a:gd name="connsiteX7" fmla="*/ 433520 w 507742"/>
                        <a:gd name="connsiteY7" fmla="*/ 663830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33353 w 507742"/>
                        <a:gd name="connsiteY5" fmla="*/ 870288 h 1556262"/>
                        <a:gd name="connsiteX6" fmla="*/ 507742 w 507742"/>
                        <a:gd name="connsiteY6" fmla="*/ 778132 h 1556262"/>
                        <a:gd name="connsiteX7" fmla="*/ 433520 w 507742"/>
                        <a:gd name="connsiteY7" fmla="*/ 663830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 name="connsiteX0" fmla="*/ 0 w 507742"/>
                        <a:gd name="connsiteY0" fmla="*/ 11339 h 1556262"/>
                        <a:gd name="connsiteX1" fmla="*/ 0 w 507742"/>
                        <a:gd name="connsiteY1" fmla="*/ 1544923 h 1556262"/>
                        <a:gd name="connsiteX2" fmla="*/ 16181 w 507742"/>
                        <a:gd name="connsiteY2" fmla="*/ 1556262 h 1556262"/>
                        <a:gd name="connsiteX3" fmla="*/ 413707 w 507742"/>
                        <a:gd name="connsiteY3" fmla="*/ 1556262 h 1556262"/>
                        <a:gd name="connsiteX4" fmla="*/ 429888 w 507742"/>
                        <a:gd name="connsiteY4" fmla="*/ 1544923 h 1556262"/>
                        <a:gd name="connsiteX5" fmla="*/ 433353 w 507742"/>
                        <a:gd name="connsiteY5" fmla="*/ 870288 h 1556262"/>
                        <a:gd name="connsiteX6" fmla="*/ 507742 w 507742"/>
                        <a:gd name="connsiteY6" fmla="*/ 778132 h 1556262"/>
                        <a:gd name="connsiteX7" fmla="*/ 433520 w 507742"/>
                        <a:gd name="connsiteY7" fmla="*/ 694028 h 1556262"/>
                        <a:gd name="connsiteX8" fmla="*/ 429888 w 507742"/>
                        <a:gd name="connsiteY8" fmla="*/ 11339 h 1556262"/>
                        <a:gd name="connsiteX9" fmla="*/ 413707 w 507742"/>
                        <a:gd name="connsiteY9" fmla="*/ 0 h 1556262"/>
                        <a:gd name="connsiteX10" fmla="*/ 16181 w 507742"/>
                        <a:gd name="connsiteY10" fmla="*/ 0 h 1556262"/>
                        <a:gd name="connsiteX11" fmla="*/ 0 w 507742"/>
                        <a:gd name="connsiteY11" fmla="*/ 11339 h 15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742" h="1556262">
                          <a:moveTo>
                            <a:pt x="0" y="11339"/>
                          </a:moveTo>
                          <a:lnTo>
                            <a:pt x="0" y="1544923"/>
                          </a:lnTo>
                          <a:cubicBezTo>
                            <a:pt x="0" y="1551185"/>
                            <a:pt x="7245" y="1556262"/>
                            <a:pt x="16181" y="1556262"/>
                          </a:cubicBezTo>
                          <a:lnTo>
                            <a:pt x="413707" y="1556262"/>
                          </a:lnTo>
                          <a:cubicBezTo>
                            <a:pt x="422643" y="1556262"/>
                            <a:pt x="429888" y="1551185"/>
                            <a:pt x="429888" y="1544923"/>
                          </a:cubicBezTo>
                          <a:lnTo>
                            <a:pt x="433353" y="870288"/>
                          </a:lnTo>
                          <a:lnTo>
                            <a:pt x="507742" y="778132"/>
                          </a:lnTo>
                          <a:lnTo>
                            <a:pt x="433520" y="694028"/>
                          </a:lnTo>
                          <a:cubicBezTo>
                            <a:pt x="432309" y="476531"/>
                            <a:pt x="431099" y="228836"/>
                            <a:pt x="429888" y="11339"/>
                          </a:cubicBezTo>
                          <a:cubicBezTo>
                            <a:pt x="429888" y="5077"/>
                            <a:pt x="422643" y="0"/>
                            <a:pt x="413707" y="0"/>
                          </a:cubicBezTo>
                          <a:lnTo>
                            <a:pt x="16181" y="0"/>
                          </a:lnTo>
                          <a:cubicBezTo>
                            <a:pt x="7245" y="0"/>
                            <a:pt x="0" y="5077"/>
                            <a:pt x="0" y="11339"/>
                          </a:cubicBez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116" name="Rectangle: Rounded Corners 115">
                      <a:extLst>
                        <a:ext uri="{FF2B5EF4-FFF2-40B4-BE49-F238E27FC236}">
                          <a16:creationId xmlns:a16="http://schemas.microsoft.com/office/drawing/2014/main" id="{75F56022-2E24-5C73-EDDC-4B58317A33A0}"/>
                        </a:ext>
                      </a:extLst>
                    </p:cNvPr>
                    <p:cNvSpPr/>
                    <p:nvPr/>
                  </p:nvSpPr>
                  <p:spPr>
                    <a:xfrm>
                      <a:off x="170472" y="4823018"/>
                      <a:ext cx="2295734" cy="572233"/>
                    </a:xfrm>
                    <a:prstGeom prst="roundRect">
                      <a:avLst>
                        <a:gd name="adj" fmla="val 9955"/>
                      </a:avLst>
                    </a:pr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2"/>
                        </a:solidFill>
                        <a:effectLst/>
                        <a:uLnTx/>
                        <a:uFillTx/>
                        <a:latin typeface="Arial" panose="020B0604020202020204"/>
                        <a:ea typeface="+mn-ea"/>
                        <a:cs typeface="+mn-cs"/>
                      </a:endParaRPr>
                    </a:p>
                  </p:txBody>
                </p:sp>
              </p:grpSp>
              <p:sp>
                <p:nvSpPr>
                  <p:cNvPr id="114" name="Rectangle 113">
                    <a:extLst>
                      <a:ext uri="{FF2B5EF4-FFF2-40B4-BE49-F238E27FC236}">
                        <a16:creationId xmlns:a16="http://schemas.microsoft.com/office/drawing/2014/main" id="{A616A3E2-E33D-5997-04E8-F12EA90F2364}"/>
                      </a:ext>
                    </a:extLst>
                  </p:cNvPr>
                  <p:cNvSpPr/>
                  <p:nvPr/>
                </p:nvSpPr>
                <p:spPr>
                  <a:xfrm>
                    <a:off x="76329" y="4886803"/>
                    <a:ext cx="2484020" cy="444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2"/>
                        </a:solidFill>
                        <a:effectLst/>
                        <a:uLnTx/>
                        <a:uFillTx/>
                        <a:latin typeface="Century Gothic" panose="020B0502020202020204" pitchFamily="34" charset="0"/>
                        <a:ea typeface="Verdana" panose="020B0604030504040204" pitchFamily="34" charset="0"/>
                        <a:cs typeface="Arial" panose="020B0604020202020204" pitchFamily="34" charset="0"/>
                      </a:rPr>
                      <a:t>Email </a:t>
                    </a:r>
                    <a:r>
                      <a:rPr kumimoji="0" lang="fr-FR" sz="1600" b="1" i="0" u="none" strike="noStrike" kern="1200" cap="none" spc="0" normalizeH="0" baseline="0" noProof="0" dirty="0" err="1">
                        <a:ln>
                          <a:noFill/>
                        </a:ln>
                        <a:solidFill>
                          <a:schemeClr val="bg2"/>
                        </a:solidFill>
                        <a:effectLst/>
                        <a:uLnTx/>
                        <a:uFillTx/>
                        <a:latin typeface="Century Gothic" panose="020B0502020202020204" pitchFamily="34" charset="0"/>
                        <a:ea typeface="Verdana" panose="020B0604030504040204" pitchFamily="34" charset="0"/>
                        <a:cs typeface="Arial" panose="020B0604020202020204" pitchFamily="34" charset="0"/>
                      </a:rPr>
                      <a:t>Address</a:t>
                    </a:r>
                    <a:endParaRPr kumimoji="0" lang="fr-FR" sz="1600" b="1" i="0" u="none" strike="noStrike" kern="1200" cap="none" spc="0" normalizeH="0" baseline="0" noProof="0" dirty="0">
                      <a:ln>
                        <a:noFill/>
                      </a:ln>
                      <a:solidFill>
                        <a:schemeClr val="bg2"/>
                      </a:solidFill>
                      <a:effectLst/>
                      <a:uLnTx/>
                      <a:uFillTx/>
                      <a:latin typeface="Century Gothic" panose="020B0502020202020204" pitchFamily="34" charset="0"/>
                      <a:ea typeface="Verdana" panose="020B060403050404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chemeClr val="bg2"/>
                        </a:solidFill>
                        <a:effectLst/>
                        <a:uLnTx/>
                        <a:uFillTx/>
                        <a:latin typeface="Arial" panose="020B0604020202020204" pitchFamily="34" charset="0"/>
                        <a:ea typeface="Verdana" panose="020B0604030504040204" pitchFamily="34" charset="0"/>
                        <a:cs typeface="Arial" panose="020B0604020202020204" pitchFamily="34" charset="0"/>
                      </a:rPr>
                      <a:t>emailaddress123@gmail.com</a:t>
                    </a:r>
                  </a:p>
                </p:txBody>
              </p:sp>
            </p:grpSp>
            <p:grpSp>
              <p:nvGrpSpPr>
                <p:cNvPr id="126" name="Group 125">
                  <a:extLst>
                    <a:ext uri="{FF2B5EF4-FFF2-40B4-BE49-F238E27FC236}">
                      <a16:creationId xmlns:a16="http://schemas.microsoft.com/office/drawing/2014/main" id="{1C799884-1093-539C-CCEB-971C5A4389AF}"/>
                    </a:ext>
                  </a:extLst>
                </p:cNvPr>
                <p:cNvGrpSpPr/>
                <p:nvPr/>
              </p:nvGrpSpPr>
              <p:grpSpPr>
                <a:xfrm>
                  <a:off x="10030108" y="3878388"/>
                  <a:ext cx="791574" cy="791574"/>
                  <a:chOff x="10030108" y="3878388"/>
                  <a:chExt cx="791574" cy="791574"/>
                </a:xfrm>
              </p:grpSpPr>
              <p:grpSp>
                <p:nvGrpSpPr>
                  <p:cNvPr id="109" name="Group 108">
                    <a:extLst>
                      <a:ext uri="{FF2B5EF4-FFF2-40B4-BE49-F238E27FC236}">
                        <a16:creationId xmlns:a16="http://schemas.microsoft.com/office/drawing/2014/main" id="{00D6D1D4-A7B7-B9EC-EA1E-2001841D55FC}"/>
                      </a:ext>
                    </a:extLst>
                  </p:cNvPr>
                  <p:cNvGrpSpPr/>
                  <p:nvPr/>
                </p:nvGrpSpPr>
                <p:grpSpPr>
                  <a:xfrm>
                    <a:off x="10030108" y="3878388"/>
                    <a:ext cx="791574" cy="791574"/>
                    <a:chOff x="1046443" y="3596001"/>
                    <a:chExt cx="791574" cy="791574"/>
                  </a:xfrm>
                </p:grpSpPr>
                <p:sp>
                  <p:nvSpPr>
                    <p:cNvPr id="111" name="Oval 110">
                      <a:extLst>
                        <a:ext uri="{FF2B5EF4-FFF2-40B4-BE49-F238E27FC236}">
                          <a16:creationId xmlns:a16="http://schemas.microsoft.com/office/drawing/2014/main" id="{26CD4AA4-6C87-C4F0-EA7C-227D90B03F02}"/>
                        </a:ext>
                      </a:extLst>
                    </p:cNvPr>
                    <p:cNvSpPr/>
                    <p:nvPr/>
                  </p:nvSpPr>
                  <p:spPr>
                    <a:xfrm flipH="1">
                      <a:off x="1046443" y="3596001"/>
                      <a:ext cx="791574" cy="791574"/>
                    </a:xfrm>
                    <a:prstGeom prst="ellipse">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3A6D9F23-C3A0-F009-45A9-D59023BB74DB}"/>
                        </a:ext>
                      </a:extLst>
                    </p:cNvPr>
                    <p:cNvSpPr/>
                    <p:nvPr/>
                  </p:nvSpPr>
                  <p:spPr>
                    <a:xfrm flipH="1">
                      <a:off x="1117472" y="3667030"/>
                      <a:ext cx="649517" cy="649517"/>
                    </a:xfrm>
                    <a:prstGeom prst="ellipse">
                      <a:avLst/>
                    </a:prstGeom>
                    <a:solidFill>
                      <a:schemeClr val="accent1"/>
                    </a:solidFill>
                    <a:ln w="3175" cap="flat" cmpd="sng" algn="ctr">
                      <a:noFill/>
                      <a:prstDash val="solid"/>
                      <a:miter lim="800000"/>
                      <a:headEnd type="ova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1" name="Freeform: Shape 120">
                    <a:extLst>
                      <a:ext uri="{FF2B5EF4-FFF2-40B4-BE49-F238E27FC236}">
                        <a16:creationId xmlns:a16="http://schemas.microsoft.com/office/drawing/2014/main" id="{A4B630CF-4647-B453-3311-C36D32CF86D0}"/>
                      </a:ext>
                    </a:extLst>
                  </p:cNvPr>
                  <p:cNvSpPr/>
                  <p:nvPr/>
                </p:nvSpPr>
                <p:spPr>
                  <a:xfrm>
                    <a:off x="10234714" y="4114665"/>
                    <a:ext cx="382363" cy="319021"/>
                  </a:xfrm>
                  <a:custGeom>
                    <a:avLst/>
                    <a:gdLst>
                      <a:gd name="connsiteX0" fmla="*/ 1485120 w 1773621"/>
                      <a:gd name="connsiteY0" fmla="*/ 1128200 h 1479799"/>
                      <a:gd name="connsiteX1" fmla="*/ 1440494 w 1773621"/>
                      <a:gd name="connsiteY1" fmla="*/ 1146682 h 1479799"/>
                      <a:gd name="connsiteX2" fmla="*/ 1422011 w 1773621"/>
                      <a:gd name="connsiteY2" fmla="*/ 1191308 h 1479799"/>
                      <a:gd name="connsiteX3" fmla="*/ 1440494 w 1773621"/>
                      <a:gd name="connsiteY3" fmla="*/ 1235934 h 1479799"/>
                      <a:gd name="connsiteX4" fmla="*/ 1485120 w 1773621"/>
                      <a:gd name="connsiteY4" fmla="*/ 1254416 h 1479799"/>
                      <a:gd name="connsiteX5" fmla="*/ 1529746 w 1773621"/>
                      <a:gd name="connsiteY5" fmla="*/ 1235934 h 1479799"/>
                      <a:gd name="connsiteX6" fmla="*/ 1548228 w 1773621"/>
                      <a:gd name="connsiteY6" fmla="*/ 1191308 h 1479799"/>
                      <a:gd name="connsiteX7" fmla="*/ 1529746 w 1773621"/>
                      <a:gd name="connsiteY7" fmla="*/ 1146682 h 1479799"/>
                      <a:gd name="connsiteX8" fmla="*/ 1485120 w 1773621"/>
                      <a:gd name="connsiteY8" fmla="*/ 1128200 h 1479799"/>
                      <a:gd name="connsiteX9" fmla="*/ 1485120 w 1773621"/>
                      <a:gd name="connsiteY9" fmla="*/ 902791 h 1479799"/>
                      <a:gd name="connsiteX10" fmla="*/ 1629373 w 1773621"/>
                      <a:gd name="connsiteY10" fmla="*/ 941443 h 1479799"/>
                      <a:gd name="connsiteX11" fmla="*/ 1734970 w 1773621"/>
                      <a:gd name="connsiteY11" fmla="*/ 1047039 h 1479799"/>
                      <a:gd name="connsiteX12" fmla="*/ 1773621 w 1773621"/>
                      <a:gd name="connsiteY12" fmla="*/ 1191292 h 1479799"/>
                      <a:gd name="connsiteX13" fmla="*/ 1773621 w 1773621"/>
                      <a:gd name="connsiteY13" fmla="*/ 1195802 h 1479799"/>
                      <a:gd name="connsiteX14" fmla="*/ 1742396 w 1773621"/>
                      <a:gd name="connsiteY14" fmla="*/ 1273814 h 1479799"/>
                      <a:gd name="connsiteX15" fmla="*/ 1665835 w 1773621"/>
                      <a:gd name="connsiteY15" fmla="*/ 1308441 h 1479799"/>
                      <a:gd name="connsiteX16" fmla="*/ 1586635 w 1773621"/>
                      <a:gd name="connsiteY16" fmla="*/ 1280367 h 1479799"/>
                      <a:gd name="connsiteX17" fmla="*/ 1474183 w 1773621"/>
                      <a:gd name="connsiteY17" fmla="*/ 1326131 h 1479799"/>
                      <a:gd name="connsiteX18" fmla="*/ 1370128 w 1773621"/>
                      <a:gd name="connsiteY18" fmla="*/ 1263588 h 1479799"/>
                      <a:gd name="connsiteX19" fmla="*/ 1357770 w 1773621"/>
                      <a:gd name="connsiteY19" fmla="*/ 1142810 h 1479799"/>
                      <a:gd name="connsiteX20" fmla="*/ 1447009 w 1773621"/>
                      <a:gd name="connsiteY20" fmla="*/ 1060496 h 1479799"/>
                      <a:gd name="connsiteX21" fmla="*/ 1566396 w 1773621"/>
                      <a:gd name="connsiteY21" fmla="*/ 1082537 h 1479799"/>
                      <a:gd name="connsiteX22" fmla="*/ 1620355 w 1773621"/>
                      <a:gd name="connsiteY22" fmla="*/ 1191290 h 1479799"/>
                      <a:gd name="connsiteX23" fmla="*/ 1620355 w 1773621"/>
                      <a:gd name="connsiteY23" fmla="*/ 1195798 h 1479799"/>
                      <a:gd name="connsiteX24" fmla="*/ 1640643 w 1773621"/>
                      <a:gd name="connsiteY24" fmla="*/ 1230935 h 1479799"/>
                      <a:gd name="connsiteX25" fmla="*/ 1681212 w 1773621"/>
                      <a:gd name="connsiteY25" fmla="*/ 1230935 h 1479799"/>
                      <a:gd name="connsiteX26" fmla="*/ 1701494 w 1773621"/>
                      <a:gd name="connsiteY26" fmla="*/ 1195798 h 1479799"/>
                      <a:gd name="connsiteX27" fmla="*/ 1701494 w 1773621"/>
                      <a:gd name="connsiteY27" fmla="*/ 1191290 h 1479799"/>
                      <a:gd name="connsiteX28" fmla="*/ 1621897 w 1773621"/>
                      <a:gd name="connsiteY28" fmla="*/ 1023631 h 1479799"/>
                      <a:gd name="connsiteX29" fmla="*/ 1441664 w 1773621"/>
                      <a:gd name="connsiteY29" fmla="*/ 979326 h 1479799"/>
                      <a:gd name="connsiteX30" fmla="*/ 1293405 w 1773621"/>
                      <a:gd name="connsiteY30" fmla="*/ 1090966 h 1479799"/>
                      <a:gd name="connsiteX31" fmla="*/ 1286186 w 1773621"/>
                      <a:gd name="connsiteY31" fmla="*/ 1276430 h 1479799"/>
                      <a:gd name="connsiteX32" fmla="*/ 1425320 w 1773621"/>
                      <a:gd name="connsiteY32" fmla="*/ 1399251 h 1479799"/>
                      <a:gd name="connsiteX33" fmla="*/ 1608451 w 1773621"/>
                      <a:gd name="connsiteY33" fmla="*/ 1369091 h 1479799"/>
                      <a:gd name="connsiteX34" fmla="*/ 1644397 w 1773621"/>
                      <a:gd name="connsiteY34" fmla="*/ 1366052 h 1479799"/>
                      <a:gd name="connsiteX35" fmla="*/ 1665000 w 1773621"/>
                      <a:gd name="connsiteY35" fmla="*/ 1395672 h 1479799"/>
                      <a:gd name="connsiteX36" fmla="*/ 1649650 w 1773621"/>
                      <a:gd name="connsiteY36" fmla="*/ 1428317 h 1479799"/>
                      <a:gd name="connsiteX37" fmla="*/ 1479978 w 1773621"/>
                      <a:gd name="connsiteY37" fmla="*/ 1479753 h 1479799"/>
                      <a:gd name="connsiteX38" fmla="*/ 1312254 w 1773621"/>
                      <a:gd name="connsiteY38" fmla="*/ 1422234 h 1479799"/>
                      <a:gd name="connsiteX39" fmla="*/ 1209847 w 1773621"/>
                      <a:gd name="connsiteY39" fmla="*/ 1277498 h 1479799"/>
                      <a:gd name="connsiteX40" fmla="*/ 1211432 w 1773621"/>
                      <a:gd name="connsiteY40" fmla="*/ 1100211 h 1479799"/>
                      <a:gd name="connsiteX41" fmla="*/ 1316398 w 1773621"/>
                      <a:gd name="connsiteY41" fmla="*/ 957317 h 1479799"/>
                      <a:gd name="connsiteX42" fmla="*/ 1485120 w 1773621"/>
                      <a:gd name="connsiteY42" fmla="*/ 902805 h 1479799"/>
                      <a:gd name="connsiteX43" fmla="*/ 477181 w 1773621"/>
                      <a:gd name="connsiteY43" fmla="*/ 715202 h 1479799"/>
                      <a:gd name="connsiteX44" fmla="*/ 910960 w 1773621"/>
                      <a:gd name="connsiteY44" fmla="*/ 715202 h 1479799"/>
                      <a:gd name="connsiteX45" fmla="*/ 954335 w 1773621"/>
                      <a:gd name="connsiteY45" fmla="*/ 758577 h 1479799"/>
                      <a:gd name="connsiteX46" fmla="*/ 954335 w 1773621"/>
                      <a:gd name="connsiteY46" fmla="*/ 801952 h 1479799"/>
                      <a:gd name="connsiteX47" fmla="*/ 910960 w 1773621"/>
                      <a:gd name="connsiteY47" fmla="*/ 845326 h 1479799"/>
                      <a:gd name="connsiteX48" fmla="*/ 477181 w 1773621"/>
                      <a:gd name="connsiteY48" fmla="*/ 845326 h 1479799"/>
                      <a:gd name="connsiteX49" fmla="*/ 433806 w 1773621"/>
                      <a:gd name="connsiteY49" fmla="*/ 801952 h 1479799"/>
                      <a:gd name="connsiteX50" fmla="*/ 433806 w 1773621"/>
                      <a:gd name="connsiteY50" fmla="*/ 758577 h 1479799"/>
                      <a:gd name="connsiteX51" fmla="*/ 477181 w 1773621"/>
                      <a:gd name="connsiteY51" fmla="*/ 715202 h 1479799"/>
                      <a:gd name="connsiteX52" fmla="*/ 17 w 1773621"/>
                      <a:gd name="connsiteY52" fmla="*/ 631731 h 1479799"/>
                      <a:gd name="connsiteX53" fmla="*/ 567241 w 1773621"/>
                      <a:gd name="connsiteY53" fmla="*/ 1041351 h 1479799"/>
                      <a:gd name="connsiteX54" fmla="*/ 694218 w 1773621"/>
                      <a:gd name="connsiteY54" fmla="*/ 1082532 h 1479799"/>
                      <a:gd name="connsiteX55" fmla="*/ 821195 w 1773621"/>
                      <a:gd name="connsiteY55" fmla="*/ 1041351 h 1479799"/>
                      <a:gd name="connsiteX56" fmla="*/ 1388385 w 1773621"/>
                      <a:gd name="connsiteY56" fmla="*/ 631740 h 1479799"/>
                      <a:gd name="connsiteX57" fmla="*/ 1388385 w 1773621"/>
                      <a:gd name="connsiteY57" fmla="*/ 875263 h 1479799"/>
                      <a:gd name="connsiteX58" fmla="*/ 1178162 w 1773621"/>
                      <a:gd name="connsiteY58" fmla="*/ 996846 h 1479799"/>
                      <a:gd name="connsiteX59" fmla="*/ 1125434 w 1773621"/>
                      <a:gd name="connsiteY59" fmla="*/ 1233899 h 1479799"/>
                      <a:gd name="connsiteX60" fmla="*/ 1264287 w 1773621"/>
                      <a:gd name="connsiteY60" fmla="*/ 1433127 h 1479799"/>
                      <a:gd name="connsiteX61" fmla="*/ 130154 w 1773621"/>
                      <a:gd name="connsiteY61" fmla="*/ 1433127 h 1479799"/>
                      <a:gd name="connsiteX62" fmla="*/ 38133 w 1773621"/>
                      <a:gd name="connsiteY62" fmla="*/ 1395020 h 1479799"/>
                      <a:gd name="connsiteX63" fmla="*/ 17 w 1773621"/>
                      <a:gd name="connsiteY63" fmla="*/ 1302999 h 1479799"/>
                      <a:gd name="connsiteX64" fmla="*/ 477181 w 1773621"/>
                      <a:gd name="connsiteY64" fmla="*/ 454934 h 1479799"/>
                      <a:gd name="connsiteX65" fmla="*/ 910960 w 1773621"/>
                      <a:gd name="connsiteY65" fmla="*/ 454934 h 1479799"/>
                      <a:gd name="connsiteX66" fmla="*/ 954335 w 1773621"/>
                      <a:gd name="connsiteY66" fmla="*/ 498309 h 1479799"/>
                      <a:gd name="connsiteX67" fmla="*/ 954335 w 1773621"/>
                      <a:gd name="connsiteY67" fmla="*/ 541684 h 1479799"/>
                      <a:gd name="connsiteX68" fmla="*/ 910960 w 1773621"/>
                      <a:gd name="connsiteY68" fmla="*/ 585058 h 1479799"/>
                      <a:gd name="connsiteX69" fmla="*/ 477181 w 1773621"/>
                      <a:gd name="connsiteY69" fmla="*/ 585058 h 1479799"/>
                      <a:gd name="connsiteX70" fmla="*/ 433806 w 1773621"/>
                      <a:gd name="connsiteY70" fmla="*/ 541684 h 1479799"/>
                      <a:gd name="connsiteX71" fmla="*/ 433806 w 1773621"/>
                      <a:gd name="connsiteY71" fmla="*/ 498309 h 1479799"/>
                      <a:gd name="connsiteX72" fmla="*/ 477181 w 1773621"/>
                      <a:gd name="connsiteY72" fmla="*/ 454934 h 1479799"/>
                      <a:gd name="connsiteX73" fmla="*/ 695147 w 1773621"/>
                      <a:gd name="connsiteY73" fmla="*/ 11 h 1479799"/>
                      <a:gd name="connsiteX74" fmla="*/ 894193 w 1773621"/>
                      <a:gd name="connsiteY74" fmla="*/ 112304 h 1479799"/>
                      <a:gd name="connsiteX75" fmla="*/ 917797 w 1773621"/>
                      <a:gd name="connsiteY75" fmla="*/ 129598 h 1479799"/>
                      <a:gd name="connsiteX76" fmla="*/ 1128104 w 1773621"/>
                      <a:gd name="connsiteY76" fmla="*/ 129598 h 1479799"/>
                      <a:gd name="connsiteX77" fmla="*/ 1220125 w 1773621"/>
                      <a:gd name="connsiteY77" fmla="*/ 167714 h 1479799"/>
                      <a:gd name="connsiteX78" fmla="*/ 1258232 w 1773621"/>
                      <a:gd name="connsiteY78" fmla="*/ 259735 h 1479799"/>
                      <a:gd name="connsiteX79" fmla="*/ 1258232 w 1773621"/>
                      <a:gd name="connsiteY79" fmla="*/ 379982 h 1479799"/>
                      <a:gd name="connsiteX80" fmla="*/ 1338402 w 1773621"/>
                      <a:gd name="connsiteY80" fmla="*/ 441756 h 1479799"/>
                      <a:gd name="connsiteX81" fmla="*/ 1338402 w 1773621"/>
                      <a:gd name="connsiteY81" fmla="*/ 441775 h 1479799"/>
                      <a:gd name="connsiteX82" fmla="*/ 1388372 w 1773621"/>
                      <a:gd name="connsiteY82" fmla="*/ 543626 h 1479799"/>
                      <a:gd name="connsiteX83" fmla="*/ 1388372 w 1773621"/>
                      <a:gd name="connsiteY83" fmla="*/ 572452 h 1479799"/>
                      <a:gd name="connsiteX84" fmla="*/ 1128107 w 1773621"/>
                      <a:gd name="connsiteY84" fmla="*/ 760516 h 1479799"/>
                      <a:gd name="connsiteX85" fmla="*/ 1128107 w 1773621"/>
                      <a:gd name="connsiteY85" fmla="*/ 259748 h 1479799"/>
                      <a:gd name="connsiteX86" fmla="*/ 260266 w 1773621"/>
                      <a:gd name="connsiteY86" fmla="*/ 259748 h 1479799"/>
                      <a:gd name="connsiteX87" fmla="*/ 260266 w 1773621"/>
                      <a:gd name="connsiteY87" fmla="*/ 761049 h 1479799"/>
                      <a:gd name="connsiteX88" fmla="*/ 0 w 1773621"/>
                      <a:gd name="connsiteY88" fmla="*/ 572985 h 1479799"/>
                      <a:gd name="connsiteX89" fmla="*/ 0 w 1773621"/>
                      <a:gd name="connsiteY89" fmla="*/ 544159 h 1479799"/>
                      <a:gd name="connsiteX90" fmla="*/ 49970 w 1773621"/>
                      <a:gd name="connsiteY90" fmla="*/ 441756 h 1479799"/>
                      <a:gd name="connsiteX91" fmla="*/ 130141 w 1773621"/>
                      <a:gd name="connsiteY91" fmla="*/ 379982 h 1479799"/>
                      <a:gd name="connsiteX92" fmla="*/ 130141 w 1773621"/>
                      <a:gd name="connsiteY92" fmla="*/ 260287 h 1479799"/>
                      <a:gd name="connsiteX93" fmla="*/ 168258 w 1773621"/>
                      <a:gd name="connsiteY93" fmla="*/ 168266 h 1479799"/>
                      <a:gd name="connsiteX94" fmla="*/ 260266 w 1773621"/>
                      <a:gd name="connsiteY94" fmla="*/ 130150 h 1479799"/>
                      <a:gd name="connsiteX95" fmla="*/ 470573 w 1773621"/>
                      <a:gd name="connsiteY95" fmla="*/ 130150 h 1479799"/>
                      <a:gd name="connsiteX96" fmla="*/ 495282 w 1773621"/>
                      <a:gd name="connsiteY96" fmla="*/ 112304 h 1479799"/>
                      <a:gd name="connsiteX97" fmla="*/ 695147 w 1773621"/>
                      <a:gd name="connsiteY97" fmla="*/ 11 h 14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73621" h="1479799">
                        <a:moveTo>
                          <a:pt x="1485120" y="1128200"/>
                        </a:moveTo>
                        <a:cubicBezTo>
                          <a:pt x="1468378" y="1128200"/>
                          <a:pt x="1452329" y="1134846"/>
                          <a:pt x="1440494" y="1146682"/>
                        </a:cubicBezTo>
                        <a:cubicBezTo>
                          <a:pt x="1428659" y="1158519"/>
                          <a:pt x="1422011" y="1174566"/>
                          <a:pt x="1422011" y="1191308"/>
                        </a:cubicBezTo>
                        <a:cubicBezTo>
                          <a:pt x="1422011" y="1208050"/>
                          <a:pt x="1428657" y="1224099"/>
                          <a:pt x="1440494" y="1235934"/>
                        </a:cubicBezTo>
                        <a:cubicBezTo>
                          <a:pt x="1452330" y="1247769"/>
                          <a:pt x="1468380" y="1254416"/>
                          <a:pt x="1485120" y="1254416"/>
                        </a:cubicBezTo>
                        <a:cubicBezTo>
                          <a:pt x="1501862" y="1254416"/>
                          <a:pt x="1517911" y="1247770"/>
                          <a:pt x="1529746" y="1235934"/>
                        </a:cubicBezTo>
                        <a:cubicBezTo>
                          <a:pt x="1541581" y="1224098"/>
                          <a:pt x="1548228" y="1208050"/>
                          <a:pt x="1548228" y="1191308"/>
                        </a:cubicBezTo>
                        <a:cubicBezTo>
                          <a:pt x="1548228" y="1174566"/>
                          <a:pt x="1541582" y="1158517"/>
                          <a:pt x="1529746" y="1146682"/>
                        </a:cubicBezTo>
                        <a:cubicBezTo>
                          <a:pt x="1517909" y="1134848"/>
                          <a:pt x="1501862" y="1128200"/>
                          <a:pt x="1485120" y="1128200"/>
                        </a:cubicBezTo>
                        <a:close/>
                        <a:moveTo>
                          <a:pt x="1485120" y="902791"/>
                        </a:moveTo>
                        <a:cubicBezTo>
                          <a:pt x="1535764" y="902791"/>
                          <a:pt x="1585516" y="916123"/>
                          <a:pt x="1629373" y="941443"/>
                        </a:cubicBezTo>
                        <a:cubicBezTo>
                          <a:pt x="1673232" y="966762"/>
                          <a:pt x="1709650" y="1003180"/>
                          <a:pt x="1734970" y="1047039"/>
                        </a:cubicBezTo>
                        <a:cubicBezTo>
                          <a:pt x="1760289" y="1090898"/>
                          <a:pt x="1773621" y="1140648"/>
                          <a:pt x="1773621" y="1191292"/>
                        </a:cubicBezTo>
                        <a:lnTo>
                          <a:pt x="1773621" y="1195802"/>
                        </a:lnTo>
                        <a:cubicBezTo>
                          <a:pt x="1773677" y="1224863"/>
                          <a:pt x="1762489" y="1252816"/>
                          <a:pt x="1742396" y="1273814"/>
                        </a:cubicBezTo>
                        <a:cubicBezTo>
                          <a:pt x="1722309" y="1294806"/>
                          <a:pt x="1694871" y="1307214"/>
                          <a:pt x="1665835" y="1308441"/>
                        </a:cubicBezTo>
                        <a:cubicBezTo>
                          <a:pt x="1636800" y="1309659"/>
                          <a:pt x="1608419" y="1299597"/>
                          <a:pt x="1586635" y="1280367"/>
                        </a:cubicBezTo>
                        <a:cubicBezTo>
                          <a:pt x="1558448" y="1312477"/>
                          <a:pt x="1516784" y="1329433"/>
                          <a:pt x="1474183" y="1326131"/>
                        </a:cubicBezTo>
                        <a:cubicBezTo>
                          <a:pt x="1431589" y="1322829"/>
                          <a:pt x="1393033" y="1299654"/>
                          <a:pt x="1370128" y="1263588"/>
                        </a:cubicBezTo>
                        <a:cubicBezTo>
                          <a:pt x="1347223" y="1227520"/>
                          <a:pt x="1342647" y="1182769"/>
                          <a:pt x="1357770" y="1142810"/>
                        </a:cubicBezTo>
                        <a:cubicBezTo>
                          <a:pt x="1372896" y="1102852"/>
                          <a:pt x="1405962" y="1072350"/>
                          <a:pt x="1447009" y="1060496"/>
                        </a:cubicBezTo>
                        <a:cubicBezTo>
                          <a:pt x="1488057" y="1048634"/>
                          <a:pt x="1532291" y="1056803"/>
                          <a:pt x="1566396" y="1082537"/>
                        </a:cubicBezTo>
                        <a:cubicBezTo>
                          <a:pt x="1600501" y="1108272"/>
                          <a:pt x="1620493" y="1148565"/>
                          <a:pt x="1620355" y="1191290"/>
                        </a:cubicBezTo>
                        <a:lnTo>
                          <a:pt x="1620355" y="1195798"/>
                        </a:lnTo>
                        <a:cubicBezTo>
                          <a:pt x="1620355" y="1210294"/>
                          <a:pt x="1628091" y="1223684"/>
                          <a:pt x="1640643" y="1230935"/>
                        </a:cubicBezTo>
                        <a:cubicBezTo>
                          <a:pt x="1653196" y="1238180"/>
                          <a:pt x="1668659" y="1238180"/>
                          <a:pt x="1681212" y="1230935"/>
                        </a:cubicBezTo>
                        <a:cubicBezTo>
                          <a:pt x="1693765" y="1223684"/>
                          <a:pt x="1701494" y="1210294"/>
                          <a:pt x="1701494" y="1195798"/>
                        </a:cubicBezTo>
                        <a:lnTo>
                          <a:pt x="1701494" y="1191290"/>
                        </a:lnTo>
                        <a:cubicBezTo>
                          <a:pt x="1701494" y="1126284"/>
                          <a:pt x="1672271" y="1064729"/>
                          <a:pt x="1621897" y="1023631"/>
                        </a:cubicBezTo>
                        <a:cubicBezTo>
                          <a:pt x="1571522" y="982539"/>
                          <a:pt x="1505346" y="966276"/>
                          <a:pt x="1441664" y="979326"/>
                        </a:cubicBezTo>
                        <a:cubicBezTo>
                          <a:pt x="1377983" y="992382"/>
                          <a:pt x="1323541" y="1033373"/>
                          <a:pt x="1293405" y="1090966"/>
                        </a:cubicBezTo>
                        <a:cubicBezTo>
                          <a:pt x="1263264" y="1148572"/>
                          <a:pt x="1260615" y="1216668"/>
                          <a:pt x="1286186" y="1276430"/>
                        </a:cubicBezTo>
                        <a:cubicBezTo>
                          <a:pt x="1311763" y="1336193"/>
                          <a:pt x="1362847" y="1381291"/>
                          <a:pt x="1425320" y="1399251"/>
                        </a:cubicBezTo>
                        <a:cubicBezTo>
                          <a:pt x="1487800" y="1417220"/>
                          <a:pt x="1555039" y="1406138"/>
                          <a:pt x="1608451" y="1369091"/>
                        </a:cubicBezTo>
                        <a:cubicBezTo>
                          <a:pt x="1619028" y="1361725"/>
                          <a:pt x="1632732" y="1360569"/>
                          <a:pt x="1644397" y="1366052"/>
                        </a:cubicBezTo>
                        <a:cubicBezTo>
                          <a:pt x="1656063" y="1371536"/>
                          <a:pt x="1663912" y="1382830"/>
                          <a:pt x="1665000" y="1395672"/>
                        </a:cubicBezTo>
                        <a:cubicBezTo>
                          <a:pt x="1666082" y="1408513"/>
                          <a:pt x="1660233" y="1420960"/>
                          <a:pt x="1649650" y="1428317"/>
                        </a:cubicBezTo>
                        <a:cubicBezTo>
                          <a:pt x="1599899" y="1462849"/>
                          <a:pt x="1540532" y="1480841"/>
                          <a:pt x="1479978" y="1479753"/>
                        </a:cubicBezTo>
                        <a:cubicBezTo>
                          <a:pt x="1419415" y="1478658"/>
                          <a:pt x="1360734" y="1458540"/>
                          <a:pt x="1312254" y="1422234"/>
                        </a:cubicBezTo>
                        <a:cubicBezTo>
                          <a:pt x="1263774" y="1385935"/>
                          <a:pt x="1227947" y="1335298"/>
                          <a:pt x="1209847" y="1277498"/>
                        </a:cubicBezTo>
                        <a:cubicBezTo>
                          <a:pt x="1191753" y="1219706"/>
                          <a:pt x="1192307" y="1157678"/>
                          <a:pt x="1211432" y="1100211"/>
                        </a:cubicBezTo>
                        <a:cubicBezTo>
                          <a:pt x="1230556" y="1042743"/>
                          <a:pt x="1267276" y="992748"/>
                          <a:pt x="1316398" y="957317"/>
                        </a:cubicBezTo>
                        <a:cubicBezTo>
                          <a:pt x="1365525" y="921887"/>
                          <a:pt x="1424552" y="902818"/>
                          <a:pt x="1485120" y="902805"/>
                        </a:cubicBezTo>
                        <a:close/>
                        <a:moveTo>
                          <a:pt x="477181" y="715202"/>
                        </a:moveTo>
                        <a:lnTo>
                          <a:pt x="910960" y="715202"/>
                        </a:lnTo>
                        <a:cubicBezTo>
                          <a:pt x="934922" y="715202"/>
                          <a:pt x="954335" y="739164"/>
                          <a:pt x="954335" y="758577"/>
                        </a:cubicBezTo>
                        <a:lnTo>
                          <a:pt x="954335" y="801952"/>
                        </a:lnTo>
                        <a:cubicBezTo>
                          <a:pt x="954335" y="825914"/>
                          <a:pt x="934910" y="845326"/>
                          <a:pt x="910960" y="845326"/>
                        </a:cubicBezTo>
                        <a:lnTo>
                          <a:pt x="477181" y="845326"/>
                        </a:lnTo>
                        <a:cubicBezTo>
                          <a:pt x="453219" y="845326"/>
                          <a:pt x="433806" y="821364"/>
                          <a:pt x="433806" y="801952"/>
                        </a:cubicBezTo>
                        <a:lnTo>
                          <a:pt x="433806" y="758577"/>
                        </a:lnTo>
                        <a:cubicBezTo>
                          <a:pt x="433806" y="734615"/>
                          <a:pt x="453231" y="715202"/>
                          <a:pt x="477181" y="715202"/>
                        </a:cubicBezTo>
                        <a:close/>
                        <a:moveTo>
                          <a:pt x="17" y="631731"/>
                        </a:moveTo>
                        <a:lnTo>
                          <a:pt x="567241" y="1041351"/>
                        </a:lnTo>
                        <a:cubicBezTo>
                          <a:pt x="604158" y="1068118"/>
                          <a:pt x="648600" y="1082532"/>
                          <a:pt x="694218" y="1082532"/>
                        </a:cubicBezTo>
                        <a:cubicBezTo>
                          <a:pt x="739824" y="1082532"/>
                          <a:pt x="784265" y="1068118"/>
                          <a:pt x="821195" y="1041351"/>
                        </a:cubicBezTo>
                        <a:lnTo>
                          <a:pt x="1388385" y="631740"/>
                        </a:lnTo>
                        <a:lnTo>
                          <a:pt x="1388385" y="875263"/>
                        </a:lnTo>
                        <a:cubicBezTo>
                          <a:pt x="1304390" y="884591"/>
                          <a:pt x="1228145" y="928687"/>
                          <a:pt x="1178162" y="996846"/>
                        </a:cubicBezTo>
                        <a:cubicBezTo>
                          <a:pt x="1128192" y="1065005"/>
                          <a:pt x="1109071" y="1150983"/>
                          <a:pt x="1125434" y="1233899"/>
                        </a:cubicBezTo>
                        <a:cubicBezTo>
                          <a:pt x="1141809" y="1316814"/>
                          <a:pt x="1192172" y="1389077"/>
                          <a:pt x="1264287" y="1433127"/>
                        </a:cubicBezTo>
                        <a:lnTo>
                          <a:pt x="130154" y="1433127"/>
                        </a:lnTo>
                        <a:cubicBezTo>
                          <a:pt x="95640" y="1433127"/>
                          <a:pt x="62535" y="1419424"/>
                          <a:pt x="38133" y="1395020"/>
                        </a:cubicBezTo>
                        <a:cubicBezTo>
                          <a:pt x="13731" y="1370606"/>
                          <a:pt x="17" y="1337513"/>
                          <a:pt x="17" y="1302999"/>
                        </a:cubicBezTo>
                        <a:close/>
                        <a:moveTo>
                          <a:pt x="477181" y="454934"/>
                        </a:moveTo>
                        <a:lnTo>
                          <a:pt x="910960" y="454934"/>
                        </a:lnTo>
                        <a:cubicBezTo>
                          <a:pt x="934922" y="454934"/>
                          <a:pt x="954335" y="478896"/>
                          <a:pt x="954335" y="498309"/>
                        </a:cubicBezTo>
                        <a:lnTo>
                          <a:pt x="954335" y="541684"/>
                        </a:lnTo>
                        <a:cubicBezTo>
                          <a:pt x="954335" y="565646"/>
                          <a:pt x="934910" y="585058"/>
                          <a:pt x="910960" y="585058"/>
                        </a:cubicBezTo>
                        <a:lnTo>
                          <a:pt x="477181" y="585058"/>
                        </a:lnTo>
                        <a:cubicBezTo>
                          <a:pt x="453219" y="585058"/>
                          <a:pt x="433806" y="561096"/>
                          <a:pt x="433806" y="541684"/>
                        </a:cubicBezTo>
                        <a:lnTo>
                          <a:pt x="433806" y="498309"/>
                        </a:lnTo>
                        <a:cubicBezTo>
                          <a:pt x="433806" y="474347"/>
                          <a:pt x="453231" y="454934"/>
                          <a:pt x="477181" y="454934"/>
                        </a:cubicBezTo>
                        <a:close/>
                        <a:moveTo>
                          <a:pt x="695147" y="11"/>
                        </a:moveTo>
                        <a:cubicBezTo>
                          <a:pt x="756921" y="-1081"/>
                          <a:pt x="848625" y="79089"/>
                          <a:pt x="894193" y="112304"/>
                        </a:cubicBezTo>
                        <a:lnTo>
                          <a:pt x="917797" y="129598"/>
                        </a:lnTo>
                        <a:lnTo>
                          <a:pt x="1128104" y="129598"/>
                        </a:lnTo>
                        <a:cubicBezTo>
                          <a:pt x="1162618" y="129598"/>
                          <a:pt x="1195711" y="143312"/>
                          <a:pt x="1220125" y="167714"/>
                        </a:cubicBezTo>
                        <a:cubicBezTo>
                          <a:pt x="1244530" y="192116"/>
                          <a:pt x="1258232" y="225221"/>
                          <a:pt x="1258232" y="259735"/>
                        </a:cubicBezTo>
                        <a:lnTo>
                          <a:pt x="1258232" y="379982"/>
                        </a:lnTo>
                        <a:cubicBezTo>
                          <a:pt x="1291729" y="405243"/>
                          <a:pt x="1314515" y="422808"/>
                          <a:pt x="1338402" y="441756"/>
                        </a:cubicBezTo>
                        <a:lnTo>
                          <a:pt x="1338402" y="441775"/>
                        </a:lnTo>
                        <a:cubicBezTo>
                          <a:pt x="1369791" y="466277"/>
                          <a:pt x="1388212" y="503816"/>
                          <a:pt x="1388372" y="543626"/>
                        </a:cubicBezTo>
                        <a:lnTo>
                          <a:pt x="1388372" y="572452"/>
                        </a:lnTo>
                        <a:lnTo>
                          <a:pt x="1128107" y="760516"/>
                        </a:lnTo>
                        <a:lnTo>
                          <a:pt x="1128107" y="259748"/>
                        </a:lnTo>
                        <a:lnTo>
                          <a:pt x="260266" y="259748"/>
                        </a:lnTo>
                        <a:lnTo>
                          <a:pt x="260266" y="761049"/>
                        </a:lnTo>
                        <a:lnTo>
                          <a:pt x="0" y="572985"/>
                        </a:lnTo>
                        <a:lnTo>
                          <a:pt x="0" y="544159"/>
                        </a:lnTo>
                        <a:cubicBezTo>
                          <a:pt x="-13" y="504154"/>
                          <a:pt x="18434" y="466368"/>
                          <a:pt x="49970" y="441756"/>
                        </a:cubicBezTo>
                        <a:cubicBezTo>
                          <a:pt x="75233" y="422805"/>
                          <a:pt x="96644" y="405243"/>
                          <a:pt x="130141" y="379982"/>
                        </a:cubicBezTo>
                        <a:lnTo>
                          <a:pt x="130141" y="260287"/>
                        </a:lnTo>
                        <a:cubicBezTo>
                          <a:pt x="130141" y="225773"/>
                          <a:pt x="143840" y="192668"/>
                          <a:pt x="168258" y="168266"/>
                        </a:cubicBezTo>
                        <a:cubicBezTo>
                          <a:pt x="192659" y="143865"/>
                          <a:pt x="225752" y="130150"/>
                          <a:pt x="260266" y="130150"/>
                        </a:cubicBezTo>
                        <a:lnTo>
                          <a:pt x="470573" y="130150"/>
                        </a:lnTo>
                        <a:lnTo>
                          <a:pt x="495282" y="112304"/>
                        </a:lnTo>
                        <a:cubicBezTo>
                          <a:pt x="540850" y="78537"/>
                          <a:pt x="633373" y="1114"/>
                          <a:pt x="695147" y="11"/>
                        </a:cubicBezTo>
                        <a:close/>
                      </a:path>
                    </a:pathLst>
                  </a:custGeom>
                  <a:solidFill>
                    <a:schemeClr val="bg2"/>
                  </a:solidFill>
                  <a:ln w="27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grpSp>
          </p:grpSp>
        </p:grpSp>
      </p:grpSp>
      <p:sp>
        <p:nvSpPr>
          <p:cNvPr id="17" name="Rectangle 16">
            <a:extLst>
              <a:ext uri="{FF2B5EF4-FFF2-40B4-BE49-F238E27FC236}">
                <a16:creationId xmlns:a16="http://schemas.microsoft.com/office/drawing/2014/main" id="{8D9905C6-2F07-F2E1-8E79-48577A10559B}"/>
              </a:ext>
            </a:extLst>
          </p:cNvPr>
          <p:cNvSpPr/>
          <p:nvPr/>
        </p:nvSpPr>
        <p:spPr>
          <a:xfrm rot="391028">
            <a:off x="4858488" y="1039935"/>
            <a:ext cx="3340183" cy="1930207"/>
          </a:xfrm>
          <a:prstGeom prst="rect">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Placeholder 31" descr="Close-up of hands shaking&#10;&#10;Description automatically generated">
            <a:extLst>
              <a:ext uri="{FF2B5EF4-FFF2-40B4-BE49-F238E27FC236}">
                <a16:creationId xmlns:a16="http://schemas.microsoft.com/office/drawing/2014/main" id="{15DC1E23-7414-2047-5A74-388C9D5FE212}"/>
              </a:ext>
            </a:extLst>
          </p:cNvPr>
          <p:cNvPicPr>
            <a:picLocks noGrp="1" noChangeAspect="1"/>
          </p:cNvPicPr>
          <p:nvPr>
            <p:ph type="pic" sz="quarter" idx="13"/>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p:pic>
      <p:grpSp>
        <p:nvGrpSpPr>
          <p:cNvPr id="35" name="Group 34">
            <a:extLst>
              <a:ext uri="{FF2B5EF4-FFF2-40B4-BE49-F238E27FC236}">
                <a16:creationId xmlns:a16="http://schemas.microsoft.com/office/drawing/2014/main" id="{3B2BC6F7-D920-53AB-5287-A706CBC10DC5}"/>
              </a:ext>
            </a:extLst>
          </p:cNvPr>
          <p:cNvGrpSpPr/>
          <p:nvPr/>
        </p:nvGrpSpPr>
        <p:grpSpPr>
          <a:xfrm>
            <a:off x="4900989" y="306328"/>
            <a:ext cx="2958941" cy="711705"/>
            <a:chOff x="4900989" y="306328"/>
            <a:chExt cx="2958941" cy="711705"/>
          </a:xfrm>
        </p:grpSpPr>
        <p:grpSp>
          <p:nvGrpSpPr>
            <p:cNvPr id="20" name="Group 19">
              <a:extLst>
                <a:ext uri="{FF2B5EF4-FFF2-40B4-BE49-F238E27FC236}">
                  <a16:creationId xmlns:a16="http://schemas.microsoft.com/office/drawing/2014/main" id="{A53BDF91-26AE-40C6-9BFE-41AF4E0273E6}"/>
                </a:ext>
              </a:extLst>
            </p:cNvPr>
            <p:cNvGrpSpPr/>
            <p:nvPr/>
          </p:nvGrpSpPr>
          <p:grpSpPr>
            <a:xfrm>
              <a:off x="7625752" y="306328"/>
              <a:ext cx="234178" cy="262863"/>
              <a:chOff x="8328457" y="4504633"/>
              <a:chExt cx="252114" cy="282997"/>
            </a:xfrm>
          </p:grpSpPr>
          <p:sp>
            <p:nvSpPr>
              <p:cNvPr id="21" name="Oval 20">
                <a:extLst>
                  <a:ext uri="{FF2B5EF4-FFF2-40B4-BE49-F238E27FC236}">
                    <a16:creationId xmlns:a16="http://schemas.microsoft.com/office/drawing/2014/main" id="{689D8509-7E29-1550-968E-304CF398287D}"/>
                  </a:ext>
                </a:extLst>
              </p:cNvPr>
              <p:cNvSpPr/>
              <p:nvPr/>
            </p:nvSpPr>
            <p:spPr>
              <a:xfrm rot="20554233">
                <a:off x="8497227" y="4760600"/>
                <a:ext cx="83344" cy="270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E7AE8DF-DC5D-241D-4CFF-8D3F426E0537}"/>
                  </a:ext>
                </a:extLst>
              </p:cNvPr>
              <p:cNvGrpSpPr/>
              <p:nvPr/>
            </p:nvGrpSpPr>
            <p:grpSpPr>
              <a:xfrm>
                <a:off x="8328457" y="4504633"/>
                <a:ext cx="209185" cy="279732"/>
                <a:chOff x="8328457" y="4504633"/>
                <a:chExt cx="209185" cy="279732"/>
              </a:xfrm>
              <a:solidFill>
                <a:schemeClr val="accent1"/>
              </a:solidFill>
            </p:grpSpPr>
            <p:sp>
              <p:nvSpPr>
                <p:cNvPr id="23" name="Isosceles Triangle 22">
                  <a:extLst>
                    <a:ext uri="{FF2B5EF4-FFF2-40B4-BE49-F238E27FC236}">
                      <a16:creationId xmlns:a16="http://schemas.microsoft.com/office/drawing/2014/main" id="{903CD12E-6411-8300-B80F-FA7EA6DDD6EC}"/>
                    </a:ext>
                  </a:extLst>
                </p:cNvPr>
                <p:cNvSpPr/>
                <p:nvPr/>
              </p:nvSpPr>
              <p:spPr>
                <a:xfrm rot="19833465" flipV="1">
                  <a:off x="8499682" y="4683509"/>
                  <a:ext cx="18129" cy="100856"/>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13FAAEF-1956-A480-8197-CCF7D298E7BD}"/>
                    </a:ext>
                  </a:extLst>
                </p:cNvPr>
                <p:cNvSpPr/>
                <p:nvPr/>
              </p:nvSpPr>
              <p:spPr>
                <a:xfrm rot="21433672">
                  <a:off x="8328457" y="4504633"/>
                  <a:ext cx="209185" cy="20918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E77BD19-0422-12E5-08B8-5914BF444BC1}"/>
                    </a:ext>
                  </a:extLst>
                </p:cNvPr>
                <p:cNvSpPr/>
                <p:nvPr/>
              </p:nvSpPr>
              <p:spPr>
                <a:xfrm rot="21433672">
                  <a:off x="8349559" y="4504797"/>
                  <a:ext cx="158981" cy="158981"/>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C9CB468-B942-3C9A-B723-434CD524DEF0}"/>
                    </a:ext>
                  </a:extLst>
                </p:cNvPr>
                <p:cNvSpPr/>
                <p:nvPr/>
              </p:nvSpPr>
              <p:spPr>
                <a:xfrm rot="21433672">
                  <a:off x="8370057" y="4507178"/>
                  <a:ext cx="117608" cy="117608"/>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 name="Group 9">
              <a:extLst>
                <a:ext uri="{FF2B5EF4-FFF2-40B4-BE49-F238E27FC236}">
                  <a16:creationId xmlns:a16="http://schemas.microsoft.com/office/drawing/2014/main" id="{2F42DCA9-45A8-51EF-6791-AD70C8984864}"/>
                </a:ext>
              </a:extLst>
            </p:cNvPr>
            <p:cNvGrpSpPr/>
            <p:nvPr/>
          </p:nvGrpSpPr>
          <p:grpSpPr>
            <a:xfrm>
              <a:off x="4900989" y="755170"/>
              <a:ext cx="234178" cy="262863"/>
              <a:chOff x="8328457" y="4504633"/>
              <a:chExt cx="252114" cy="282997"/>
            </a:xfrm>
          </p:grpSpPr>
          <p:sp>
            <p:nvSpPr>
              <p:cNvPr id="11" name="Oval 10">
                <a:extLst>
                  <a:ext uri="{FF2B5EF4-FFF2-40B4-BE49-F238E27FC236}">
                    <a16:creationId xmlns:a16="http://schemas.microsoft.com/office/drawing/2014/main" id="{A4F97CED-E217-107C-3BE3-D0414A4AB3A2}"/>
                  </a:ext>
                </a:extLst>
              </p:cNvPr>
              <p:cNvSpPr/>
              <p:nvPr/>
            </p:nvSpPr>
            <p:spPr>
              <a:xfrm rot="20554233">
                <a:off x="8497227" y="4760600"/>
                <a:ext cx="83344" cy="270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B937629-1A8B-60E0-88C4-2EF4E96F1932}"/>
                  </a:ext>
                </a:extLst>
              </p:cNvPr>
              <p:cNvGrpSpPr/>
              <p:nvPr/>
            </p:nvGrpSpPr>
            <p:grpSpPr>
              <a:xfrm>
                <a:off x="8328457" y="4504633"/>
                <a:ext cx="209185" cy="279732"/>
                <a:chOff x="8328457" y="4504633"/>
                <a:chExt cx="209185" cy="279732"/>
              </a:xfrm>
              <a:solidFill>
                <a:schemeClr val="accent1"/>
              </a:solidFill>
            </p:grpSpPr>
            <p:sp>
              <p:nvSpPr>
                <p:cNvPr id="13" name="Isosceles Triangle 12">
                  <a:extLst>
                    <a:ext uri="{FF2B5EF4-FFF2-40B4-BE49-F238E27FC236}">
                      <a16:creationId xmlns:a16="http://schemas.microsoft.com/office/drawing/2014/main" id="{B93D01E4-D4EF-4D04-BB2D-E42529E723FC}"/>
                    </a:ext>
                  </a:extLst>
                </p:cNvPr>
                <p:cNvSpPr/>
                <p:nvPr/>
              </p:nvSpPr>
              <p:spPr>
                <a:xfrm rot="19833465" flipV="1">
                  <a:off x="8499682" y="4683509"/>
                  <a:ext cx="18129" cy="100856"/>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42475E9-85BA-8536-9A32-1B05592EAD5C}"/>
                    </a:ext>
                  </a:extLst>
                </p:cNvPr>
                <p:cNvSpPr/>
                <p:nvPr/>
              </p:nvSpPr>
              <p:spPr>
                <a:xfrm rot="21433672">
                  <a:off x="8328457" y="4504633"/>
                  <a:ext cx="209185" cy="20918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025E75F-3434-89CE-A71A-69D734225DD9}"/>
                    </a:ext>
                  </a:extLst>
                </p:cNvPr>
                <p:cNvSpPr/>
                <p:nvPr/>
              </p:nvSpPr>
              <p:spPr>
                <a:xfrm rot="21433672">
                  <a:off x="8349559" y="4504797"/>
                  <a:ext cx="158981" cy="158981"/>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DFEF8FE-5135-53EA-79A4-03BF95102085}"/>
                    </a:ext>
                  </a:extLst>
                </p:cNvPr>
                <p:cNvSpPr/>
                <p:nvPr/>
              </p:nvSpPr>
              <p:spPr>
                <a:xfrm rot="21433672">
                  <a:off x="8370057" y="4507178"/>
                  <a:ext cx="117608" cy="117608"/>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60" name="Rectangle 59"/>
          <p:cNvSpPr/>
          <p:nvPr/>
        </p:nvSpPr>
        <p:spPr>
          <a:xfrm>
            <a:off x="10980135" y="166829"/>
            <a:ext cx="1143163" cy="78722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6135167"/>
      </p:ext>
    </p:extLst>
  </p:cSld>
  <p:clrMapOvr>
    <a:masterClrMapping/>
  </p:clrMapOvr>
</p:sld>
</file>

<file path=ppt/theme/theme1.xml><?xml version="1.0" encoding="utf-8"?>
<a:theme xmlns:a="http://schemas.openxmlformats.org/drawingml/2006/main" name="Office Theme">
  <a:themeElements>
    <a:clrScheme name="Custom 59">
      <a:dk1>
        <a:sysClr val="windowText" lastClr="000000"/>
      </a:dk1>
      <a:lt1>
        <a:sysClr val="window" lastClr="FFFFFF"/>
      </a:lt1>
      <a:dk2>
        <a:srgbClr val="000000"/>
      </a:dk2>
      <a:lt2>
        <a:srgbClr val="FFFFFF"/>
      </a:lt2>
      <a:accent1>
        <a:srgbClr val="B73A66"/>
      </a:accent1>
      <a:accent2>
        <a:srgbClr val="4F5052"/>
      </a:accent2>
      <a:accent3>
        <a:srgbClr val="C95780"/>
      </a:accent3>
      <a:accent4>
        <a:srgbClr val="717275"/>
      </a:accent4>
      <a:accent5>
        <a:srgbClr val="F1830B"/>
      </a:accent5>
      <a:accent6>
        <a:srgbClr val="D783A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3519</TotalTime>
  <Words>903</Words>
  <Application>Microsoft Office PowerPoint</Application>
  <PresentationFormat>Widescreen</PresentationFormat>
  <Paragraphs>113</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Tw Cen MT</vt:lpstr>
      <vt:lpstr>Verdana</vt:lpstr>
      <vt:lpstr>Office Theme</vt:lpstr>
      <vt:lpstr>Interior Design Company Profile</vt:lpstr>
      <vt:lpstr>Table of Contents</vt:lpstr>
      <vt:lpstr>Executive Summary </vt:lpstr>
      <vt:lpstr>Company introduction</vt:lpstr>
      <vt:lpstr>Vision and mission statement</vt:lpstr>
      <vt:lpstr>About Us </vt:lpstr>
      <vt:lpstr>Thanks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pc13</dc:creator>
  <cp:lastModifiedBy>HP</cp:lastModifiedBy>
  <cp:revision>273</cp:revision>
  <dcterms:created xsi:type="dcterms:W3CDTF">2022-07-05T04:16:10Z</dcterms:created>
  <dcterms:modified xsi:type="dcterms:W3CDTF">2023-02-07T12:24:30Z</dcterms:modified>
</cp:coreProperties>
</file>