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11"/>
  </p:notesMasterIdLst>
  <p:sldIdLst>
    <p:sldId id="457" r:id="rId2"/>
    <p:sldId id="458" r:id="rId3"/>
    <p:sldId id="430" r:id="rId4"/>
    <p:sldId id="445" r:id="rId5"/>
    <p:sldId id="432" r:id="rId6"/>
    <p:sldId id="443" r:id="rId7"/>
    <p:sldId id="417" r:id="rId8"/>
    <p:sldId id="481" r:id="rId9"/>
    <p:sldId id="480"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DF2"/>
    <a:srgbClr val="EBDBF0"/>
    <a:srgbClr val="FBEFF2"/>
    <a:srgbClr val="F6E8F2"/>
    <a:srgbClr val="F1E1F1"/>
    <a:srgbClr val="E68C98"/>
    <a:srgbClr val="FBEFF3"/>
    <a:srgbClr val="ECDCF0"/>
    <a:srgbClr val="FAEEF2"/>
    <a:srgbClr val="FBF0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50" autoAdjust="0"/>
    <p:restoredTop sz="94249" autoAdjust="0"/>
  </p:normalViewPr>
  <p:slideViewPr>
    <p:cSldViewPr snapToGrid="0" showGuides="1">
      <p:cViewPr>
        <p:scale>
          <a:sx n="71" d="100"/>
          <a:sy n="71" d="100"/>
        </p:scale>
        <p:origin x="750" y="-180"/>
      </p:cViewPr>
      <p:guideLst/>
    </p:cSldViewPr>
  </p:slideViewPr>
  <p:outlineViewPr>
    <p:cViewPr>
      <p:scale>
        <a:sx n="33" d="100"/>
        <a:sy n="33" d="100"/>
      </p:scale>
      <p:origin x="0" y="0"/>
    </p:cViewPr>
  </p:outlineViewPr>
  <p:notesTextViewPr>
    <p:cViewPr>
      <p:scale>
        <a:sx n="66" d="100"/>
        <a:sy n="66"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68D1B7-C443-47C5-9885-8B14BF9C62F2}"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2CD9E-A041-4BEC-A947-24D556ACD794}" type="slidenum">
              <a:rPr lang="en-US" smtClean="0"/>
              <a:t>‹#›</a:t>
            </a:fld>
            <a:endParaRPr lang="en-US"/>
          </a:p>
        </p:txBody>
      </p:sp>
    </p:spTree>
    <p:extLst>
      <p:ext uri="{BB962C8B-B14F-4D97-AF65-F5344CB8AC3E}">
        <p14:creationId xmlns:p14="http://schemas.microsoft.com/office/powerpoint/2010/main" val="175675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60B0C0CD-FB2D-3B8B-41A5-FD8C2FF10F5D}"/>
              </a:ext>
            </a:extLst>
          </p:cNvPr>
          <p:cNvSpPr/>
          <p:nvPr userDrawn="1"/>
        </p:nvSpPr>
        <p:spPr>
          <a:xfrm>
            <a:off x="9994847" y="5308600"/>
            <a:ext cx="2197153" cy="1549400"/>
          </a:xfrm>
          <a:custGeom>
            <a:avLst/>
            <a:gdLst>
              <a:gd name="connsiteX0" fmla="*/ 0 w 2197153"/>
              <a:gd name="connsiteY0" fmla="*/ 0 h 1549400"/>
              <a:gd name="connsiteX1" fmla="*/ 2197153 w 2197153"/>
              <a:gd name="connsiteY1" fmla="*/ 0 h 1549400"/>
              <a:gd name="connsiteX2" fmla="*/ 2197153 w 2197153"/>
              <a:gd name="connsiteY2" fmla="*/ 1549400 h 1549400"/>
              <a:gd name="connsiteX3" fmla="*/ 0 w 2197153"/>
              <a:gd name="connsiteY3" fmla="*/ 1549400 h 1549400"/>
              <a:gd name="connsiteX4" fmla="*/ 0 w 2197153"/>
              <a:gd name="connsiteY4" fmla="*/ 0 h 1549400"/>
              <a:gd name="connsiteX0" fmla="*/ 0 w 2197153"/>
              <a:gd name="connsiteY0" fmla="*/ 1549400 h 1549400"/>
              <a:gd name="connsiteX1" fmla="*/ 2197153 w 2197153"/>
              <a:gd name="connsiteY1" fmla="*/ 0 h 1549400"/>
              <a:gd name="connsiteX2" fmla="*/ 2197153 w 2197153"/>
              <a:gd name="connsiteY2" fmla="*/ 1549400 h 1549400"/>
              <a:gd name="connsiteX3" fmla="*/ 0 w 2197153"/>
              <a:gd name="connsiteY3" fmla="*/ 1549400 h 1549400"/>
              <a:gd name="connsiteX0" fmla="*/ 0 w 2197153"/>
              <a:gd name="connsiteY0" fmla="*/ 1549400 h 1549400"/>
              <a:gd name="connsiteX1" fmla="*/ 2197153 w 2197153"/>
              <a:gd name="connsiteY1" fmla="*/ 0 h 1549400"/>
              <a:gd name="connsiteX2" fmla="*/ 2197153 w 2197153"/>
              <a:gd name="connsiteY2" fmla="*/ 1549400 h 1549400"/>
              <a:gd name="connsiteX3" fmla="*/ 0 w 2197153"/>
              <a:gd name="connsiteY3" fmla="*/ 1549400 h 1549400"/>
              <a:gd name="connsiteX0" fmla="*/ 0 w 2197153"/>
              <a:gd name="connsiteY0" fmla="*/ 1549400 h 1549400"/>
              <a:gd name="connsiteX1" fmla="*/ 2197153 w 2197153"/>
              <a:gd name="connsiteY1" fmla="*/ 0 h 1549400"/>
              <a:gd name="connsiteX2" fmla="*/ 2197153 w 2197153"/>
              <a:gd name="connsiteY2" fmla="*/ 1549400 h 1549400"/>
              <a:gd name="connsiteX3" fmla="*/ 0 w 2197153"/>
              <a:gd name="connsiteY3" fmla="*/ 1549400 h 1549400"/>
            </a:gdLst>
            <a:ahLst/>
            <a:cxnLst>
              <a:cxn ang="0">
                <a:pos x="connsiteX0" y="connsiteY0"/>
              </a:cxn>
              <a:cxn ang="0">
                <a:pos x="connsiteX1" y="connsiteY1"/>
              </a:cxn>
              <a:cxn ang="0">
                <a:pos x="connsiteX2" y="connsiteY2"/>
              </a:cxn>
              <a:cxn ang="0">
                <a:pos x="connsiteX3" y="connsiteY3"/>
              </a:cxn>
            </a:cxnLst>
            <a:rect l="l" t="t" r="r" b="b"/>
            <a:pathLst>
              <a:path w="2197153" h="1549400">
                <a:moveTo>
                  <a:pt x="0" y="1549400"/>
                </a:moveTo>
                <a:cubicBezTo>
                  <a:pt x="84684" y="-205317"/>
                  <a:pt x="1693369" y="40217"/>
                  <a:pt x="2197153" y="0"/>
                </a:cubicBezTo>
                <a:lnTo>
                  <a:pt x="2197153" y="1549400"/>
                </a:lnTo>
                <a:lnTo>
                  <a:pt x="0" y="1549400"/>
                </a:lnTo>
                <a:close/>
              </a:path>
            </a:pathLst>
          </a:cu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userDrawn="1">
            <p:ph type="ctrTitle"/>
          </p:nvPr>
        </p:nvSpPr>
        <p:spPr>
          <a:xfrm>
            <a:off x="5942136" y="2263677"/>
            <a:ext cx="5911197" cy="2161462"/>
          </a:xfrm>
        </p:spPr>
        <p:txBody>
          <a:bodyPr anchor="ctr">
            <a:normAutofit/>
          </a:bodyPr>
          <a:lstStyle>
            <a:lvl1pPr algn="l">
              <a:defRPr sz="4800">
                <a:latin typeface="Book Antiqua" panose="02040602050305030304" pitchFamily="18" charset="0"/>
              </a:defRPr>
            </a:lvl1pPr>
          </a:lstStyle>
          <a:p>
            <a:r>
              <a:rPr lang="en-US" dirty="0"/>
              <a:t>Click to edit Master title style</a:t>
            </a:r>
          </a:p>
        </p:txBody>
      </p:sp>
      <p:sp>
        <p:nvSpPr>
          <p:cNvPr id="3" name="Subtitle 2"/>
          <p:cNvSpPr>
            <a:spLocks noGrp="1"/>
          </p:cNvSpPr>
          <p:nvPr userDrawn="1">
            <p:ph type="subTitle" idx="1"/>
          </p:nvPr>
        </p:nvSpPr>
        <p:spPr>
          <a:xfrm>
            <a:off x="5942136" y="4597276"/>
            <a:ext cx="2800350" cy="354148"/>
          </a:xfrm>
        </p:spPr>
        <p:txBody>
          <a:bodyPr anchor="ctr">
            <a:normAutofit/>
          </a:bodyPr>
          <a:lstStyle>
            <a:lvl1pPr marL="0" indent="0" algn="l">
              <a:buNone/>
              <a:defRPr sz="1400">
                <a:solidFill>
                  <a:schemeClr val="tx2">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userDrawn="1">
            <p:ph type="dt" sz="half" idx="10"/>
          </p:nvPr>
        </p:nvSpPr>
        <p:spPr/>
        <p:txBody>
          <a:bodyPr/>
          <a:lstStyle/>
          <a:p>
            <a:fld id="{F3D30AC2-74E0-4067-8668-656B4D619623}" type="datetime1">
              <a:rPr lang="en-IN" smtClean="0"/>
              <a:t>27-02-2023</a:t>
            </a:fld>
            <a:endParaRPr lang="en-IN"/>
          </a:p>
        </p:txBody>
      </p:sp>
      <p:sp>
        <p:nvSpPr>
          <p:cNvPr id="5" name="Footer Placeholder 4"/>
          <p:cNvSpPr>
            <a:spLocks noGrp="1"/>
          </p:cNvSpPr>
          <p:nvPr userDrawn="1">
            <p:ph type="ftr" sz="quarter" idx="11"/>
          </p:nvPr>
        </p:nvSpPr>
        <p:spPr/>
        <p:txBody>
          <a:bodyPr/>
          <a:lstStyle/>
          <a:p>
            <a:endParaRPr lang="en-IN"/>
          </a:p>
        </p:txBody>
      </p:sp>
      <p:sp>
        <p:nvSpPr>
          <p:cNvPr id="6" name="Slide Number Placeholder 5"/>
          <p:cNvSpPr>
            <a:spLocks noGrp="1"/>
          </p:cNvSpPr>
          <p:nvPr userDrawn="1">
            <p:ph type="sldNum" sz="quarter" idx="12"/>
          </p:nvPr>
        </p:nvSpPr>
        <p:spPr/>
        <p:txBody>
          <a:bodyPr/>
          <a:lstStyle/>
          <a:p>
            <a:fld id="{9B606DC3-B9BD-4519-8992-154CA46BED54}" type="slidenum">
              <a:rPr lang="en-IN" smtClean="0"/>
              <a:t>‹#›</a:t>
            </a:fld>
            <a:endParaRPr lang="en-IN"/>
          </a:p>
        </p:txBody>
      </p:sp>
      <p:cxnSp>
        <p:nvCxnSpPr>
          <p:cNvPr id="20" name="Straight Connector 19">
            <a:extLst>
              <a:ext uri="{FF2B5EF4-FFF2-40B4-BE49-F238E27FC236}">
                <a16:creationId xmlns:a16="http://schemas.microsoft.com/office/drawing/2014/main" id="{D6921CE8-7BC4-BD0A-A3B8-3541DB831365}"/>
              </a:ext>
            </a:extLst>
          </p:cNvPr>
          <p:cNvCxnSpPr>
            <a:cxnSpLocks/>
          </p:cNvCxnSpPr>
          <p:nvPr userDrawn="1"/>
        </p:nvCxnSpPr>
        <p:spPr>
          <a:xfrm>
            <a:off x="5939364" y="4399010"/>
            <a:ext cx="46623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3CEB2EA5-1351-D6A1-38E3-56306FED038D}"/>
              </a:ext>
            </a:extLst>
          </p:cNvPr>
          <p:cNvSpPr/>
          <p:nvPr userDrawn="1"/>
        </p:nvSpPr>
        <p:spPr>
          <a:xfrm rot="708081" flipH="1" flipV="1">
            <a:off x="7426396" y="4897038"/>
            <a:ext cx="2171812" cy="2619941"/>
          </a:xfrm>
          <a:custGeom>
            <a:avLst/>
            <a:gdLst>
              <a:gd name="connsiteX0" fmla="*/ 106295 w 565705"/>
              <a:gd name="connsiteY0" fmla="*/ 76238 h 774738"/>
              <a:gd name="connsiteX1" fmla="*/ 17395 w 565705"/>
              <a:gd name="connsiteY1" fmla="*/ 355638 h 774738"/>
              <a:gd name="connsiteX2" fmla="*/ 411095 w 565705"/>
              <a:gd name="connsiteY2" fmla="*/ 38 h 774738"/>
              <a:gd name="connsiteX3" fmla="*/ 144395 w 565705"/>
              <a:gd name="connsiteY3" fmla="*/ 381038 h 774738"/>
              <a:gd name="connsiteX4" fmla="*/ 411095 w 565705"/>
              <a:gd name="connsiteY4" fmla="*/ 355638 h 774738"/>
              <a:gd name="connsiteX5" fmla="*/ 347595 w 565705"/>
              <a:gd name="connsiteY5" fmla="*/ 558838 h 774738"/>
              <a:gd name="connsiteX6" fmla="*/ 563495 w 565705"/>
              <a:gd name="connsiteY6" fmla="*/ 355638 h 774738"/>
              <a:gd name="connsiteX7" fmla="*/ 461895 w 565705"/>
              <a:gd name="connsiteY7" fmla="*/ 647738 h 774738"/>
              <a:gd name="connsiteX8" fmla="*/ 499995 w 565705"/>
              <a:gd name="connsiteY8" fmla="*/ 774738 h 774738"/>
              <a:gd name="connsiteX9" fmla="*/ 499995 w 565705"/>
              <a:gd name="connsiteY9" fmla="*/ 774738 h 774738"/>
              <a:gd name="connsiteX0" fmla="*/ 122947 w 582357"/>
              <a:gd name="connsiteY0" fmla="*/ 76401 h 774901"/>
              <a:gd name="connsiteX1" fmla="*/ 14997 w 582357"/>
              <a:gd name="connsiteY1" fmla="*/ 324845 h 774901"/>
              <a:gd name="connsiteX2" fmla="*/ 427747 w 582357"/>
              <a:gd name="connsiteY2" fmla="*/ 201 h 774901"/>
              <a:gd name="connsiteX3" fmla="*/ 161047 w 582357"/>
              <a:gd name="connsiteY3" fmla="*/ 381201 h 774901"/>
              <a:gd name="connsiteX4" fmla="*/ 427747 w 582357"/>
              <a:gd name="connsiteY4" fmla="*/ 355801 h 774901"/>
              <a:gd name="connsiteX5" fmla="*/ 364247 w 582357"/>
              <a:gd name="connsiteY5" fmla="*/ 559001 h 774901"/>
              <a:gd name="connsiteX6" fmla="*/ 580147 w 582357"/>
              <a:gd name="connsiteY6" fmla="*/ 355801 h 774901"/>
              <a:gd name="connsiteX7" fmla="*/ 478547 w 582357"/>
              <a:gd name="connsiteY7" fmla="*/ 647901 h 774901"/>
              <a:gd name="connsiteX8" fmla="*/ 516647 w 582357"/>
              <a:gd name="connsiteY8" fmla="*/ 774901 h 774901"/>
              <a:gd name="connsiteX9" fmla="*/ 516647 w 582357"/>
              <a:gd name="connsiteY9" fmla="*/ 774901 h 774901"/>
              <a:gd name="connsiteX0" fmla="*/ 138430 w 597840"/>
              <a:gd name="connsiteY0" fmla="*/ 76379 h 774879"/>
              <a:gd name="connsiteX1" fmla="*/ 30480 w 597840"/>
              <a:gd name="connsiteY1" fmla="*/ 324823 h 774879"/>
              <a:gd name="connsiteX2" fmla="*/ 443230 w 597840"/>
              <a:gd name="connsiteY2" fmla="*/ 179 h 774879"/>
              <a:gd name="connsiteX3" fmla="*/ 176530 w 597840"/>
              <a:gd name="connsiteY3" fmla="*/ 381179 h 774879"/>
              <a:gd name="connsiteX4" fmla="*/ 443230 w 597840"/>
              <a:gd name="connsiteY4" fmla="*/ 355779 h 774879"/>
              <a:gd name="connsiteX5" fmla="*/ 379730 w 597840"/>
              <a:gd name="connsiteY5" fmla="*/ 558979 h 774879"/>
              <a:gd name="connsiteX6" fmla="*/ 595630 w 597840"/>
              <a:gd name="connsiteY6" fmla="*/ 355779 h 774879"/>
              <a:gd name="connsiteX7" fmla="*/ 494030 w 597840"/>
              <a:gd name="connsiteY7" fmla="*/ 647879 h 774879"/>
              <a:gd name="connsiteX8" fmla="*/ 532130 w 597840"/>
              <a:gd name="connsiteY8" fmla="*/ 774879 h 774879"/>
              <a:gd name="connsiteX9" fmla="*/ 532130 w 597840"/>
              <a:gd name="connsiteY9" fmla="*/ 774879 h 774879"/>
              <a:gd name="connsiteX0" fmla="*/ 138430 w 597840"/>
              <a:gd name="connsiteY0" fmla="*/ 76379 h 774879"/>
              <a:gd name="connsiteX1" fmla="*/ 30480 w 597840"/>
              <a:gd name="connsiteY1" fmla="*/ 324823 h 774879"/>
              <a:gd name="connsiteX2" fmla="*/ 443230 w 597840"/>
              <a:gd name="connsiteY2" fmla="*/ 179 h 774879"/>
              <a:gd name="connsiteX3" fmla="*/ 176530 w 597840"/>
              <a:gd name="connsiteY3" fmla="*/ 381179 h 774879"/>
              <a:gd name="connsiteX4" fmla="*/ 443230 w 597840"/>
              <a:gd name="connsiteY4" fmla="*/ 355779 h 774879"/>
              <a:gd name="connsiteX5" fmla="*/ 379730 w 597840"/>
              <a:gd name="connsiteY5" fmla="*/ 558979 h 774879"/>
              <a:gd name="connsiteX6" fmla="*/ 595630 w 597840"/>
              <a:gd name="connsiteY6" fmla="*/ 355779 h 774879"/>
              <a:gd name="connsiteX7" fmla="*/ 494030 w 597840"/>
              <a:gd name="connsiteY7" fmla="*/ 647879 h 774879"/>
              <a:gd name="connsiteX8" fmla="*/ 532130 w 597840"/>
              <a:gd name="connsiteY8" fmla="*/ 774879 h 774879"/>
              <a:gd name="connsiteX9" fmla="*/ 532130 w 597840"/>
              <a:gd name="connsiteY9" fmla="*/ 774879 h 774879"/>
              <a:gd name="connsiteX0" fmla="*/ 124446 w 583856"/>
              <a:gd name="connsiteY0" fmla="*/ 76379 h 774879"/>
              <a:gd name="connsiteX1" fmla="*/ 33164 w 583856"/>
              <a:gd name="connsiteY1" fmla="*/ 324823 h 774879"/>
              <a:gd name="connsiteX2" fmla="*/ 429246 w 583856"/>
              <a:gd name="connsiteY2" fmla="*/ 179 h 774879"/>
              <a:gd name="connsiteX3" fmla="*/ 162546 w 583856"/>
              <a:gd name="connsiteY3" fmla="*/ 381179 h 774879"/>
              <a:gd name="connsiteX4" fmla="*/ 429246 w 583856"/>
              <a:gd name="connsiteY4" fmla="*/ 355779 h 774879"/>
              <a:gd name="connsiteX5" fmla="*/ 365746 w 583856"/>
              <a:gd name="connsiteY5" fmla="*/ 558979 h 774879"/>
              <a:gd name="connsiteX6" fmla="*/ 581646 w 583856"/>
              <a:gd name="connsiteY6" fmla="*/ 355779 h 774879"/>
              <a:gd name="connsiteX7" fmla="*/ 480046 w 583856"/>
              <a:gd name="connsiteY7" fmla="*/ 647879 h 774879"/>
              <a:gd name="connsiteX8" fmla="*/ 518146 w 583856"/>
              <a:gd name="connsiteY8" fmla="*/ 774879 h 774879"/>
              <a:gd name="connsiteX9" fmla="*/ 518146 w 583856"/>
              <a:gd name="connsiteY9" fmla="*/ 774879 h 774879"/>
              <a:gd name="connsiteX0" fmla="*/ 108177 w 567587"/>
              <a:gd name="connsiteY0" fmla="*/ 88302 h 786802"/>
              <a:gd name="connsiteX1" fmla="*/ 16895 w 567587"/>
              <a:gd name="connsiteY1" fmla="*/ 336746 h 786802"/>
              <a:gd name="connsiteX2" fmla="*/ 410596 w 567587"/>
              <a:gd name="connsiteY2" fmla="*/ 196 h 786802"/>
              <a:gd name="connsiteX3" fmla="*/ 146277 w 567587"/>
              <a:gd name="connsiteY3" fmla="*/ 393102 h 786802"/>
              <a:gd name="connsiteX4" fmla="*/ 412977 w 567587"/>
              <a:gd name="connsiteY4" fmla="*/ 367702 h 786802"/>
              <a:gd name="connsiteX5" fmla="*/ 349477 w 567587"/>
              <a:gd name="connsiteY5" fmla="*/ 570902 h 786802"/>
              <a:gd name="connsiteX6" fmla="*/ 565377 w 567587"/>
              <a:gd name="connsiteY6" fmla="*/ 367702 h 786802"/>
              <a:gd name="connsiteX7" fmla="*/ 463777 w 567587"/>
              <a:gd name="connsiteY7" fmla="*/ 659802 h 786802"/>
              <a:gd name="connsiteX8" fmla="*/ 501877 w 567587"/>
              <a:gd name="connsiteY8" fmla="*/ 786802 h 786802"/>
              <a:gd name="connsiteX9" fmla="*/ 501877 w 567587"/>
              <a:gd name="connsiteY9" fmla="*/ 786802 h 786802"/>
              <a:gd name="connsiteX0" fmla="*/ 108177 w 567587"/>
              <a:gd name="connsiteY0" fmla="*/ 88720 h 787220"/>
              <a:gd name="connsiteX1" fmla="*/ 16895 w 567587"/>
              <a:gd name="connsiteY1" fmla="*/ 337164 h 787220"/>
              <a:gd name="connsiteX2" fmla="*/ 410596 w 567587"/>
              <a:gd name="connsiteY2" fmla="*/ 614 h 787220"/>
              <a:gd name="connsiteX3" fmla="*/ 139133 w 567587"/>
              <a:gd name="connsiteY3" fmla="*/ 438764 h 787220"/>
              <a:gd name="connsiteX4" fmla="*/ 412977 w 567587"/>
              <a:gd name="connsiteY4" fmla="*/ 368120 h 787220"/>
              <a:gd name="connsiteX5" fmla="*/ 349477 w 567587"/>
              <a:gd name="connsiteY5" fmla="*/ 571320 h 787220"/>
              <a:gd name="connsiteX6" fmla="*/ 565377 w 567587"/>
              <a:gd name="connsiteY6" fmla="*/ 368120 h 787220"/>
              <a:gd name="connsiteX7" fmla="*/ 463777 w 567587"/>
              <a:gd name="connsiteY7" fmla="*/ 660220 h 787220"/>
              <a:gd name="connsiteX8" fmla="*/ 501877 w 567587"/>
              <a:gd name="connsiteY8" fmla="*/ 787220 h 787220"/>
              <a:gd name="connsiteX9" fmla="*/ 501877 w 567587"/>
              <a:gd name="connsiteY9" fmla="*/ 787220 h 787220"/>
              <a:gd name="connsiteX0" fmla="*/ 108177 w 567587"/>
              <a:gd name="connsiteY0" fmla="*/ 88720 h 787220"/>
              <a:gd name="connsiteX1" fmla="*/ 16895 w 567587"/>
              <a:gd name="connsiteY1" fmla="*/ 337164 h 787220"/>
              <a:gd name="connsiteX2" fmla="*/ 410596 w 567587"/>
              <a:gd name="connsiteY2" fmla="*/ 614 h 787220"/>
              <a:gd name="connsiteX3" fmla="*/ 139133 w 567587"/>
              <a:gd name="connsiteY3" fmla="*/ 438764 h 787220"/>
              <a:gd name="connsiteX4" fmla="*/ 412977 w 567587"/>
              <a:gd name="connsiteY4" fmla="*/ 368120 h 787220"/>
              <a:gd name="connsiteX5" fmla="*/ 349477 w 567587"/>
              <a:gd name="connsiteY5" fmla="*/ 571320 h 787220"/>
              <a:gd name="connsiteX6" fmla="*/ 565377 w 567587"/>
              <a:gd name="connsiteY6" fmla="*/ 368120 h 787220"/>
              <a:gd name="connsiteX7" fmla="*/ 463777 w 567587"/>
              <a:gd name="connsiteY7" fmla="*/ 660220 h 787220"/>
              <a:gd name="connsiteX8" fmla="*/ 501877 w 567587"/>
              <a:gd name="connsiteY8" fmla="*/ 787220 h 787220"/>
              <a:gd name="connsiteX9" fmla="*/ 501877 w 567587"/>
              <a:gd name="connsiteY9" fmla="*/ 787220 h 787220"/>
              <a:gd name="connsiteX0" fmla="*/ 108177 w 567587"/>
              <a:gd name="connsiteY0" fmla="*/ 97332 h 795832"/>
              <a:gd name="connsiteX1" fmla="*/ 16895 w 567587"/>
              <a:gd name="connsiteY1" fmla="*/ 345776 h 795832"/>
              <a:gd name="connsiteX2" fmla="*/ 410596 w 567587"/>
              <a:gd name="connsiteY2" fmla="*/ 9226 h 795832"/>
              <a:gd name="connsiteX3" fmla="*/ 139133 w 567587"/>
              <a:gd name="connsiteY3" fmla="*/ 447376 h 795832"/>
              <a:gd name="connsiteX4" fmla="*/ 412977 w 567587"/>
              <a:gd name="connsiteY4" fmla="*/ 376732 h 795832"/>
              <a:gd name="connsiteX5" fmla="*/ 349477 w 567587"/>
              <a:gd name="connsiteY5" fmla="*/ 579932 h 795832"/>
              <a:gd name="connsiteX6" fmla="*/ 565377 w 567587"/>
              <a:gd name="connsiteY6" fmla="*/ 376732 h 795832"/>
              <a:gd name="connsiteX7" fmla="*/ 463777 w 567587"/>
              <a:gd name="connsiteY7" fmla="*/ 668832 h 795832"/>
              <a:gd name="connsiteX8" fmla="*/ 501877 w 567587"/>
              <a:gd name="connsiteY8" fmla="*/ 795832 h 795832"/>
              <a:gd name="connsiteX9" fmla="*/ 501877 w 567587"/>
              <a:gd name="connsiteY9" fmla="*/ 795832 h 795832"/>
              <a:gd name="connsiteX0" fmla="*/ 108177 w 567587"/>
              <a:gd name="connsiteY0" fmla="*/ 97332 h 795832"/>
              <a:gd name="connsiteX1" fmla="*/ 16895 w 567587"/>
              <a:gd name="connsiteY1" fmla="*/ 345776 h 795832"/>
              <a:gd name="connsiteX2" fmla="*/ 410596 w 567587"/>
              <a:gd name="connsiteY2" fmla="*/ 9226 h 795832"/>
              <a:gd name="connsiteX3" fmla="*/ 139133 w 567587"/>
              <a:gd name="connsiteY3" fmla="*/ 447376 h 795832"/>
              <a:gd name="connsiteX4" fmla="*/ 393927 w 567587"/>
              <a:gd name="connsiteY4" fmla="*/ 331488 h 795832"/>
              <a:gd name="connsiteX5" fmla="*/ 349477 w 567587"/>
              <a:gd name="connsiteY5" fmla="*/ 579932 h 795832"/>
              <a:gd name="connsiteX6" fmla="*/ 565377 w 567587"/>
              <a:gd name="connsiteY6" fmla="*/ 376732 h 795832"/>
              <a:gd name="connsiteX7" fmla="*/ 463777 w 567587"/>
              <a:gd name="connsiteY7" fmla="*/ 668832 h 795832"/>
              <a:gd name="connsiteX8" fmla="*/ 501877 w 567587"/>
              <a:gd name="connsiteY8" fmla="*/ 795832 h 795832"/>
              <a:gd name="connsiteX9" fmla="*/ 501877 w 567587"/>
              <a:gd name="connsiteY9" fmla="*/ 795832 h 795832"/>
              <a:gd name="connsiteX0" fmla="*/ 108177 w 569377"/>
              <a:gd name="connsiteY0" fmla="*/ 97332 h 795832"/>
              <a:gd name="connsiteX1" fmla="*/ 16895 w 569377"/>
              <a:gd name="connsiteY1" fmla="*/ 345776 h 795832"/>
              <a:gd name="connsiteX2" fmla="*/ 410596 w 569377"/>
              <a:gd name="connsiteY2" fmla="*/ 9226 h 795832"/>
              <a:gd name="connsiteX3" fmla="*/ 139133 w 569377"/>
              <a:gd name="connsiteY3" fmla="*/ 447376 h 795832"/>
              <a:gd name="connsiteX4" fmla="*/ 393927 w 569377"/>
              <a:gd name="connsiteY4" fmla="*/ 331488 h 795832"/>
              <a:gd name="connsiteX5" fmla="*/ 301852 w 569377"/>
              <a:gd name="connsiteY5" fmla="*/ 560882 h 795832"/>
              <a:gd name="connsiteX6" fmla="*/ 565377 w 569377"/>
              <a:gd name="connsiteY6" fmla="*/ 376732 h 795832"/>
              <a:gd name="connsiteX7" fmla="*/ 463777 w 569377"/>
              <a:gd name="connsiteY7" fmla="*/ 668832 h 795832"/>
              <a:gd name="connsiteX8" fmla="*/ 501877 w 569377"/>
              <a:gd name="connsiteY8" fmla="*/ 795832 h 795832"/>
              <a:gd name="connsiteX9" fmla="*/ 501877 w 569377"/>
              <a:gd name="connsiteY9" fmla="*/ 795832 h 795832"/>
              <a:gd name="connsiteX0" fmla="*/ 108177 w 611409"/>
              <a:gd name="connsiteY0" fmla="*/ 97332 h 795832"/>
              <a:gd name="connsiteX1" fmla="*/ 16895 w 611409"/>
              <a:gd name="connsiteY1" fmla="*/ 345776 h 795832"/>
              <a:gd name="connsiteX2" fmla="*/ 410596 w 611409"/>
              <a:gd name="connsiteY2" fmla="*/ 9226 h 795832"/>
              <a:gd name="connsiteX3" fmla="*/ 139133 w 611409"/>
              <a:gd name="connsiteY3" fmla="*/ 447376 h 795832"/>
              <a:gd name="connsiteX4" fmla="*/ 393927 w 611409"/>
              <a:gd name="connsiteY4" fmla="*/ 331488 h 795832"/>
              <a:gd name="connsiteX5" fmla="*/ 301852 w 611409"/>
              <a:gd name="connsiteY5" fmla="*/ 560882 h 795832"/>
              <a:gd name="connsiteX6" fmla="*/ 608240 w 611409"/>
              <a:gd name="connsiteY6" fmla="*/ 369588 h 795832"/>
              <a:gd name="connsiteX7" fmla="*/ 463777 w 611409"/>
              <a:gd name="connsiteY7" fmla="*/ 668832 h 795832"/>
              <a:gd name="connsiteX8" fmla="*/ 501877 w 611409"/>
              <a:gd name="connsiteY8" fmla="*/ 795832 h 795832"/>
              <a:gd name="connsiteX9" fmla="*/ 501877 w 611409"/>
              <a:gd name="connsiteY9" fmla="*/ 795832 h 795832"/>
              <a:gd name="connsiteX0" fmla="*/ 108177 w 611409"/>
              <a:gd name="connsiteY0" fmla="*/ 97332 h 795832"/>
              <a:gd name="connsiteX1" fmla="*/ 16895 w 611409"/>
              <a:gd name="connsiteY1" fmla="*/ 345776 h 795832"/>
              <a:gd name="connsiteX2" fmla="*/ 410596 w 611409"/>
              <a:gd name="connsiteY2" fmla="*/ 9226 h 795832"/>
              <a:gd name="connsiteX3" fmla="*/ 139133 w 611409"/>
              <a:gd name="connsiteY3" fmla="*/ 447376 h 795832"/>
              <a:gd name="connsiteX4" fmla="*/ 393927 w 611409"/>
              <a:gd name="connsiteY4" fmla="*/ 331488 h 795832"/>
              <a:gd name="connsiteX5" fmla="*/ 301852 w 611409"/>
              <a:gd name="connsiteY5" fmla="*/ 560882 h 795832"/>
              <a:gd name="connsiteX6" fmla="*/ 608240 w 611409"/>
              <a:gd name="connsiteY6" fmla="*/ 369588 h 795832"/>
              <a:gd name="connsiteX7" fmla="*/ 463777 w 611409"/>
              <a:gd name="connsiteY7" fmla="*/ 668832 h 795832"/>
              <a:gd name="connsiteX8" fmla="*/ 501877 w 611409"/>
              <a:gd name="connsiteY8" fmla="*/ 795832 h 795832"/>
              <a:gd name="connsiteX9" fmla="*/ 501877 w 611409"/>
              <a:gd name="connsiteY9" fmla="*/ 795832 h 795832"/>
              <a:gd name="connsiteX0" fmla="*/ 108177 w 611409"/>
              <a:gd name="connsiteY0" fmla="*/ 97332 h 795832"/>
              <a:gd name="connsiteX1" fmla="*/ 16895 w 611409"/>
              <a:gd name="connsiteY1" fmla="*/ 345776 h 795832"/>
              <a:gd name="connsiteX2" fmla="*/ 410596 w 611409"/>
              <a:gd name="connsiteY2" fmla="*/ 9226 h 795832"/>
              <a:gd name="connsiteX3" fmla="*/ 139133 w 611409"/>
              <a:gd name="connsiteY3" fmla="*/ 447376 h 795832"/>
              <a:gd name="connsiteX4" fmla="*/ 393927 w 611409"/>
              <a:gd name="connsiteY4" fmla="*/ 331488 h 795832"/>
              <a:gd name="connsiteX5" fmla="*/ 301852 w 611409"/>
              <a:gd name="connsiteY5" fmla="*/ 560882 h 795832"/>
              <a:gd name="connsiteX6" fmla="*/ 608240 w 611409"/>
              <a:gd name="connsiteY6" fmla="*/ 369588 h 795832"/>
              <a:gd name="connsiteX7" fmla="*/ 463777 w 611409"/>
              <a:gd name="connsiteY7" fmla="*/ 668832 h 795832"/>
              <a:gd name="connsiteX8" fmla="*/ 501877 w 611409"/>
              <a:gd name="connsiteY8" fmla="*/ 795832 h 795832"/>
              <a:gd name="connsiteX9" fmla="*/ 485208 w 611409"/>
              <a:gd name="connsiteY9" fmla="*/ 738682 h 795832"/>
              <a:gd name="connsiteX0" fmla="*/ 108177 w 611409"/>
              <a:gd name="connsiteY0" fmla="*/ 97332 h 795832"/>
              <a:gd name="connsiteX1" fmla="*/ 16895 w 611409"/>
              <a:gd name="connsiteY1" fmla="*/ 345776 h 795832"/>
              <a:gd name="connsiteX2" fmla="*/ 410596 w 611409"/>
              <a:gd name="connsiteY2" fmla="*/ 9226 h 795832"/>
              <a:gd name="connsiteX3" fmla="*/ 139133 w 611409"/>
              <a:gd name="connsiteY3" fmla="*/ 447376 h 795832"/>
              <a:gd name="connsiteX4" fmla="*/ 393927 w 611409"/>
              <a:gd name="connsiteY4" fmla="*/ 331488 h 795832"/>
              <a:gd name="connsiteX5" fmla="*/ 301852 w 611409"/>
              <a:gd name="connsiteY5" fmla="*/ 560882 h 795832"/>
              <a:gd name="connsiteX6" fmla="*/ 608240 w 611409"/>
              <a:gd name="connsiteY6" fmla="*/ 369588 h 795832"/>
              <a:gd name="connsiteX7" fmla="*/ 463777 w 611409"/>
              <a:gd name="connsiteY7" fmla="*/ 668832 h 795832"/>
              <a:gd name="connsiteX8" fmla="*/ 501877 w 611409"/>
              <a:gd name="connsiteY8" fmla="*/ 795832 h 795832"/>
              <a:gd name="connsiteX0" fmla="*/ 108177 w 611464"/>
              <a:gd name="connsiteY0" fmla="*/ 97332 h 795832"/>
              <a:gd name="connsiteX1" fmla="*/ 16895 w 611464"/>
              <a:gd name="connsiteY1" fmla="*/ 345776 h 795832"/>
              <a:gd name="connsiteX2" fmla="*/ 410596 w 611464"/>
              <a:gd name="connsiteY2" fmla="*/ 9226 h 795832"/>
              <a:gd name="connsiteX3" fmla="*/ 139133 w 611464"/>
              <a:gd name="connsiteY3" fmla="*/ 447376 h 795832"/>
              <a:gd name="connsiteX4" fmla="*/ 393927 w 611464"/>
              <a:gd name="connsiteY4" fmla="*/ 331488 h 795832"/>
              <a:gd name="connsiteX5" fmla="*/ 301852 w 611464"/>
              <a:gd name="connsiteY5" fmla="*/ 560882 h 795832"/>
              <a:gd name="connsiteX6" fmla="*/ 608240 w 611464"/>
              <a:gd name="connsiteY6" fmla="*/ 369588 h 795832"/>
              <a:gd name="connsiteX7" fmla="*/ 463777 w 611464"/>
              <a:gd name="connsiteY7" fmla="*/ 668832 h 795832"/>
              <a:gd name="connsiteX8" fmla="*/ 483621 w 611464"/>
              <a:gd name="connsiteY8" fmla="*/ 764877 h 795832"/>
              <a:gd name="connsiteX9" fmla="*/ 501877 w 611464"/>
              <a:gd name="connsiteY9" fmla="*/ 795832 h 795832"/>
              <a:gd name="connsiteX0" fmla="*/ 108177 w 611409"/>
              <a:gd name="connsiteY0" fmla="*/ 97332 h 795832"/>
              <a:gd name="connsiteX1" fmla="*/ 16895 w 611409"/>
              <a:gd name="connsiteY1" fmla="*/ 345776 h 795832"/>
              <a:gd name="connsiteX2" fmla="*/ 410596 w 611409"/>
              <a:gd name="connsiteY2" fmla="*/ 9226 h 795832"/>
              <a:gd name="connsiteX3" fmla="*/ 139133 w 611409"/>
              <a:gd name="connsiteY3" fmla="*/ 447376 h 795832"/>
              <a:gd name="connsiteX4" fmla="*/ 393927 w 611409"/>
              <a:gd name="connsiteY4" fmla="*/ 331488 h 795832"/>
              <a:gd name="connsiteX5" fmla="*/ 301852 w 611409"/>
              <a:gd name="connsiteY5" fmla="*/ 560882 h 795832"/>
              <a:gd name="connsiteX6" fmla="*/ 608240 w 611409"/>
              <a:gd name="connsiteY6" fmla="*/ 369588 h 795832"/>
              <a:gd name="connsiteX7" fmla="*/ 463777 w 611409"/>
              <a:gd name="connsiteY7" fmla="*/ 668832 h 795832"/>
              <a:gd name="connsiteX8" fmla="*/ 501877 w 611409"/>
              <a:gd name="connsiteY8" fmla="*/ 795832 h 795832"/>
              <a:gd name="connsiteX0" fmla="*/ 108177 w 614152"/>
              <a:gd name="connsiteY0" fmla="*/ 97332 h 795832"/>
              <a:gd name="connsiteX1" fmla="*/ 16895 w 614152"/>
              <a:gd name="connsiteY1" fmla="*/ 345776 h 795832"/>
              <a:gd name="connsiteX2" fmla="*/ 410596 w 614152"/>
              <a:gd name="connsiteY2" fmla="*/ 9226 h 795832"/>
              <a:gd name="connsiteX3" fmla="*/ 139133 w 614152"/>
              <a:gd name="connsiteY3" fmla="*/ 447376 h 795832"/>
              <a:gd name="connsiteX4" fmla="*/ 393927 w 614152"/>
              <a:gd name="connsiteY4" fmla="*/ 331488 h 795832"/>
              <a:gd name="connsiteX5" fmla="*/ 301852 w 614152"/>
              <a:gd name="connsiteY5" fmla="*/ 560882 h 795832"/>
              <a:gd name="connsiteX6" fmla="*/ 608240 w 614152"/>
              <a:gd name="connsiteY6" fmla="*/ 369588 h 795832"/>
              <a:gd name="connsiteX7" fmla="*/ 501877 w 614152"/>
              <a:gd name="connsiteY7" fmla="*/ 795832 h 795832"/>
              <a:gd name="connsiteX0" fmla="*/ 108177 w 613173"/>
              <a:gd name="connsiteY0" fmla="*/ 97332 h 750588"/>
              <a:gd name="connsiteX1" fmla="*/ 16895 w 613173"/>
              <a:gd name="connsiteY1" fmla="*/ 345776 h 750588"/>
              <a:gd name="connsiteX2" fmla="*/ 410596 w 613173"/>
              <a:gd name="connsiteY2" fmla="*/ 9226 h 750588"/>
              <a:gd name="connsiteX3" fmla="*/ 139133 w 613173"/>
              <a:gd name="connsiteY3" fmla="*/ 447376 h 750588"/>
              <a:gd name="connsiteX4" fmla="*/ 393927 w 613173"/>
              <a:gd name="connsiteY4" fmla="*/ 331488 h 750588"/>
              <a:gd name="connsiteX5" fmla="*/ 301852 w 613173"/>
              <a:gd name="connsiteY5" fmla="*/ 560882 h 750588"/>
              <a:gd name="connsiteX6" fmla="*/ 608240 w 613173"/>
              <a:gd name="connsiteY6" fmla="*/ 369588 h 750588"/>
              <a:gd name="connsiteX7" fmla="*/ 489971 w 613173"/>
              <a:gd name="connsiteY7" fmla="*/ 750588 h 750588"/>
              <a:gd name="connsiteX0" fmla="*/ 108177 w 610358"/>
              <a:gd name="connsiteY0" fmla="*/ 97332 h 750588"/>
              <a:gd name="connsiteX1" fmla="*/ 16895 w 610358"/>
              <a:gd name="connsiteY1" fmla="*/ 345776 h 750588"/>
              <a:gd name="connsiteX2" fmla="*/ 410596 w 610358"/>
              <a:gd name="connsiteY2" fmla="*/ 9226 h 750588"/>
              <a:gd name="connsiteX3" fmla="*/ 139133 w 610358"/>
              <a:gd name="connsiteY3" fmla="*/ 447376 h 750588"/>
              <a:gd name="connsiteX4" fmla="*/ 393927 w 610358"/>
              <a:gd name="connsiteY4" fmla="*/ 331488 h 750588"/>
              <a:gd name="connsiteX5" fmla="*/ 301852 w 610358"/>
              <a:gd name="connsiteY5" fmla="*/ 560882 h 750588"/>
              <a:gd name="connsiteX6" fmla="*/ 608240 w 610358"/>
              <a:gd name="connsiteY6" fmla="*/ 369588 h 750588"/>
              <a:gd name="connsiteX7" fmla="*/ 489971 w 610358"/>
              <a:gd name="connsiteY7" fmla="*/ 750588 h 750588"/>
              <a:gd name="connsiteX0" fmla="*/ 108177 w 622203"/>
              <a:gd name="connsiteY0" fmla="*/ 97332 h 750588"/>
              <a:gd name="connsiteX1" fmla="*/ 16895 w 622203"/>
              <a:gd name="connsiteY1" fmla="*/ 345776 h 750588"/>
              <a:gd name="connsiteX2" fmla="*/ 410596 w 622203"/>
              <a:gd name="connsiteY2" fmla="*/ 9226 h 750588"/>
              <a:gd name="connsiteX3" fmla="*/ 139133 w 622203"/>
              <a:gd name="connsiteY3" fmla="*/ 447376 h 750588"/>
              <a:gd name="connsiteX4" fmla="*/ 393927 w 622203"/>
              <a:gd name="connsiteY4" fmla="*/ 331488 h 750588"/>
              <a:gd name="connsiteX5" fmla="*/ 301852 w 622203"/>
              <a:gd name="connsiteY5" fmla="*/ 560882 h 750588"/>
              <a:gd name="connsiteX6" fmla="*/ 608240 w 622203"/>
              <a:gd name="connsiteY6" fmla="*/ 369588 h 750588"/>
              <a:gd name="connsiteX7" fmla="*/ 489971 w 622203"/>
              <a:gd name="connsiteY7" fmla="*/ 750588 h 750588"/>
              <a:gd name="connsiteX0" fmla="*/ 108177 w 622203"/>
              <a:gd name="connsiteY0" fmla="*/ 97332 h 750588"/>
              <a:gd name="connsiteX1" fmla="*/ 16895 w 622203"/>
              <a:gd name="connsiteY1" fmla="*/ 345776 h 750588"/>
              <a:gd name="connsiteX2" fmla="*/ 410596 w 622203"/>
              <a:gd name="connsiteY2" fmla="*/ 9226 h 750588"/>
              <a:gd name="connsiteX3" fmla="*/ 139133 w 622203"/>
              <a:gd name="connsiteY3" fmla="*/ 447376 h 750588"/>
              <a:gd name="connsiteX4" fmla="*/ 393927 w 622203"/>
              <a:gd name="connsiteY4" fmla="*/ 331488 h 750588"/>
              <a:gd name="connsiteX5" fmla="*/ 301852 w 622203"/>
              <a:gd name="connsiteY5" fmla="*/ 560882 h 750588"/>
              <a:gd name="connsiteX6" fmla="*/ 608240 w 622203"/>
              <a:gd name="connsiteY6" fmla="*/ 369588 h 750588"/>
              <a:gd name="connsiteX7" fmla="*/ 489971 w 622203"/>
              <a:gd name="connsiteY7" fmla="*/ 750588 h 7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203" h="750588">
                <a:moveTo>
                  <a:pt x="108177" y="97332"/>
                </a:moveTo>
                <a:cubicBezTo>
                  <a:pt x="38327" y="188614"/>
                  <a:pt x="-33508" y="360460"/>
                  <a:pt x="16895" y="345776"/>
                </a:cubicBezTo>
                <a:cubicBezTo>
                  <a:pt x="67298" y="331092"/>
                  <a:pt x="342598" y="-64857"/>
                  <a:pt x="410596" y="9226"/>
                </a:cubicBezTo>
                <a:cubicBezTo>
                  <a:pt x="478594" y="83309"/>
                  <a:pt x="141911" y="393666"/>
                  <a:pt x="139133" y="447376"/>
                </a:cubicBezTo>
                <a:cubicBezTo>
                  <a:pt x="136355" y="501086"/>
                  <a:pt x="338232" y="307807"/>
                  <a:pt x="393927" y="331488"/>
                </a:cubicBezTo>
                <a:cubicBezTo>
                  <a:pt x="449622" y="355169"/>
                  <a:pt x="266133" y="554532"/>
                  <a:pt x="301852" y="560882"/>
                </a:cubicBezTo>
                <a:cubicBezTo>
                  <a:pt x="337571" y="567232"/>
                  <a:pt x="517356" y="326063"/>
                  <a:pt x="608240" y="369588"/>
                </a:cubicBezTo>
                <a:cubicBezTo>
                  <a:pt x="699124" y="413113"/>
                  <a:pt x="309724" y="711793"/>
                  <a:pt x="489971" y="750588"/>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2" name="Group 21">
            <a:extLst>
              <a:ext uri="{FF2B5EF4-FFF2-40B4-BE49-F238E27FC236}">
                <a16:creationId xmlns:a16="http://schemas.microsoft.com/office/drawing/2014/main" id="{1AB44AA7-0B17-BED1-40B7-C415DD4E398A}"/>
              </a:ext>
            </a:extLst>
          </p:cNvPr>
          <p:cNvGrpSpPr/>
          <p:nvPr userDrawn="1"/>
        </p:nvGrpSpPr>
        <p:grpSpPr>
          <a:xfrm>
            <a:off x="177800" y="851094"/>
            <a:ext cx="5700606" cy="5155812"/>
            <a:chOff x="12936" y="851094"/>
            <a:chExt cx="5700606" cy="5155812"/>
          </a:xfrm>
        </p:grpSpPr>
        <p:sp>
          <p:nvSpPr>
            <p:cNvPr id="23" name="Oval 22">
              <a:extLst>
                <a:ext uri="{FF2B5EF4-FFF2-40B4-BE49-F238E27FC236}">
                  <a16:creationId xmlns:a16="http://schemas.microsoft.com/office/drawing/2014/main" id="{086B6076-4C74-FEEF-8790-ACCE7C7B5377}"/>
                </a:ext>
              </a:extLst>
            </p:cNvPr>
            <p:cNvSpPr/>
            <p:nvPr/>
          </p:nvSpPr>
          <p:spPr>
            <a:xfrm>
              <a:off x="495373" y="1057375"/>
              <a:ext cx="4756064" cy="4756064"/>
            </a:xfrm>
            <a:prstGeom prst="ellipse">
              <a:avLst/>
            </a:prstGeom>
            <a:gradFill flip="none" rotWithShape="1">
              <a:gsLst>
                <a:gs pos="0">
                  <a:schemeClr val="accent1">
                    <a:lumMod val="99000"/>
                  </a:schemeClr>
                </a:gs>
                <a:gs pos="10000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B6C217CD-43BD-C827-E141-626B4DCD1477}"/>
                </a:ext>
              </a:extLst>
            </p:cNvPr>
            <p:cNvSpPr/>
            <p:nvPr/>
          </p:nvSpPr>
          <p:spPr>
            <a:xfrm>
              <a:off x="12936" y="2946616"/>
              <a:ext cx="1588999" cy="2883734"/>
            </a:xfrm>
            <a:custGeom>
              <a:avLst/>
              <a:gdLst>
                <a:gd name="connsiteX0" fmla="*/ 1414053 w 1432039"/>
                <a:gd name="connsiteY0" fmla="*/ 2588125 h 2598885"/>
                <a:gd name="connsiteX1" fmla="*/ 830629 w 1432039"/>
                <a:gd name="connsiteY1" fmla="*/ 2075419 h 2598885"/>
                <a:gd name="connsiteX2" fmla="*/ 441680 w 1432039"/>
                <a:gd name="connsiteY2" fmla="*/ 1474316 h 2598885"/>
                <a:gd name="connsiteX3" fmla="*/ 264885 w 1432039"/>
                <a:gd name="connsiteY3" fmla="*/ 749457 h 2598885"/>
                <a:gd name="connsiteX4" fmla="*/ 317924 w 1432039"/>
                <a:gd name="connsiteY4" fmla="*/ 24598 h 2598885"/>
                <a:gd name="connsiteX5" fmla="*/ 35052 w 1432039"/>
                <a:gd name="connsiteY5" fmla="*/ 749457 h 2598885"/>
                <a:gd name="connsiteX6" fmla="*/ 211847 w 1432039"/>
                <a:gd name="connsiteY6" fmla="*/ 1668791 h 2598885"/>
                <a:gd name="connsiteX7" fmla="*/ 600796 w 1432039"/>
                <a:gd name="connsiteY7" fmla="*/ 2181496 h 2598885"/>
                <a:gd name="connsiteX8" fmla="*/ 1414053 w 1432039"/>
                <a:gd name="connsiteY8" fmla="*/ 2588125 h 259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039" h="2598885">
                  <a:moveTo>
                    <a:pt x="1414053" y="2588125"/>
                  </a:moveTo>
                  <a:cubicBezTo>
                    <a:pt x="1251402" y="2482048"/>
                    <a:pt x="1037480" y="2317628"/>
                    <a:pt x="830629" y="2075419"/>
                  </a:cubicBezTo>
                  <a:cubicBezTo>
                    <a:pt x="643227" y="1854426"/>
                    <a:pt x="519470" y="1640503"/>
                    <a:pt x="441680" y="1474316"/>
                  </a:cubicBezTo>
                  <a:cubicBezTo>
                    <a:pt x="372730" y="1309897"/>
                    <a:pt x="289637" y="1060616"/>
                    <a:pt x="264885" y="749457"/>
                  </a:cubicBezTo>
                  <a:cubicBezTo>
                    <a:pt x="240134" y="447137"/>
                    <a:pt x="279029" y="196089"/>
                    <a:pt x="317924" y="24598"/>
                  </a:cubicBezTo>
                  <a:cubicBezTo>
                    <a:pt x="233062" y="143050"/>
                    <a:pt x="77483" y="394099"/>
                    <a:pt x="35052" y="749457"/>
                  </a:cubicBezTo>
                  <a:cubicBezTo>
                    <a:pt x="-17987" y="1200284"/>
                    <a:pt x="144665" y="1543266"/>
                    <a:pt x="211847" y="1668791"/>
                  </a:cubicBezTo>
                  <a:cubicBezTo>
                    <a:pt x="279029" y="1803155"/>
                    <a:pt x="397482" y="1999397"/>
                    <a:pt x="600796" y="2181496"/>
                  </a:cubicBezTo>
                  <a:cubicBezTo>
                    <a:pt x="911955" y="2462600"/>
                    <a:pt x="1249634" y="2554534"/>
                    <a:pt x="1414053" y="2588125"/>
                  </a:cubicBezTo>
                  <a:close/>
                </a:path>
              </a:pathLst>
            </a:custGeom>
            <a:solidFill>
              <a:schemeClr val="accent1"/>
            </a:solidFill>
            <a:ln w="176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E8E4B675-1336-15A9-A1CD-F7A0BC064FDB}"/>
                </a:ext>
              </a:extLst>
            </p:cNvPr>
            <p:cNvSpPr/>
            <p:nvPr/>
          </p:nvSpPr>
          <p:spPr>
            <a:xfrm>
              <a:off x="3791051" y="2279631"/>
              <a:ext cx="1922491" cy="3727275"/>
            </a:xfrm>
            <a:custGeom>
              <a:avLst/>
              <a:gdLst>
                <a:gd name="connsiteX0" fmla="*/ 24598 w 1732591"/>
                <a:gd name="connsiteY0" fmla="*/ 3348343 h 3359104"/>
                <a:gd name="connsiteX1" fmla="*/ 908573 w 1732591"/>
                <a:gd name="connsiteY1" fmla="*/ 2782599 h 3359104"/>
                <a:gd name="connsiteX2" fmla="*/ 1456637 w 1732591"/>
                <a:gd name="connsiteY2" fmla="*/ 1907464 h 3359104"/>
                <a:gd name="connsiteX3" fmla="*/ 1527355 w 1732591"/>
                <a:gd name="connsiteY3" fmla="*/ 873213 h 3359104"/>
                <a:gd name="connsiteX4" fmla="*/ 1262163 w 1732591"/>
                <a:gd name="connsiteY4" fmla="*/ 24598 h 3359104"/>
                <a:gd name="connsiteX5" fmla="*/ 1704150 w 1732591"/>
                <a:gd name="connsiteY5" fmla="*/ 1014649 h 3359104"/>
                <a:gd name="connsiteX6" fmla="*/ 1598073 w 1732591"/>
                <a:gd name="connsiteY6" fmla="*/ 2004701 h 3359104"/>
                <a:gd name="connsiteX7" fmla="*/ 1067688 w 1732591"/>
                <a:gd name="connsiteY7" fmla="*/ 2835638 h 3359104"/>
                <a:gd name="connsiteX8" fmla="*/ 24598 w 1732591"/>
                <a:gd name="connsiteY8" fmla="*/ 3348343 h 335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2591" h="3359104">
                  <a:moveTo>
                    <a:pt x="24598" y="3348343"/>
                  </a:moveTo>
                  <a:cubicBezTo>
                    <a:pt x="220840" y="3277625"/>
                    <a:pt x="574430" y="3120278"/>
                    <a:pt x="908573" y="2782599"/>
                  </a:cubicBezTo>
                  <a:cubicBezTo>
                    <a:pt x="1235643" y="2451993"/>
                    <a:pt x="1387687" y="2101939"/>
                    <a:pt x="1456637" y="1907464"/>
                  </a:cubicBezTo>
                  <a:cubicBezTo>
                    <a:pt x="1516747" y="1690006"/>
                    <a:pt x="1585697" y="1322273"/>
                    <a:pt x="1527355" y="873213"/>
                  </a:cubicBezTo>
                  <a:cubicBezTo>
                    <a:pt x="1477852" y="500176"/>
                    <a:pt x="1357632" y="210232"/>
                    <a:pt x="1262163" y="24598"/>
                  </a:cubicBezTo>
                  <a:cubicBezTo>
                    <a:pt x="1378848" y="164266"/>
                    <a:pt x="1629896" y="505480"/>
                    <a:pt x="1704150" y="1014649"/>
                  </a:cubicBezTo>
                  <a:cubicBezTo>
                    <a:pt x="1771332" y="1470780"/>
                    <a:pt x="1661720" y="1834978"/>
                    <a:pt x="1598073" y="2004701"/>
                  </a:cubicBezTo>
                  <a:cubicBezTo>
                    <a:pt x="1539731" y="2179728"/>
                    <a:pt x="1398295" y="2526246"/>
                    <a:pt x="1067688" y="2835638"/>
                  </a:cubicBezTo>
                  <a:cubicBezTo>
                    <a:pt x="659292" y="3217515"/>
                    <a:pt x="206696" y="3318288"/>
                    <a:pt x="24598" y="3348343"/>
                  </a:cubicBezTo>
                  <a:close/>
                </a:path>
              </a:pathLst>
            </a:custGeom>
            <a:solidFill>
              <a:schemeClr val="accent2"/>
            </a:solidFill>
            <a:ln w="176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BB8084AF-B316-EB19-3F78-539611841815}"/>
                </a:ext>
              </a:extLst>
            </p:cNvPr>
            <p:cNvSpPr/>
            <p:nvPr/>
          </p:nvSpPr>
          <p:spPr>
            <a:xfrm>
              <a:off x="127368" y="851094"/>
              <a:ext cx="5435679" cy="4971432"/>
            </a:xfrm>
            <a:custGeom>
              <a:avLst/>
              <a:gdLst>
                <a:gd name="connsiteX0" fmla="*/ 2219497 w 4932580"/>
                <a:gd name="connsiteY0" fmla="*/ 28340 h 4525951"/>
                <a:gd name="connsiteX1" fmla="*/ 1264804 w 4932580"/>
                <a:gd name="connsiteY1" fmla="*/ 346571 h 4525951"/>
                <a:gd name="connsiteX2" fmla="*/ 380829 w 4932580"/>
                <a:gd name="connsiteY2" fmla="*/ 1248226 h 4525951"/>
                <a:gd name="connsiteX3" fmla="*/ 62598 w 4932580"/>
                <a:gd name="connsiteY3" fmla="*/ 2149880 h 4525951"/>
                <a:gd name="connsiteX4" fmla="*/ 44918 w 4932580"/>
                <a:gd name="connsiteY4" fmla="*/ 2947225 h 4525951"/>
                <a:gd name="connsiteX5" fmla="*/ 255304 w 4932580"/>
                <a:gd name="connsiteY5" fmla="*/ 3592527 h 4525951"/>
                <a:gd name="connsiteX6" fmla="*/ 432099 w 4932580"/>
                <a:gd name="connsiteY6" fmla="*/ 3794073 h 4525951"/>
                <a:gd name="connsiteX7" fmla="*/ 891766 w 4932580"/>
                <a:gd name="connsiteY7" fmla="*/ 4076945 h 4525951"/>
                <a:gd name="connsiteX8" fmla="*/ 2217729 w 4932580"/>
                <a:gd name="connsiteY8" fmla="*/ 4412856 h 4525951"/>
                <a:gd name="connsiteX9" fmla="*/ 2677396 w 4932580"/>
                <a:gd name="connsiteY9" fmla="*/ 4483574 h 4525951"/>
                <a:gd name="connsiteX10" fmla="*/ 3349217 w 4932580"/>
                <a:gd name="connsiteY10" fmla="*/ 4483574 h 4525951"/>
                <a:gd name="connsiteX11" fmla="*/ 4356949 w 4932580"/>
                <a:gd name="connsiteY11" fmla="*/ 3864791 h 4525951"/>
                <a:gd name="connsiteX12" fmla="*/ 4851975 w 4932580"/>
                <a:gd name="connsiteY12" fmla="*/ 3016175 h 4525951"/>
                <a:gd name="connsiteX13" fmla="*/ 4922693 w 4932580"/>
                <a:gd name="connsiteY13" fmla="*/ 2468111 h 4525951"/>
                <a:gd name="connsiteX14" fmla="*/ 4889102 w 4932580"/>
                <a:gd name="connsiteY14" fmla="*/ 2179935 h 4525951"/>
                <a:gd name="connsiteX15" fmla="*/ 4860815 w 4932580"/>
                <a:gd name="connsiteY15" fmla="*/ 2061482 h 4525951"/>
                <a:gd name="connsiteX16" fmla="*/ 4783025 w 4932580"/>
                <a:gd name="connsiteY16" fmla="*/ 1895295 h 4525951"/>
                <a:gd name="connsiteX17" fmla="*/ 4671644 w 4932580"/>
                <a:gd name="connsiteY17" fmla="*/ 1729108 h 4525951"/>
                <a:gd name="connsiteX18" fmla="*/ 4461258 w 4932580"/>
                <a:gd name="connsiteY18" fmla="*/ 1439164 h 4525951"/>
                <a:gd name="connsiteX19" fmla="*/ 4268551 w 4932580"/>
                <a:gd name="connsiteY19" fmla="*/ 1195187 h 4525951"/>
                <a:gd name="connsiteX20" fmla="*/ 3685128 w 4932580"/>
                <a:gd name="connsiteY20" fmla="*/ 576405 h 4525951"/>
                <a:gd name="connsiteX21" fmla="*/ 2977948 w 4932580"/>
                <a:gd name="connsiteY21" fmla="*/ 134417 h 4525951"/>
                <a:gd name="connsiteX22" fmla="*/ 2219497 w 4932580"/>
                <a:gd name="connsiteY22" fmla="*/ 28340 h 4525951"/>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864505 w 4898751"/>
                <a:gd name="connsiteY14" fmla="*/ 2155338 h 4480365"/>
                <a:gd name="connsiteX15" fmla="*/ 4836218 w 4898751"/>
                <a:gd name="connsiteY15" fmla="*/ 2036885 h 4480365"/>
                <a:gd name="connsiteX16" fmla="*/ 4647047 w 4898751"/>
                <a:gd name="connsiteY16" fmla="*/ 1704511 h 4480365"/>
                <a:gd name="connsiteX17" fmla="*/ 4436661 w 4898751"/>
                <a:gd name="connsiteY17" fmla="*/ 1414567 h 4480365"/>
                <a:gd name="connsiteX18" fmla="*/ 4243954 w 4898751"/>
                <a:gd name="connsiteY18" fmla="*/ 1170590 h 4480365"/>
                <a:gd name="connsiteX19" fmla="*/ 3660531 w 4898751"/>
                <a:gd name="connsiteY19" fmla="*/ 551808 h 4480365"/>
                <a:gd name="connsiteX20" fmla="*/ 2953351 w 4898751"/>
                <a:gd name="connsiteY20" fmla="*/ 109820 h 4480365"/>
                <a:gd name="connsiteX21" fmla="*/ 2194900 w 4898751"/>
                <a:gd name="connsiteY21"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864505 w 4898751"/>
                <a:gd name="connsiteY14" fmla="*/ 2155338 h 4480365"/>
                <a:gd name="connsiteX15" fmla="*/ 4836218 w 4898751"/>
                <a:gd name="connsiteY15" fmla="*/ 2036885 h 4480365"/>
                <a:gd name="connsiteX16" fmla="*/ 4436661 w 4898751"/>
                <a:gd name="connsiteY16" fmla="*/ 1414567 h 4480365"/>
                <a:gd name="connsiteX17" fmla="*/ 4243954 w 4898751"/>
                <a:gd name="connsiteY17" fmla="*/ 1170590 h 4480365"/>
                <a:gd name="connsiteX18" fmla="*/ 3660531 w 4898751"/>
                <a:gd name="connsiteY18" fmla="*/ 551808 h 4480365"/>
                <a:gd name="connsiteX19" fmla="*/ 2953351 w 4898751"/>
                <a:gd name="connsiteY19" fmla="*/ 109820 h 4480365"/>
                <a:gd name="connsiteX20" fmla="*/ 2194900 w 4898751"/>
                <a:gd name="connsiteY20"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864505 w 4898751"/>
                <a:gd name="connsiteY14" fmla="*/ 2155338 h 4480365"/>
                <a:gd name="connsiteX15" fmla="*/ 4436661 w 4898751"/>
                <a:gd name="connsiteY15" fmla="*/ 1414567 h 4480365"/>
                <a:gd name="connsiteX16" fmla="*/ 4243954 w 4898751"/>
                <a:gd name="connsiteY16" fmla="*/ 1170590 h 4480365"/>
                <a:gd name="connsiteX17" fmla="*/ 3660531 w 4898751"/>
                <a:gd name="connsiteY17" fmla="*/ 551808 h 4480365"/>
                <a:gd name="connsiteX18" fmla="*/ 2953351 w 4898751"/>
                <a:gd name="connsiteY18" fmla="*/ 109820 h 4480365"/>
                <a:gd name="connsiteX19" fmla="*/ 2194900 w 4898751"/>
                <a:gd name="connsiteY19"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436661 w 4898751"/>
                <a:gd name="connsiteY14" fmla="*/ 1414567 h 4480365"/>
                <a:gd name="connsiteX15" fmla="*/ 4243954 w 4898751"/>
                <a:gd name="connsiteY15" fmla="*/ 1170590 h 4480365"/>
                <a:gd name="connsiteX16" fmla="*/ 3660531 w 4898751"/>
                <a:gd name="connsiteY16" fmla="*/ 551808 h 4480365"/>
                <a:gd name="connsiteX17" fmla="*/ 2953351 w 4898751"/>
                <a:gd name="connsiteY17" fmla="*/ 109820 h 4480365"/>
                <a:gd name="connsiteX18" fmla="*/ 2194900 w 4898751"/>
                <a:gd name="connsiteY18"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436661 w 4898751"/>
                <a:gd name="connsiteY14" fmla="*/ 1414567 h 4480365"/>
                <a:gd name="connsiteX15" fmla="*/ 4243954 w 4898751"/>
                <a:gd name="connsiteY15" fmla="*/ 1170590 h 4480365"/>
                <a:gd name="connsiteX16" fmla="*/ 3660531 w 4898751"/>
                <a:gd name="connsiteY16" fmla="*/ 551808 h 4480365"/>
                <a:gd name="connsiteX17" fmla="*/ 2953351 w 4898751"/>
                <a:gd name="connsiteY17" fmla="*/ 109820 h 4480365"/>
                <a:gd name="connsiteX18" fmla="*/ 2194900 w 4898751"/>
                <a:gd name="connsiteY18"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436661 w 4898751"/>
                <a:gd name="connsiteY14" fmla="*/ 1414567 h 4480365"/>
                <a:gd name="connsiteX15" fmla="*/ 4243954 w 4898751"/>
                <a:gd name="connsiteY15" fmla="*/ 1170590 h 4480365"/>
                <a:gd name="connsiteX16" fmla="*/ 3660531 w 4898751"/>
                <a:gd name="connsiteY16" fmla="*/ 551808 h 4480365"/>
                <a:gd name="connsiteX17" fmla="*/ 2953351 w 4898751"/>
                <a:gd name="connsiteY17" fmla="*/ 109820 h 4480365"/>
                <a:gd name="connsiteX18" fmla="*/ 2194900 w 4898751"/>
                <a:gd name="connsiteY18" fmla="*/ 3743 h 448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98751" h="4480365">
                  <a:moveTo>
                    <a:pt x="2194900" y="3743"/>
                  </a:moveTo>
                  <a:cubicBezTo>
                    <a:pt x="1979210" y="28495"/>
                    <a:pt x="1620316" y="97445"/>
                    <a:pt x="1240207" y="321974"/>
                  </a:cubicBezTo>
                  <a:cubicBezTo>
                    <a:pt x="734573" y="618990"/>
                    <a:pt x="469381" y="1023850"/>
                    <a:pt x="356232" y="1223629"/>
                  </a:cubicBezTo>
                  <a:cubicBezTo>
                    <a:pt x="244851" y="1421639"/>
                    <a:pt x="105183" y="1729262"/>
                    <a:pt x="38001" y="2125283"/>
                  </a:cubicBezTo>
                  <a:cubicBezTo>
                    <a:pt x="-6198" y="2388707"/>
                    <a:pt x="-11502" y="2657436"/>
                    <a:pt x="20321" y="2922628"/>
                  </a:cubicBezTo>
                  <a:cubicBezTo>
                    <a:pt x="48608" y="3155998"/>
                    <a:pt x="91039" y="3375223"/>
                    <a:pt x="230707" y="3567930"/>
                  </a:cubicBezTo>
                  <a:cubicBezTo>
                    <a:pt x="283746" y="3640416"/>
                    <a:pt x="342088" y="3707598"/>
                    <a:pt x="407502" y="3769476"/>
                  </a:cubicBezTo>
                  <a:cubicBezTo>
                    <a:pt x="552474" y="3903840"/>
                    <a:pt x="700982" y="3981630"/>
                    <a:pt x="867169" y="4052348"/>
                  </a:cubicBezTo>
                  <a:cubicBezTo>
                    <a:pt x="1367499" y="4262734"/>
                    <a:pt x="1922636" y="4352900"/>
                    <a:pt x="2193132" y="4388259"/>
                  </a:cubicBezTo>
                  <a:cubicBezTo>
                    <a:pt x="2304513" y="4413010"/>
                    <a:pt x="2461860" y="4441297"/>
                    <a:pt x="2652799" y="4458977"/>
                  </a:cubicBezTo>
                  <a:cubicBezTo>
                    <a:pt x="2834898" y="4474888"/>
                    <a:pt x="3087715" y="4497872"/>
                    <a:pt x="3324620" y="4458977"/>
                  </a:cubicBezTo>
                  <a:cubicBezTo>
                    <a:pt x="3833790" y="4374115"/>
                    <a:pt x="4167932" y="4015221"/>
                    <a:pt x="4332352" y="3840194"/>
                  </a:cubicBezTo>
                  <a:cubicBezTo>
                    <a:pt x="4438429" y="3725277"/>
                    <a:pt x="4701853" y="3438870"/>
                    <a:pt x="4827378" y="2991578"/>
                  </a:cubicBezTo>
                  <a:cubicBezTo>
                    <a:pt x="4903400" y="2719314"/>
                    <a:pt x="4899864" y="2500088"/>
                    <a:pt x="4898096" y="2443514"/>
                  </a:cubicBezTo>
                  <a:cubicBezTo>
                    <a:pt x="4851830" y="1945009"/>
                    <a:pt x="4555112" y="1570160"/>
                    <a:pt x="4436661" y="1414567"/>
                  </a:cubicBezTo>
                  <a:cubicBezTo>
                    <a:pt x="4374783" y="1331474"/>
                    <a:pt x="4309368" y="1250148"/>
                    <a:pt x="4243954" y="1170590"/>
                  </a:cubicBezTo>
                  <a:cubicBezTo>
                    <a:pt x="4037104" y="919541"/>
                    <a:pt x="3893900" y="746282"/>
                    <a:pt x="3660531" y="551808"/>
                  </a:cubicBezTo>
                  <a:cubicBezTo>
                    <a:pt x="3466056" y="389156"/>
                    <a:pt x="3264510" y="221201"/>
                    <a:pt x="2953351" y="109820"/>
                  </a:cubicBezTo>
                  <a:cubicBezTo>
                    <a:pt x="2643959" y="-1561"/>
                    <a:pt x="2368159" y="-6864"/>
                    <a:pt x="2194900" y="3743"/>
                  </a:cubicBezTo>
                  <a:close/>
                </a:path>
              </a:pathLst>
            </a:custGeom>
            <a:noFill/>
            <a:ln w="254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49FE23FF-BA63-76C7-8D1E-C4E448FD755E}"/>
                </a:ext>
              </a:extLst>
            </p:cNvPr>
            <p:cNvGrpSpPr/>
            <p:nvPr/>
          </p:nvGrpSpPr>
          <p:grpSpPr>
            <a:xfrm>
              <a:off x="932098" y="2232660"/>
              <a:ext cx="3446343" cy="2455708"/>
              <a:chOff x="626627" y="2217723"/>
              <a:chExt cx="3489373" cy="2486369"/>
            </a:xfrm>
          </p:grpSpPr>
          <p:pic>
            <p:nvPicPr>
              <p:cNvPr id="32" name="Graphic 31">
                <a:extLst>
                  <a:ext uri="{FF2B5EF4-FFF2-40B4-BE49-F238E27FC236}">
                    <a16:creationId xmlns:a16="http://schemas.microsoft.com/office/drawing/2014/main" id="{8667BB14-24B4-50F3-ED15-A3EC6DBE01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26627" y="2217723"/>
                <a:ext cx="2899820" cy="2486369"/>
              </a:xfrm>
              <a:prstGeom prst="rect">
                <a:avLst/>
              </a:prstGeom>
            </p:spPr>
          </p:pic>
          <p:sp>
            <p:nvSpPr>
              <p:cNvPr id="33" name="Rectangle: Rounded Corners 32">
                <a:extLst>
                  <a:ext uri="{FF2B5EF4-FFF2-40B4-BE49-F238E27FC236}">
                    <a16:creationId xmlns:a16="http://schemas.microsoft.com/office/drawing/2014/main" id="{03DCBBE8-8F15-001A-3F4D-E02569EF4427}"/>
                  </a:ext>
                </a:extLst>
              </p:cNvPr>
              <p:cNvSpPr/>
              <p:nvPr/>
            </p:nvSpPr>
            <p:spPr>
              <a:xfrm>
                <a:off x="3392617" y="2217723"/>
                <a:ext cx="723383" cy="912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Rectangle 34">
                <a:extLst>
                  <a:ext uri="{FF2B5EF4-FFF2-40B4-BE49-F238E27FC236}">
                    <a16:creationId xmlns:a16="http://schemas.microsoft.com/office/drawing/2014/main" id="{41BD3CD6-D516-32C9-A65D-B2A5F456D8B6}"/>
                  </a:ext>
                </a:extLst>
              </p:cNvPr>
              <p:cNvSpPr/>
              <p:nvPr/>
            </p:nvSpPr>
            <p:spPr>
              <a:xfrm>
                <a:off x="732016" y="2774015"/>
                <a:ext cx="2242013" cy="90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Rectangle 35">
                <a:extLst>
                  <a:ext uri="{FF2B5EF4-FFF2-40B4-BE49-F238E27FC236}">
                    <a16:creationId xmlns:a16="http://schemas.microsoft.com/office/drawing/2014/main" id="{8A2E4A79-AE1C-5443-8A97-BC06595BEBF5}"/>
                  </a:ext>
                </a:extLst>
              </p:cNvPr>
              <p:cNvSpPr/>
              <p:nvPr/>
            </p:nvSpPr>
            <p:spPr>
              <a:xfrm>
                <a:off x="804852" y="3051098"/>
                <a:ext cx="2109948" cy="90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Rectangle 36">
                <a:extLst>
                  <a:ext uri="{FF2B5EF4-FFF2-40B4-BE49-F238E27FC236}">
                    <a16:creationId xmlns:a16="http://schemas.microsoft.com/office/drawing/2014/main" id="{A32D579B-57C5-C5B2-F2CD-DC489C7B2077}"/>
                  </a:ext>
                </a:extLst>
              </p:cNvPr>
              <p:cNvSpPr/>
              <p:nvPr/>
            </p:nvSpPr>
            <p:spPr>
              <a:xfrm>
                <a:off x="860484" y="3323432"/>
                <a:ext cx="1995013" cy="90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Rectangle 37">
                <a:extLst>
                  <a:ext uri="{FF2B5EF4-FFF2-40B4-BE49-F238E27FC236}">
                    <a16:creationId xmlns:a16="http://schemas.microsoft.com/office/drawing/2014/main" id="{365EBD51-0748-C277-55CC-9EBB60D31A8B}"/>
                  </a:ext>
                </a:extLst>
              </p:cNvPr>
              <p:cNvSpPr/>
              <p:nvPr/>
            </p:nvSpPr>
            <p:spPr>
              <a:xfrm>
                <a:off x="902408" y="3599521"/>
                <a:ext cx="1950679" cy="90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Rectangle 38">
                <a:extLst>
                  <a:ext uri="{FF2B5EF4-FFF2-40B4-BE49-F238E27FC236}">
                    <a16:creationId xmlns:a16="http://schemas.microsoft.com/office/drawing/2014/main" id="{328D8EFD-135C-BAEA-43E1-D166702C2D76}"/>
                  </a:ext>
                </a:extLst>
              </p:cNvPr>
              <p:cNvSpPr/>
              <p:nvPr/>
            </p:nvSpPr>
            <p:spPr>
              <a:xfrm rot="5400000">
                <a:off x="748453" y="3168346"/>
                <a:ext cx="1383487" cy="90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Rectangle 39">
                <a:extLst>
                  <a:ext uri="{FF2B5EF4-FFF2-40B4-BE49-F238E27FC236}">
                    <a16:creationId xmlns:a16="http://schemas.microsoft.com/office/drawing/2014/main" id="{8070DB5D-17BC-68AA-258F-16BB667BCEC8}"/>
                  </a:ext>
                </a:extLst>
              </p:cNvPr>
              <p:cNvSpPr/>
              <p:nvPr/>
            </p:nvSpPr>
            <p:spPr>
              <a:xfrm rot="5400000">
                <a:off x="1651258" y="3168346"/>
                <a:ext cx="1383487" cy="90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nvGrpSpPr>
          <p:cNvPr id="11" name="Group 10">
            <a:extLst>
              <a:ext uri="{FF2B5EF4-FFF2-40B4-BE49-F238E27FC236}">
                <a16:creationId xmlns:a16="http://schemas.microsoft.com/office/drawing/2014/main" id="{FFB9D3C4-1977-6ADD-CBEE-F701AF57A0CA}"/>
              </a:ext>
            </a:extLst>
          </p:cNvPr>
          <p:cNvGrpSpPr/>
          <p:nvPr userDrawn="1"/>
        </p:nvGrpSpPr>
        <p:grpSpPr>
          <a:xfrm>
            <a:off x="4133999" y="2514746"/>
            <a:ext cx="705007" cy="1605652"/>
            <a:chOff x="4133999" y="2514746"/>
            <a:chExt cx="705007" cy="1605652"/>
          </a:xfrm>
        </p:grpSpPr>
        <p:sp>
          <p:nvSpPr>
            <p:cNvPr id="7" name="Rectangle: Rounded Corners 6">
              <a:extLst>
                <a:ext uri="{FF2B5EF4-FFF2-40B4-BE49-F238E27FC236}">
                  <a16:creationId xmlns:a16="http://schemas.microsoft.com/office/drawing/2014/main" id="{D2514694-88CD-AEA9-3572-15CD9BB5837E}"/>
                </a:ext>
              </a:extLst>
            </p:cNvPr>
            <p:cNvSpPr/>
            <p:nvPr userDrawn="1"/>
          </p:nvSpPr>
          <p:spPr>
            <a:xfrm rot="20172968">
              <a:off x="4133999" y="3008077"/>
              <a:ext cx="705007" cy="1112321"/>
            </a:xfrm>
            <a:prstGeom prst="roundRect">
              <a:avLst>
                <a:gd name="adj" fmla="val 50000"/>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Rectangle: Rounded Corners 7">
              <a:extLst>
                <a:ext uri="{FF2B5EF4-FFF2-40B4-BE49-F238E27FC236}">
                  <a16:creationId xmlns:a16="http://schemas.microsoft.com/office/drawing/2014/main" id="{5A7F9D36-0E48-4830-E918-EAF1937E1048}"/>
                </a:ext>
              </a:extLst>
            </p:cNvPr>
            <p:cNvSpPr/>
            <p:nvPr userDrawn="1"/>
          </p:nvSpPr>
          <p:spPr>
            <a:xfrm rot="20172968">
              <a:off x="4332825" y="3225705"/>
              <a:ext cx="144373" cy="307252"/>
            </a:xfrm>
            <a:prstGeom prst="roundRect">
              <a:avLst>
                <a:gd name="adj" fmla="val 50000"/>
              </a:avLst>
            </a:prstGeom>
            <a:noFill/>
            <a:ln w="889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Rounded Corners 9">
              <a:extLst>
                <a:ext uri="{FF2B5EF4-FFF2-40B4-BE49-F238E27FC236}">
                  <a16:creationId xmlns:a16="http://schemas.microsoft.com/office/drawing/2014/main" id="{B2A93E34-E87E-9C68-2D0E-BD6D51ED710F}"/>
                </a:ext>
              </a:extLst>
            </p:cNvPr>
            <p:cNvSpPr/>
            <p:nvPr userDrawn="1"/>
          </p:nvSpPr>
          <p:spPr>
            <a:xfrm rot="4162640">
              <a:off x="3890776" y="2767068"/>
              <a:ext cx="594761" cy="9011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2" name="Rectangle: Top Corners Rounded 11">
            <a:extLst>
              <a:ext uri="{FF2B5EF4-FFF2-40B4-BE49-F238E27FC236}">
                <a16:creationId xmlns:a16="http://schemas.microsoft.com/office/drawing/2014/main" id="{B32A5D38-959D-CC01-77E6-BF1D28840B2E}"/>
              </a:ext>
            </a:extLst>
          </p:cNvPr>
          <p:cNvSpPr/>
          <p:nvPr userDrawn="1"/>
        </p:nvSpPr>
        <p:spPr>
          <a:xfrm rot="5400000">
            <a:off x="3953649" y="1945262"/>
            <a:ext cx="278610" cy="941039"/>
          </a:xfrm>
          <a:custGeom>
            <a:avLst/>
            <a:gdLst>
              <a:gd name="connsiteX0" fmla="*/ 139305 w 278609"/>
              <a:gd name="connsiteY0" fmla="*/ 0 h 941039"/>
              <a:gd name="connsiteX1" fmla="*/ 139305 w 278609"/>
              <a:gd name="connsiteY1" fmla="*/ 0 h 941039"/>
              <a:gd name="connsiteX2" fmla="*/ 278610 w 278609"/>
              <a:gd name="connsiteY2" fmla="*/ 139305 h 941039"/>
              <a:gd name="connsiteX3" fmla="*/ 278609 w 278609"/>
              <a:gd name="connsiteY3" fmla="*/ 941039 h 941039"/>
              <a:gd name="connsiteX4" fmla="*/ 278609 w 278609"/>
              <a:gd name="connsiteY4" fmla="*/ 941039 h 941039"/>
              <a:gd name="connsiteX5" fmla="*/ 0 w 278609"/>
              <a:gd name="connsiteY5" fmla="*/ 941039 h 941039"/>
              <a:gd name="connsiteX6" fmla="*/ 0 w 278609"/>
              <a:gd name="connsiteY6" fmla="*/ 941039 h 941039"/>
              <a:gd name="connsiteX7" fmla="*/ 0 w 278609"/>
              <a:gd name="connsiteY7" fmla="*/ 139305 h 941039"/>
              <a:gd name="connsiteX8" fmla="*/ 139305 w 278609"/>
              <a:gd name="connsiteY8" fmla="*/ 0 h 941039"/>
              <a:gd name="connsiteX0" fmla="*/ 139305 w 278610"/>
              <a:gd name="connsiteY0" fmla="*/ 0 h 943973"/>
              <a:gd name="connsiteX1" fmla="*/ 139305 w 278610"/>
              <a:gd name="connsiteY1" fmla="*/ 0 h 943973"/>
              <a:gd name="connsiteX2" fmla="*/ 278610 w 278610"/>
              <a:gd name="connsiteY2" fmla="*/ 139305 h 943973"/>
              <a:gd name="connsiteX3" fmla="*/ 278609 w 278610"/>
              <a:gd name="connsiteY3" fmla="*/ 941039 h 943973"/>
              <a:gd name="connsiteX4" fmla="*/ 278609 w 278610"/>
              <a:gd name="connsiteY4" fmla="*/ 941039 h 943973"/>
              <a:gd name="connsiteX5" fmla="*/ 116680 w 278610"/>
              <a:gd name="connsiteY5" fmla="*/ 943973 h 943973"/>
              <a:gd name="connsiteX6" fmla="*/ 0 w 278610"/>
              <a:gd name="connsiteY6" fmla="*/ 941039 h 943973"/>
              <a:gd name="connsiteX7" fmla="*/ 0 w 278610"/>
              <a:gd name="connsiteY7" fmla="*/ 941039 h 943973"/>
              <a:gd name="connsiteX8" fmla="*/ 0 w 278610"/>
              <a:gd name="connsiteY8" fmla="*/ 139305 h 943973"/>
              <a:gd name="connsiteX9" fmla="*/ 139305 w 278610"/>
              <a:gd name="connsiteY9" fmla="*/ 0 h 943973"/>
              <a:gd name="connsiteX0" fmla="*/ 116680 w 278610"/>
              <a:gd name="connsiteY0" fmla="*/ 943973 h 1035413"/>
              <a:gd name="connsiteX1" fmla="*/ 0 w 278610"/>
              <a:gd name="connsiteY1" fmla="*/ 941039 h 1035413"/>
              <a:gd name="connsiteX2" fmla="*/ 0 w 278610"/>
              <a:gd name="connsiteY2" fmla="*/ 941039 h 1035413"/>
              <a:gd name="connsiteX3" fmla="*/ 0 w 278610"/>
              <a:gd name="connsiteY3" fmla="*/ 139305 h 1035413"/>
              <a:gd name="connsiteX4" fmla="*/ 139305 w 278610"/>
              <a:gd name="connsiteY4" fmla="*/ 0 h 1035413"/>
              <a:gd name="connsiteX5" fmla="*/ 139305 w 278610"/>
              <a:gd name="connsiteY5" fmla="*/ 0 h 1035413"/>
              <a:gd name="connsiteX6" fmla="*/ 278610 w 278610"/>
              <a:gd name="connsiteY6" fmla="*/ 139305 h 1035413"/>
              <a:gd name="connsiteX7" fmla="*/ 278609 w 278610"/>
              <a:gd name="connsiteY7" fmla="*/ 941039 h 1035413"/>
              <a:gd name="connsiteX8" fmla="*/ 278609 w 278610"/>
              <a:gd name="connsiteY8" fmla="*/ 941039 h 1035413"/>
              <a:gd name="connsiteX9" fmla="*/ 208120 w 278610"/>
              <a:gd name="connsiteY9" fmla="*/ 1035413 h 1035413"/>
              <a:gd name="connsiteX0" fmla="*/ 116680 w 278610"/>
              <a:gd name="connsiteY0" fmla="*/ 943973 h 943973"/>
              <a:gd name="connsiteX1" fmla="*/ 0 w 278610"/>
              <a:gd name="connsiteY1" fmla="*/ 941039 h 943973"/>
              <a:gd name="connsiteX2" fmla="*/ 0 w 278610"/>
              <a:gd name="connsiteY2" fmla="*/ 941039 h 943973"/>
              <a:gd name="connsiteX3" fmla="*/ 0 w 278610"/>
              <a:gd name="connsiteY3" fmla="*/ 139305 h 943973"/>
              <a:gd name="connsiteX4" fmla="*/ 139305 w 278610"/>
              <a:gd name="connsiteY4" fmla="*/ 0 h 943973"/>
              <a:gd name="connsiteX5" fmla="*/ 139305 w 278610"/>
              <a:gd name="connsiteY5" fmla="*/ 0 h 943973"/>
              <a:gd name="connsiteX6" fmla="*/ 278610 w 278610"/>
              <a:gd name="connsiteY6" fmla="*/ 139305 h 943973"/>
              <a:gd name="connsiteX7" fmla="*/ 278609 w 278610"/>
              <a:gd name="connsiteY7" fmla="*/ 941039 h 943973"/>
              <a:gd name="connsiteX8" fmla="*/ 278609 w 278610"/>
              <a:gd name="connsiteY8" fmla="*/ 941039 h 943973"/>
              <a:gd name="connsiteX0" fmla="*/ 0 w 278610"/>
              <a:gd name="connsiteY0" fmla="*/ 941039 h 941039"/>
              <a:gd name="connsiteX1" fmla="*/ 0 w 278610"/>
              <a:gd name="connsiteY1" fmla="*/ 941039 h 941039"/>
              <a:gd name="connsiteX2" fmla="*/ 0 w 278610"/>
              <a:gd name="connsiteY2" fmla="*/ 139305 h 941039"/>
              <a:gd name="connsiteX3" fmla="*/ 139305 w 278610"/>
              <a:gd name="connsiteY3" fmla="*/ 0 h 941039"/>
              <a:gd name="connsiteX4" fmla="*/ 139305 w 278610"/>
              <a:gd name="connsiteY4" fmla="*/ 0 h 941039"/>
              <a:gd name="connsiteX5" fmla="*/ 278610 w 278610"/>
              <a:gd name="connsiteY5" fmla="*/ 139305 h 941039"/>
              <a:gd name="connsiteX6" fmla="*/ 278609 w 278610"/>
              <a:gd name="connsiteY6" fmla="*/ 941039 h 941039"/>
              <a:gd name="connsiteX7" fmla="*/ 278609 w 278610"/>
              <a:gd name="connsiteY7" fmla="*/ 941039 h 9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10" h="941039">
                <a:moveTo>
                  <a:pt x="0" y="941039"/>
                </a:moveTo>
                <a:lnTo>
                  <a:pt x="0" y="941039"/>
                </a:lnTo>
                <a:lnTo>
                  <a:pt x="0" y="139305"/>
                </a:lnTo>
                <a:cubicBezTo>
                  <a:pt x="0" y="62369"/>
                  <a:pt x="62369" y="0"/>
                  <a:pt x="139305" y="0"/>
                </a:cubicBezTo>
                <a:lnTo>
                  <a:pt x="139305" y="0"/>
                </a:lnTo>
                <a:cubicBezTo>
                  <a:pt x="216241" y="0"/>
                  <a:pt x="278610" y="62369"/>
                  <a:pt x="278610" y="139305"/>
                </a:cubicBezTo>
                <a:cubicBezTo>
                  <a:pt x="278610" y="406550"/>
                  <a:pt x="278609" y="673794"/>
                  <a:pt x="278609" y="941039"/>
                </a:cubicBezTo>
                <a:lnTo>
                  <a:pt x="278609" y="941039"/>
                </a:lnTo>
              </a:path>
            </a:pathLst>
          </a:custGeom>
          <a:noFill/>
          <a:ln w="889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204135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25E78-848C-4609-9757-B2209AC72BFE}"/>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DD5DB38B-1155-496E-B349-06A91C6792F5}"/>
              </a:ext>
            </a:extLst>
          </p:cNvPr>
          <p:cNvSpPr>
            <a:spLocks noGrp="1"/>
          </p:cNvSpPr>
          <p:nvPr>
            <p:ph type="dt" sz="half" idx="10"/>
          </p:nvPr>
        </p:nvSpPr>
        <p:spPr/>
        <p:txBody>
          <a:bodyPr/>
          <a:lstStyle/>
          <a:p>
            <a:fld id="{A1912938-1DFD-4B53-A565-C14340BE585B}" type="datetime1">
              <a:rPr lang="en-IN" smtClean="0"/>
              <a:t>27-02-2023</a:t>
            </a:fld>
            <a:endParaRPr lang="en-IN" dirty="0"/>
          </a:p>
        </p:txBody>
      </p:sp>
      <p:sp>
        <p:nvSpPr>
          <p:cNvPr id="8" name="Footer Placeholder 7">
            <a:extLst>
              <a:ext uri="{FF2B5EF4-FFF2-40B4-BE49-F238E27FC236}">
                <a16:creationId xmlns:a16="http://schemas.microsoft.com/office/drawing/2014/main" id="{62F2DCAD-AC6C-4E1C-91DE-52AAE704FCC2}"/>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56433733-358A-497B-958C-DA8520561189}"/>
              </a:ext>
            </a:extLst>
          </p:cNvPr>
          <p:cNvSpPr>
            <a:spLocks noGrp="1"/>
          </p:cNvSpPr>
          <p:nvPr>
            <p:ph type="sldNum" sz="quarter" idx="12"/>
          </p:nvPr>
        </p:nvSpPr>
        <p:spPr/>
        <p:txBody>
          <a:bodyPr/>
          <a:lstStyle/>
          <a:p>
            <a:fld id="{9B606DC3-B9BD-4519-8992-154CA46BED54}" type="slidenum">
              <a:rPr lang="en-IN" smtClean="0"/>
              <a:pPr/>
              <a:t>‹#›</a:t>
            </a:fld>
            <a:endParaRPr lang="en-IN" dirty="0"/>
          </a:p>
        </p:txBody>
      </p:sp>
      <p:sp>
        <p:nvSpPr>
          <p:cNvPr id="3" name="Text Placeholder 2">
            <a:extLst>
              <a:ext uri="{FF2B5EF4-FFF2-40B4-BE49-F238E27FC236}">
                <a16:creationId xmlns:a16="http://schemas.microsoft.com/office/drawing/2014/main" id="{C084209C-AD7A-458B-94E7-7658E9AB6D15}"/>
              </a:ext>
            </a:extLst>
          </p:cNvPr>
          <p:cNvSpPr>
            <a:spLocks noGrp="1"/>
          </p:cNvSpPr>
          <p:nvPr>
            <p:ph type="body" sz="quarter" idx="13"/>
          </p:nvPr>
        </p:nvSpPr>
        <p:spPr>
          <a:xfrm>
            <a:off x="190500" y="723973"/>
            <a:ext cx="11798300" cy="228600"/>
          </a:xfrm>
        </p:spPr>
        <p:txBody>
          <a:bodyPr anchor="t">
            <a:normAutofit/>
          </a:bodyPr>
          <a:lstStyle>
            <a:lvl1pPr marL="0" indent="0">
              <a:lnSpc>
                <a:spcPct val="100000"/>
              </a:lnSpc>
              <a:spcBef>
                <a:spcPts val="0"/>
              </a:spcBef>
              <a:buNone/>
              <a:defRPr sz="800">
                <a:solidFill>
                  <a:schemeClr val="bg2">
                    <a:lumMod val="65000"/>
                  </a:schemeClr>
                </a:solidFill>
              </a:defRPr>
            </a:lvl1pPr>
          </a:lstStyle>
          <a:p>
            <a:pPr lvl="0"/>
            <a:r>
              <a:rPr lang="en-US" dirty="0"/>
              <a:t>Click to edit Master text styles</a:t>
            </a:r>
          </a:p>
        </p:txBody>
      </p:sp>
      <p:sp>
        <p:nvSpPr>
          <p:cNvPr id="11" name="Picture Placeholder 10">
            <a:extLst>
              <a:ext uri="{FF2B5EF4-FFF2-40B4-BE49-F238E27FC236}">
                <a16:creationId xmlns:a16="http://schemas.microsoft.com/office/drawing/2014/main" id="{9C1ABC83-7E5C-CDD3-2D03-05E0FF922001}"/>
              </a:ext>
            </a:extLst>
          </p:cNvPr>
          <p:cNvSpPr>
            <a:spLocks noGrp="1"/>
          </p:cNvSpPr>
          <p:nvPr>
            <p:ph type="pic" sz="quarter" idx="14"/>
          </p:nvPr>
        </p:nvSpPr>
        <p:spPr>
          <a:xfrm>
            <a:off x="235081" y="1224030"/>
            <a:ext cx="1725054" cy="1725052"/>
          </a:xfrm>
          <a:custGeom>
            <a:avLst/>
            <a:gdLst>
              <a:gd name="connsiteX0" fmla="*/ 862527 w 1725054"/>
              <a:gd name="connsiteY0" fmla="*/ 0 h 1725052"/>
              <a:gd name="connsiteX1" fmla="*/ 1725054 w 1725054"/>
              <a:gd name="connsiteY1" fmla="*/ 862526 h 1725052"/>
              <a:gd name="connsiteX2" fmla="*/ 862527 w 1725054"/>
              <a:gd name="connsiteY2" fmla="*/ 1725052 h 1725052"/>
              <a:gd name="connsiteX3" fmla="*/ 0 w 1725054"/>
              <a:gd name="connsiteY3" fmla="*/ 862526 h 1725052"/>
              <a:gd name="connsiteX4" fmla="*/ 862527 w 1725054"/>
              <a:gd name="connsiteY4" fmla="*/ 0 h 1725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054" h="1725052">
                <a:moveTo>
                  <a:pt x="862527" y="0"/>
                </a:moveTo>
                <a:cubicBezTo>
                  <a:pt x="1338888" y="0"/>
                  <a:pt x="1725054" y="386166"/>
                  <a:pt x="1725054" y="862526"/>
                </a:cubicBezTo>
                <a:cubicBezTo>
                  <a:pt x="1725054" y="1338886"/>
                  <a:pt x="1338888" y="1725052"/>
                  <a:pt x="862527" y="1725052"/>
                </a:cubicBezTo>
                <a:cubicBezTo>
                  <a:pt x="386166" y="1725052"/>
                  <a:pt x="0" y="1338886"/>
                  <a:pt x="0" y="862526"/>
                </a:cubicBezTo>
                <a:cubicBezTo>
                  <a:pt x="0" y="386166"/>
                  <a:pt x="386166" y="0"/>
                  <a:pt x="862527" y="0"/>
                </a:cubicBezTo>
                <a:close/>
              </a:path>
            </a:pathLst>
          </a:custGeom>
        </p:spPr>
        <p:txBody>
          <a:bodyPr wrap="square">
            <a:noAutofit/>
          </a:bodyPr>
          <a:lstStyle/>
          <a:p>
            <a:endParaRPr lang="en-IN"/>
          </a:p>
        </p:txBody>
      </p:sp>
    </p:spTree>
    <p:extLst>
      <p:ext uri="{BB962C8B-B14F-4D97-AF65-F5344CB8AC3E}">
        <p14:creationId xmlns:p14="http://schemas.microsoft.com/office/powerpoint/2010/main" val="383892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25E78-848C-4609-9757-B2209AC72BFE}"/>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DD5DB38B-1155-496E-B349-06A91C6792F5}"/>
              </a:ext>
            </a:extLst>
          </p:cNvPr>
          <p:cNvSpPr>
            <a:spLocks noGrp="1"/>
          </p:cNvSpPr>
          <p:nvPr>
            <p:ph type="dt" sz="half" idx="10"/>
          </p:nvPr>
        </p:nvSpPr>
        <p:spPr/>
        <p:txBody>
          <a:bodyPr/>
          <a:lstStyle/>
          <a:p>
            <a:fld id="{A1912938-1DFD-4B53-A565-C14340BE585B}" type="datetime1">
              <a:rPr lang="en-IN" smtClean="0"/>
              <a:t>27-02-2023</a:t>
            </a:fld>
            <a:endParaRPr lang="en-IN" dirty="0"/>
          </a:p>
        </p:txBody>
      </p:sp>
      <p:sp>
        <p:nvSpPr>
          <p:cNvPr id="8" name="Footer Placeholder 7">
            <a:extLst>
              <a:ext uri="{FF2B5EF4-FFF2-40B4-BE49-F238E27FC236}">
                <a16:creationId xmlns:a16="http://schemas.microsoft.com/office/drawing/2014/main" id="{62F2DCAD-AC6C-4E1C-91DE-52AAE704FCC2}"/>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56433733-358A-497B-958C-DA8520561189}"/>
              </a:ext>
            </a:extLst>
          </p:cNvPr>
          <p:cNvSpPr>
            <a:spLocks noGrp="1"/>
          </p:cNvSpPr>
          <p:nvPr>
            <p:ph type="sldNum" sz="quarter" idx="12"/>
          </p:nvPr>
        </p:nvSpPr>
        <p:spPr/>
        <p:txBody>
          <a:bodyPr/>
          <a:lstStyle/>
          <a:p>
            <a:fld id="{9B606DC3-B9BD-4519-8992-154CA46BED54}" type="slidenum">
              <a:rPr lang="en-IN" smtClean="0"/>
              <a:pPr/>
              <a:t>‹#›</a:t>
            </a:fld>
            <a:endParaRPr lang="en-IN" dirty="0"/>
          </a:p>
        </p:txBody>
      </p:sp>
      <p:sp>
        <p:nvSpPr>
          <p:cNvPr id="3" name="Text Placeholder 2">
            <a:extLst>
              <a:ext uri="{FF2B5EF4-FFF2-40B4-BE49-F238E27FC236}">
                <a16:creationId xmlns:a16="http://schemas.microsoft.com/office/drawing/2014/main" id="{C084209C-AD7A-458B-94E7-7658E9AB6D15}"/>
              </a:ext>
            </a:extLst>
          </p:cNvPr>
          <p:cNvSpPr>
            <a:spLocks noGrp="1"/>
          </p:cNvSpPr>
          <p:nvPr>
            <p:ph type="body" sz="quarter" idx="13"/>
          </p:nvPr>
        </p:nvSpPr>
        <p:spPr>
          <a:xfrm>
            <a:off x="190500" y="723973"/>
            <a:ext cx="11798300" cy="228600"/>
          </a:xfrm>
        </p:spPr>
        <p:txBody>
          <a:bodyPr anchor="t">
            <a:normAutofit/>
          </a:bodyPr>
          <a:lstStyle>
            <a:lvl1pPr marL="0" indent="0">
              <a:lnSpc>
                <a:spcPct val="100000"/>
              </a:lnSpc>
              <a:spcBef>
                <a:spcPts val="0"/>
              </a:spcBef>
              <a:buNone/>
              <a:defRPr sz="800">
                <a:solidFill>
                  <a:schemeClr val="bg2">
                    <a:lumMod val="65000"/>
                  </a:schemeClr>
                </a:solidFill>
              </a:defRPr>
            </a:lvl1pPr>
          </a:lstStyle>
          <a:p>
            <a:pPr lvl="0"/>
            <a:r>
              <a:rPr lang="en-US" dirty="0"/>
              <a:t>Click to edit Master text styles</a:t>
            </a:r>
          </a:p>
        </p:txBody>
      </p:sp>
      <p:sp>
        <p:nvSpPr>
          <p:cNvPr id="10" name="Picture Placeholder 9">
            <a:extLst>
              <a:ext uri="{FF2B5EF4-FFF2-40B4-BE49-F238E27FC236}">
                <a16:creationId xmlns:a16="http://schemas.microsoft.com/office/drawing/2014/main" id="{51FA17F3-0E96-3978-0948-28385004E65D}"/>
              </a:ext>
            </a:extLst>
          </p:cNvPr>
          <p:cNvSpPr>
            <a:spLocks noGrp="1"/>
          </p:cNvSpPr>
          <p:nvPr>
            <p:ph type="pic" sz="quarter" idx="14"/>
          </p:nvPr>
        </p:nvSpPr>
        <p:spPr>
          <a:xfrm>
            <a:off x="4825165" y="1455662"/>
            <a:ext cx="2541670" cy="2541670"/>
          </a:xfrm>
          <a:custGeom>
            <a:avLst/>
            <a:gdLst>
              <a:gd name="connsiteX0" fmla="*/ 1270835 w 2541670"/>
              <a:gd name="connsiteY0" fmla="*/ 0 h 2541670"/>
              <a:gd name="connsiteX1" fmla="*/ 2541670 w 2541670"/>
              <a:gd name="connsiteY1" fmla="*/ 1270835 h 2541670"/>
              <a:gd name="connsiteX2" fmla="*/ 1270835 w 2541670"/>
              <a:gd name="connsiteY2" fmla="*/ 2541670 h 2541670"/>
              <a:gd name="connsiteX3" fmla="*/ 0 w 2541670"/>
              <a:gd name="connsiteY3" fmla="*/ 1270835 h 2541670"/>
              <a:gd name="connsiteX4" fmla="*/ 1270835 w 2541670"/>
              <a:gd name="connsiteY4" fmla="*/ 0 h 254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670" h="2541670">
                <a:moveTo>
                  <a:pt x="1270835" y="0"/>
                </a:moveTo>
                <a:cubicBezTo>
                  <a:pt x="1972698" y="0"/>
                  <a:pt x="2541670" y="568972"/>
                  <a:pt x="2541670" y="1270835"/>
                </a:cubicBezTo>
                <a:cubicBezTo>
                  <a:pt x="2541670" y="1972698"/>
                  <a:pt x="1972698" y="2541670"/>
                  <a:pt x="1270835" y="2541670"/>
                </a:cubicBezTo>
                <a:cubicBezTo>
                  <a:pt x="568972" y="2541670"/>
                  <a:pt x="0" y="1972698"/>
                  <a:pt x="0" y="1270835"/>
                </a:cubicBezTo>
                <a:cubicBezTo>
                  <a:pt x="0" y="568972"/>
                  <a:pt x="568972" y="0"/>
                  <a:pt x="1270835" y="0"/>
                </a:cubicBezTo>
                <a:close/>
              </a:path>
            </a:pathLst>
          </a:custGeom>
        </p:spPr>
        <p:txBody>
          <a:bodyPr wrap="square">
            <a:noAutofit/>
          </a:bodyPr>
          <a:lstStyle/>
          <a:p>
            <a:endParaRPr lang="en-IN"/>
          </a:p>
        </p:txBody>
      </p:sp>
    </p:spTree>
    <p:extLst>
      <p:ext uri="{BB962C8B-B14F-4D97-AF65-F5344CB8AC3E}">
        <p14:creationId xmlns:p14="http://schemas.microsoft.com/office/powerpoint/2010/main" val="3575917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25E78-848C-4609-9757-B2209AC72BFE}"/>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DD5DB38B-1155-496E-B349-06A91C6792F5}"/>
              </a:ext>
            </a:extLst>
          </p:cNvPr>
          <p:cNvSpPr>
            <a:spLocks noGrp="1"/>
          </p:cNvSpPr>
          <p:nvPr>
            <p:ph type="dt" sz="half" idx="10"/>
          </p:nvPr>
        </p:nvSpPr>
        <p:spPr/>
        <p:txBody>
          <a:bodyPr/>
          <a:lstStyle/>
          <a:p>
            <a:fld id="{A1912938-1DFD-4B53-A565-C14340BE585B}" type="datetime1">
              <a:rPr lang="en-IN" smtClean="0"/>
              <a:t>27-02-2023</a:t>
            </a:fld>
            <a:endParaRPr lang="en-IN" dirty="0"/>
          </a:p>
        </p:txBody>
      </p:sp>
      <p:sp>
        <p:nvSpPr>
          <p:cNvPr id="8" name="Footer Placeholder 7">
            <a:extLst>
              <a:ext uri="{FF2B5EF4-FFF2-40B4-BE49-F238E27FC236}">
                <a16:creationId xmlns:a16="http://schemas.microsoft.com/office/drawing/2014/main" id="{62F2DCAD-AC6C-4E1C-91DE-52AAE704FCC2}"/>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56433733-358A-497B-958C-DA8520561189}"/>
              </a:ext>
            </a:extLst>
          </p:cNvPr>
          <p:cNvSpPr>
            <a:spLocks noGrp="1"/>
          </p:cNvSpPr>
          <p:nvPr>
            <p:ph type="sldNum" sz="quarter" idx="12"/>
          </p:nvPr>
        </p:nvSpPr>
        <p:spPr/>
        <p:txBody>
          <a:bodyPr/>
          <a:lstStyle/>
          <a:p>
            <a:fld id="{9B606DC3-B9BD-4519-8992-154CA46BED54}" type="slidenum">
              <a:rPr lang="en-IN" smtClean="0"/>
              <a:pPr/>
              <a:t>‹#›</a:t>
            </a:fld>
            <a:endParaRPr lang="en-IN" dirty="0"/>
          </a:p>
        </p:txBody>
      </p:sp>
      <p:sp>
        <p:nvSpPr>
          <p:cNvPr id="3" name="Text Placeholder 2">
            <a:extLst>
              <a:ext uri="{FF2B5EF4-FFF2-40B4-BE49-F238E27FC236}">
                <a16:creationId xmlns:a16="http://schemas.microsoft.com/office/drawing/2014/main" id="{C084209C-AD7A-458B-94E7-7658E9AB6D15}"/>
              </a:ext>
            </a:extLst>
          </p:cNvPr>
          <p:cNvSpPr>
            <a:spLocks noGrp="1"/>
          </p:cNvSpPr>
          <p:nvPr>
            <p:ph type="body" sz="quarter" idx="13"/>
          </p:nvPr>
        </p:nvSpPr>
        <p:spPr>
          <a:xfrm>
            <a:off x="190500" y="723973"/>
            <a:ext cx="11798300" cy="228600"/>
          </a:xfrm>
        </p:spPr>
        <p:txBody>
          <a:bodyPr anchor="t">
            <a:normAutofit/>
          </a:bodyPr>
          <a:lstStyle>
            <a:lvl1pPr marL="0" indent="0">
              <a:lnSpc>
                <a:spcPct val="100000"/>
              </a:lnSpc>
              <a:spcBef>
                <a:spcPts val="0"/>
              </a:spcBef>
              <a:buNone/>
              <a:defRPr sz="800">
                <a:solidFill>
                  <a:schemeClr val="bg2">
                    <a:lumMod val="65000"/>
                  </a:schemeClr>
                </a:solidFill>
              </a:defRPr>
            </a:lvl1pPr>
          </a:lstStyle>
          <a:p>
            <a:pPr lvl="0"/>
            <a:r>
              <a:rPr lang="en-US" dirty="0"/>
              <a:t>Click to edit Master text styles</a:t>
            </a:r>
          </a:p>
        </p:txBody>
      </p:sp>
      <p:sp>
        <p:nvSpPr>
          <p:cNvPr id="11" name="Picture Placeholder 10">
            <a:extLst>
              <a:ext uri="{FF2B5EF4-FFF2-40B4-BE49-F238E27FC236}">
                <a16:creationId xmlns:a16="http://schemas.microsoft.com/office/drawing/2014/main" id="{263F8F02-FA13-83C6-A08C-9DD86A905442}"/>
              </a:ext>
            </a:extLst>
          </p:cNvPr>
          <p:cNvSpPr>
            <a:spLocks noGrp="1"/>
          </p:cNvSpPr>
          <p:nvPr>
            <p:ph type="pic" sz="quarter" idx="14"/>
          </p:nvPr>
        </p:nvSpPr>
        <p:spPr>
          <a:xfrm>
            <a:off x="5210914" y="2892010"/>
            <a:ext cx="1859072" cy="1859072"/>
          </a:xfrm>
          <a:custGeom>
            <a:avLst/>
            <a:gdLst>
              <a:gd name="connsiteX0" fmla="*/ 929536 w 1859072"/>
              <a:gd name="connsiteY0" fmla="*/ 0 h 1859072"/>
              <a:gd name="connsiteX1" fmla="*/ 1859072 w 1859072"/>
              <a:gd name="connsiteY1" fmla="*/ 929536 h 1859072"/>
              <a:gd name="connsiteX2" fmla="*/ 929536 w 1859072"/>
              <a:gd name="connsiteY2" fmla="*/ 1859072 h 1859072"/>
              <a:gd name="connsiteX3" fmla="*/ 0 w 1859072"/>
              <a:gd name="connsiteY3" fmla="*/ 929536 h 1859072"/>
              <a:gd name="connsiteX4" fmla="*/ 929536 w 1859072"/>
              <a:gd name="connsiteY4" fmla="*/ 0 h 185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072" h="1859072">
                <a:moveTo>
                  <a:pt x="929536" y="0"/>
                </a:moveTo>
                <a:cubicBezTo>
                  <a:pt x="1442904" y="0"/>
                  <a:pt x="1859072" y="416168"/>
                  <a:pt x="1859072" y="929536"/>
                </a:cubicBezTo>
                <a:cubicBezTo>
                  <a:pt x="1859072" y="1442904"/>
                  <a:pt x="1442904" y="1859072"/>
                  <a:pt x="929536" y="1859072"/>
                </a:cubicBezTo>
                <a:cubicBezTo>
                  <a:pt x="416168" y="1859072"/>
                  <a:pt x="0" y="1442904"/>
                  <a:pt x="0" y="929536"/>
                </a:cubicBezTo>
                <a:cubicBezTo>
                  <a:pt x="0" y="416168"/>
                  <a:pt x="416168" y="0"/>
                  <a:pt x="929536" y="0"/>
                </a:cubicBezTo>
                <a:close/>
              </a:path>
            </a:pathLst>
          </a:custGeom>
        </p:spPr>
        <p:txBody>
          <a:bodyPr wrap="square">
            <a:noAutofit/>
          </a:bodyPr>
          <a:lstStyle/>
          <a:p>
            <a:endParaRPr lang="en-IN"/>
          </a:p>
        </p:txBody>
      </p:sp>
    </p:spTree>
    <p:extLst>
      <p:ext uri="{BB962C8B-B14F-4D97-AF65-F5344CB8AC3E}">
        <p14:creationId xmlns:p14="http://schemas.microsoft.com/office/powerpoint/2010/main" val="265070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25E78-848C-4609-9757-B2209AC72BFE}"/>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DD5DB38B-1155-496E-B349-06A91C6792F5}"/>
              </a:ext>
            </a:extLst>
          </p:cNvPr>
          <p:cNvSpPr>
            <a:spLocks noGrp="1"/>
          </p:cNvSpPr>
          <p:nvPr>
            <p:ph type="dt" sz="half" idx="10"/>
          </p:nvPr>
        </p:nvSpPr>
        <p:spPr/>
        <p:txBody>
          <a:bodyPr/>
          <a:lstStyle/>
          <a:p>
            <a:fld id="{A1912938-1DFD-4B53-A565-C14340BE585B}" type="datetime1">
              <a:rPr lang="en-IN" smtClean="0"/>
              <a:t>27-02-2023</a:t>
            </a:fld>
            <a:endParaRPr lang="en-IN" dirty="0"/>
          </a:p>
        </p:txBody>
      </p:sp>
      <p:sp>
        <p:nvSpPr>
          <p:cNvPr id="8" name="Footer Placeholder 7">
            <a:extLst>
              <a:ext uri="{FF2B5EF4-FFF2-40B4-BE49-F238E27FC236}">
                <a16:creationId xmlns:a16="http://schemas.microsoft.com/office/drawing/2014/main" id="{62F2DCAD-AC6C-4E1C-91DE-52AAE704FCC2}"/>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56433733-358A-497B-958C-DA8520561189}"/>
              </a:ext>
            </a:extLst>
          </p:cNvPr>
          <p:cNvSpPr>
            <a:spLocks noGrp="1"/>
          </p:cNvSpPr>
          <p:nvPr>
            <p:ph type="sldNum" sz="quarter" idx="12"/>
          </p:nvPr>
        </p:nvSpPr>
        <p:spPr/>
        <p:txBody>
          <a:bodyPr/>
          <a:lstStyle/>
          <a:p>
            <a:fld id="{9B606DC3-B9BD-4519-8992-154CA46BED54}" type="slidenum">
              <a:rPr lang="en-IN" smtClean="0"/>
              <a:pPr/>
              <a:t>‹#›</a:t>
            </a:fld>
            <a:endParaRPr lang="en-IN" dirty="0"/>
          </a:p>
        </p:txBody>
      </p:sp>
      <p:sp>
        <p:nvSpPr>
          <p:cNvPr id="3" name="Text Placeholder 2">
            <a:extLst>
              <a:ext uri="{FF2B5EF4-FFF2-40B4-BE49-F238E27FC236}">
                <a16:creationId xmlns:a16="http://schemas.microsoft.com/office/drawing/2014/main" id="{C084209C-AD7A-458B-94E7-7658E9AB6D15}"/>
              </a:ext>
            </a:extLst>
          </p:cNvPr>
          <p:cNvSpPr>
            <a:spLocks noGrp="1"/>
          </p:cNvSpPr>
          <p:nvPr>
            <p:ph type="body" sz="quarter" idx="13"/>
          </p:nvPr>
        </p:nvSpPr>
        <p:spPr>
          <a:xfrm>
            <a:off x="190500" y="723973"/>
            <a:ext cx="11798300" cy="228600"/>
          </a:xfrm>
        </p:spPr>
        <p:txBody>
          <a:bodyPr anchor="t">
            <a:normAutofit/>
          </a:bodyPr>
          <a:lstStyle>
            <a:lvl1pPr marL="0" indent="0">
              <a:lnSpc>
                <a:spcPct val="100000"/>
              </a:lnSpc>
              <a:spcBef>
                <a:spcPts val="0"/>
              </a:spcBef>
              <a:buNone/>
              <a:defRPr sz="800">
                <a:solidFill>
                  <a:schemeClr val="bg2">
                    <a:lumMod val="65000"/>
                  </a:schemeClr>
                </a:solidFill>
              </a:defRPr>
            </a:lvl1pPr>
          </a:lstStyle>
          <a:p>
            <a:pPr lvl="0"/>
            <a:r>
              <a:rPr lang="en-US" dirty="0"/>
              <a:t>Click to edit Master text styles</a:t>
            </a:r>
          </a:p>
        </p:txBody>
      </p:sp>
      <p:sp>
        <p:nvSpPr>
          <p:cNvPr id="11" name="Picture Placeholder 10">
            <a:extLst>
              <a:ext uri="{FF2B5EF4-FFF2-40B4-BE49-F238E27FC236}">
                <a16:creationId xmlns:a16="http://schemas.microsoft.com/office/drawing/2014/main" id="{6F629FDE-F639-9A99-78A3-DE87109C9986}"/>
              </a:ext>
            </a:extLst>
          </p:cNvPr>
          <p:cNvSpPr>
            <a:spLocks noGrp="1"/>
          </p:cNvSpPr>
          <p:nvPr>
            <p:ph type="pic" sz="quarter" idx="14"/>
          </p:nvPr>
        </p:nvSpPr>
        <p:spPr>
          <a:xfrm>
            <a:off x="9366597" y="4223497"/>
            <a:ext cx="2271666" cy="2272433"/>
          </a:xfrm>
          <a:custGeom>
            <a:avLst/>
            <a:gdLst>
              <a:gd name="connsiteX0" fmla="*/ 1161781 w 2271666"/>
              <a:gd name="connsiteY0" fmla="*/ 368 h 2272433"/>
              <a:gd name="connsiteX1" fmla="*/ 1523736 w 2271666"/>
              <a:gd name="connsiteY1" fmla="*/ 65705 h 2272433"/>
              <a:gd name="connsiteX2" fmla="*/ 1596291 w 2271666"/>
              <a:gd name="connsiteY2" fmla="*/ 92823 h 2272433"/>
              <a:gd name="connsiteX3" fmla="*/ 1878350 w 2271666"/>
              <a:gd name="connsiteY3" fmla="*/ 259144 h 2272433"/>
              <a:gd name="connsiteX4" fmla="*/ 2189431 w 2271666"/>
              <a:gd name="connsiteY4" fmla="*/ 657773 h 2272433"/>
              <a:gd name="connsiteX5" fmla="*/ 2267429 w 2271666"/>
              <a:gd name="connsiteY5" fmla="*/ 1004879 h 2272433"/>
              <a:gd name="connsiteX6" fmla="*/ 2185803 w 2271666"/>
              <a:gd name="connsiteY6" fmla="*/ 1574350 h 2272433"/>
              <a:gd name="connsiteX7" fmla="*/ 1832096 w 2271666"/>
              <a:gd name="connsiteY7" fmla="*/ 2026311 h 2272433"/>
              <a:gd name="connsiteX8" fmla="*/ 1206306 w 2271666"/>
              <a:gd name="connsiteY8" fmla="*/ 2270370 h 2272433"/>
              <a:gd name="connsiteX9" fmla="*/ 616793 w 2271666"/>
              <a:gd name="connsiteY9" fmla="*/ 2143821 h 2272433"/>
              <a:gd name="connsiteX10" fmla="*/ 181461 w 2271666"/>
              <a:gd name="connsiteY10" fmla="*/ 1737056 h 2272433"/>
              <a:gd name="connsiteX11" fmla="*/ 73 w 2271666"/>
              <a:gd name="connsiteY11" fmla="*/ 1131428 h 2272433"/>
              <a:gd name="connsiteX12" fmla="*/ 117976 w 2271666"/>
              <a:gd name="connsiteY12" fmla="*/ 616193 h 2272433"/>
              <a:gd name="connsiteX13" fmla="*/ 553308 w 2271666"/>
              <a:gd name="connsiteY13" fmla="*/ 173271 h 2272433"/>
              <a:gd name="connsiteX14" fmla="*/ 1070265 w 2271666"/>
              <a:gd name="connsiteY14" fmla="*/ 1526 h 2272433"/>
              <a:gd name="connsiteX15" fmla="*/ 1161781 w 2271666"/>
              <a:gd name="connsiteY15" fmla="*/ 368 h 22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1666" h="2272433">
                <a:moveTo>
                  <a:pt x="1161781" y="368"/>
                </a:moveTo>
                <a:cubicBezTo>
                  <a:pt x="1262026" y="2826"/>
                  <a:pt x="1387014" y="18249"/>
                  <a:pt x="1523736" y="65705"/>
                </a:cubicBezTo>
                <a:cubicBezTo>
                  <a:pt x="1548223" y="73840"/>
                  <a:pt x="1572711" y="82879"/>
                  <a:pt x="1596291" y="92823"/>
                </a:cubicBezTo>
                <a:cubicBezTo>
                  <a:pt x="1697869" y="135307"/>
                  <a:pt x="1792191" y="191350"/>
                  <a:pt x="1878350" y="259144"/>
                </a:cubicBezTo>
                <a:cubicBezTo>
                  <a:pt x="2011671" y="363999"/>
                  <a:pt x="2130480" y="500491"/>
                  <a:pt x="2189431" y="657773"/>
                </a:cubicBezTo>
                <a:cubicBezTo>
                  <a:pt x="2231151" y="768956"/>
                  <a:pt x="2257452" y="886465"/>
                  <a:pt x="2267429" y="1004879"/>
                </a:cubicBezTo>
                <a:cubicBezTo>
                  <a:pt x="2288287" y="1262497"/>
                  <a:pt x="2227523" y="1464975"/>
                  <a:pt x="2185803" y="1574350"/>
                </a:cubicBezTo>
                <a:cubicBezTo>
                  <a:pt x="2141363" y="1673782"/>
                  <a:pt x="2039786" y="1864509"/>
                  <a:pt x="1832096" y="2026311"/>
                </a:cubicBezTo>
                <a:cubicBezTo>
                  <a:pt x="1579059" y="2223366"/>
                  <a:pt x="1315139" y="2260426"/>
                  <a:pt x="1206306" y="2270370"/>
                </a:cubicBezTo>
                <a:cubicBezTo>
                  <a:pt x="1105635" y="2276697"/>
                  <a:pt x="870737" y="2276697"/>
                  <a:pt x="616793" y="2143821"/>
                </a:cubicBezTo>
                <a:cubicBezTo>
                  <a:pt x="366478" y="2012752"/>
                  <a:pt x="234064" y="1822928"/>
                  <a:pt x="181461" y="1737056"/>
                </a:cubicBezTo>
                <a:cubicBezTo>
                  <a:pt x="123417" y="1646664"/>
                  <a:pt x="2794" y="1430626"/>
                  <a:pt x="73" y="1131428"/>
                </a:cubicBezTo>
                <a:cubicBezTo>
                  <a:pt x="-2648" y="892793"/>
                  <a:pt x="71721" y="710201"/>
                  <a:pt x="117976" y="616193"/>
                </a:cubicBezTo>
                <a:cubicBezTo>
                  <a:pt x="175113" y="517666"/>
                  <a:pt x="306619" y="321515"/>
                  <a:pt x="553308" y="173271"/>
                </a:cubicBezTo>
                <a:cubicBezTo>
                  <a:pt x="761904" y="47626"/>
                  <a:pt x="959617" y="12373"/>
                  <a:pt x="1070265" y="1526"/>
                </a:cubicBezTo>
                <a:cubicBezTo>
                  <a:pt x="1097700" y="170"/>
                  <a:pt x="1128366" y="-451"/>
                  <a:pt x="1161781" y="368"/>
                </a:cubicBezTo>
                <a:close/>
              </a:path>
            </a:pathLst>
          </a:custGeom>
        </p:spPr>
        <p:txBody>
          <a:bodyPr wrap="square">
            <a:noAutofit/>
          </a:bodyPr>
          <a:lstStyle/>
          <a:p>
            <a:endParaRPr lang="en-IN"/>
          </a:p>
        </p:txBody>
      </p:sp>
    </p:spTree>
    <p:extLst>
      <p:ext uri="{BB962C8B-B14F-4D97-AF65-F5344CB8AC3E}">
        <p14:creationId xmlns:p14="http://schemas.microsoft.com/office/powerpoint/2010/main" val="289732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25E78-848C-4609-9757-B2209AC72BFE}"/>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DD5DB38B-1155-496E-B349-06A91C6792F5}"/>
              </a:ext>
            </a:extLst>
          </p:cNvPr>
          <p:cNvSpPr>
            <a:spLocks noGrp="1"/>
          </p:cNvSpPr>
          <p:nvPr>
            <p:ph type="dt" sz="half" idx="10"/>
          </p:nvPr>
        </p:nvSpPr>
        <p:spPr/>
        <p:txBody>
          <a:bodyPr/>
          <a:lstStyle/>
          <a:p>
            <a:fld id="{A1912938-1DFD-4B53-A565-C14340BE585B}" type="datetime1">
              <a:rPr lang="en-IN" smtClean="0"/>
              <a:t>27-02-2023</a:t>
            </a:fld>
            <a:endParaRPr lang="en-IN" dirty="0"/>
          </a:p>
        </p:txBody>
      </p:sp>
      <p:sp>
        <p:nvSpPr>
          <p:cNvPr id="8" name="Footer Placeholder 7">
            <a:extLst>
              <a:ext uri="{FF2B5EF4-FFF2-40B4-BE49-F238E27FC236}">
                <a16:creationId xmlns:a16="http://schemas.microsoft.com/office/drawing/2014/main" id="{62F2DCAD-AC6C-4E1C-91DE-52AAE704FCC2}"/>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56433733-358A-497B-958C-DA8520561189}"/>
              </a:ext>
            </a:extLst>
          </p:cNvPr>
          <p:cNvSpPr>
            <a:spLocks noGrp="1"/>
          </p:cNvSpPr>
          <p:nvPr>
            <p:ph type="sldNum" sz="quarter" idx="12"/>
          </p:nvPr>
        </p:nvSpPr>
        <p:spPr/>
        <p:txBody>
          <a:bodyPr/>
          <a:lstStyle/>
          <a:p>
            <a:fld id="{9B606DC3-B9BD-4519-8992-154CA46BED54}" type="slidenum">
              <a:rPr lang="en-IN" smtClean="0"/>
              <a:pPr/>
              <a:t>‹#›</a:t>
            </a:fld>
            <a:endParaRPr lang="en-IN" dirty="0"/>
          </a:p>
        </p:txBody>
      </p:sp>
      <p:sp>
        <p:nvSpPr>
          <p:cNvPr id="3" name="Text Placeholder 2">
            <a:extLst>
              <a:ext uri="{FF2B5EF4-FFF2-40B4-BE49-F238E27FC236}">
                <a16:creationId xmlns:a16="http://schemas.microsoft.com/office/drawing/2014/main" id="{C084209C-AD7A-458B-94E7-7658E9AB6D15}"/>
              </a:ext>
            </a:extLst>
          </p:cNvPr>
          <p:cNvSpPr>
            <a:spLocks noGrp="1"/>
          </p:cNvSpPr>
          <p:nvPr>
            <p:ph type="body" sz="quarter" idx="13"/>
          </p:nvPr>
        </p:nvSpPr>
        <p:spPr>
          <a:xfrm>
            <a:off x="190500" y="723973"/>
            <a:ext cx="11798300" cy="228600"/>
          </a:xfrm>
        </p:spPr>
        <p:txBody>
          <a:bodyPr anchor="t">
            <a:normAutofit/>
          </a:bodyPr>
          <a:lstStyle>
            <a:lvl1pPr marL="0" indent="0">
              <a:lnSpc>
                <a:spcPct val="100000"/>
              </a:lnSpc>
              <a:spcBef>
                <a:spcPts val="0"/>
              </a:spcBef>
              <a:buNone/>
              <a:defRPr sz="800">
                <a:solidFill>
                  <a:schemeClr val="bg2">
                    <a:lumMod val="65000"/>
                  </a:schemeClr>
                </a:solidFill>
              </a:defRPr>
            </a:lvl1pPr>
          </a:lstStyle>
          <a:p>
            <a:pPr lvl="0"/>
            <a:r>
              <a:rPr lang="en-US" dirty="0"/>
              <a:t>Click to edit Master text styles</a:t>
            </a:r>
          </a:p>
        </p:txBody>
      </p:sp>
      <p:sp>
        <p:nvSpPr>
          <p:cNvPr id="11" name="Picture Placeholder 10">
            <a:extLst>
              <a:ext uri="{FF2B5EF4-FFF2-40B4-BE49-F238E27FC236}">
                <a16:creationId xmlns:a16="http://schemas.microsoft.com/office/drawing/2014/main" id="{FA23BC5E-0FB5-6E1C-158D-4C366CD18798}"/>
              </a:ext>
            </a:extLst>
          </p:cNvPr>
          <p:cNvSpPr>
            <a:spLocks noGrp="1"/>
          </p:cNvSpPr>
          <p:nvPr>
            <p:ph type="pic" sz="quarter" idx="14"/>
          </p:nvPr>
        </p:nvSpPr>
        <p:spPr>
          <a:xfrm>
            <a:off x="4874832" y="1168490"/>
            <a:ext cx="2454882" cy="2454882"/>
          </a:xfrm>
          <a:custGeom>
            <a:avLst/>
            <a:gdLst>
              <a:gd name="connsiteX0" fmla="*/ 1227441 w 2454882"/>
              <a:gd name="connsiteY0" fmla="*/ 0 h 2454882"/>
              <a:gd name="connsiteX1" fmla="*/ 2454882 w 2454882"/>
              <a:gd name="connsiteY1" fmla="*/ 1227441 h 2454882"/>
              <a:gd name="connsiteX2" fmla="*/ 1227441 w 2454882"/>
              <a:gd name="connsiteY2" fmla="*/ 2454882 h 2454882"/>
              <a:gd name="connsiteX3" fmla="*/ 0 w 2454882"/>
              <a:gd name="connsiteY3" fmla="*/ 1227441 h 2454882"/>
              <a:gd name="connsiteX4" fmla="*/ 1227441 w 2454882"/>
              <a:gd name="connsiteY4" fmla="*/ 0 h 2454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882" h="2454882">
                <a:moveTo>
                  <a:pt x="1227441" y="0"/>
                </a:moveTo>
                <a:cubicBezTo>
                  <a:pt x="1905338" y="0"/>
                  <a:pt x="2454882" y="549544"/>
                  <a:pt x="2454882" y="1227441"/>
                </a:cubicBezTo>
                <a:cubicBezTo>
                  <a:pt x="2454882" y="1905338"/>
                  <a:pt x="1905338" y="2454882"/>
                  <a:pt x="1227441" y="2454882"/>
                </a:cubicBezTo>
                <a:cubicBezTo>
                  <a:pt x="549544" y="2454882"/>
                  <a:pt x="0" y="1905338"/>
                  <a:pt x="0" y="1227441"/>
                </a:cubicBezTo>
                <a:cubicBezTo>
                  <a:pt x="0" y="549544"/>
                  <a:pt x="549544" y="0"/>
                  <a:pt x="1227441" y="0"/>
                </a:cubicBezTo>
                <a:close/>
              </a:path>
            </a:pathLst>
          </a:custGeom>
        </p:spPr>
        <p:txBody>
          <a:bodyPr wrap="square">
            <a:noAutofit/>
          </a:bodyPr>
          <a:lstStyle/>
          <a:p>
            <a:endParaRPr lang="en-IN"/>
          </a:p>
        </p:txBody>
      </p:sp>
    </p:spTree>
    <p:extLst>
      <p:ext uri="{BB962C8B-B14F-4D97-AF65-F5344CB8AC3E}">
        <p14:creationId xmlns:p14="http://schemas.microsoft.com/office/powerpoint/2010/main" val="1487374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25E78-848C-4609-9757-B2209AC72BFE}"/>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DD5DB38B-1155-496E-B349-06A91C6792F5}"/>
              </a:ext>
            </a:extLst>
          </p:cNvPr>
          <p:cNvSpPr>
            <a:spLocks noGrp="1"/>
          </p:cNvSpPr>
          <p:nvPr>
            <p:ph type="dt" sz="half" idx="10"/>
          </p:nvPr>
        </p:nvSpPr>
        <p:spPr/>
        <p:txBody>
          <a:bodyPr/>
          <a:lstStyle/>
          <a:p>
            <a:fld id="{A1912938-1DFD-4B53-A565-C14340BE585B}" type="datetime1">
              <a:rPr lang="en-IN" smtClean="0"/>
              <a:t>27-02-2023</a:t>
            </a:fld>
            <a:endParaRPr lang="en-IN" dirty="0"/>
          </a:p>
        </p:txBody>
      </p:sp>
      <p:sp>
        <p:nvSpPr>
          <p:cNvPr id="8" name="Footer Placeholder 7">
            <a:extLst>
              <a:ext uri="{FF2B5EF4-FFF2-40B4-BE49-F238E27FC236}">
                <a16:creationId xmlns:a16="http://schemas.microsoft.com/office/drawing/2014/main" id="{62F2DCAD-AC6C-4E1C-91DE-52AAE704FCC2}"/>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56433733-358A-497B-958C-DA8520561189}"/>
              </a:ext>
            </a:extLst>
          </p:cNvPr>
          <p:cNvSpPr>
            <a:spLocks noGrp="1"/>
          </p:cNvSpPr>
          <p:nvPr>
            <p:ph type="sldNum" sz="quarter" idx="12"/>
          </p:nvPr>
        </p:nvSpPr>
        <p:spPr/>
        <p:txBody>
          <a:bodyPr/>
          <a:lstStyle/>
          <a:p>
            <a:fld id="{9B606DC3-B9BD-4519-8992-154CA46BED54}" type="slidenum">
              <a:rPr lang="en-IN" smtClean="0"/>
              <a:pPr/>
              <a:t>‹#›</a:t>
            </a:fld>
            <a:endParaRPr lang="en-IN" dirty="0"/>
          </a:p>
        </p:txBody>
      </p:sp>
      <p:sp>
        <p:nvSpPr>
          <p:cNvPr id="3" name="Text Placeholder 2">
            <a:extLst>
              <a:ext uri="{FF2B5EF4-FFF2-40B4-BE49-F238E27FC236}">
                <a16:creationId xmlns:a16="http://schemas.microsoft.com/office/drawing/2014/main" id="{C084209C-AD7A-458B-94E7-7658E9AB6D15}"/>
              </a:ext>
            </a:extLst>
          </p:cNvPr>
          <p:cNvSpPr>
            <a:spLocks noGrp="1"/>
          </p:cNvSpPr>
          <p:nvPr>
            <p:ph type="body" sz="quarter" idx="13"/>
          </p:nvPr>
        </p:nvSpPr>
        <p:spPr>
          <a:xfrm>
            <a:off x="190500" y="723973"/>
            <a:ext cx="11798300" cy="228600"/>
          </a:xfrm>
        </p:spPr>
        <p:txBody>
          <a:bodyPr anchor="t">
            <a:normAutofit/>
          </a:bodyPr>
          <a:lstStyle>
            <a:lvl1pPr marL="0" indent="0">
              <a:lnSpc>
                <a:spcPct val="100000"/>
              </a:lnSpc>
              <a:spcBef>
                <a:spcPts val="0"/>
              </a:spcBef>
              <a:buNone/>
              <a:defRPr sz="800">
                <a:solidFill>
                  <a:schemeClr val="bg2">
                    <a:lumMod val="65000"/>
                  </a:schemeClr>
                </a:solidFill>
              </a:defRPr>
            </a:lvl1pPr>
          </a:lstStyle>
          <a:p>
            <a:pPr lvl="0"/>
            <a:r>
              <a:rPr lang="en-US" dirty="0"/>
              <a:t>Click to edit Master text styles</a:t>
            </a:r>
          </a:p>
        </p:txBody>
      </p:sp>
      <p:sp>
        <p:nvSpPr>
          <p:cNvPr id="10" name="Picture Placeholder 9">
            <a:extLst>
              <a:ext uri="{FF2B5EF4-FFF2-40B4-BE49-F238E27FC236}">
                <a16:creationId xmlns:a16="http://schemas.microsoft.com/office/drawing/2014/main" id="{EA62F31B-5C82-705E-5550-77B1FD2E7B20}"/>
              </a:ext>
            </a:extLst>
          </p:cNvPr>
          <p:cNvSpPr>
            <a:spLocks noGrp="1"/>
          </p:cNvSpPr>
          <p:nvPr>
            <p:ph type="pic" sz="quarter" idx="14"/>
          </p:nvPr>
        </p:nvSpPr>
        <p:spPr>
          <a:xfrm>
            <a:off x="4915583" y="2832665"/>
            <a:ext cx="2331038" cy="2333060"/>
          </a:xfrm>
          <a:custGeom>
            <a:avLst/>
            <a:gdLst>
              <a:gd name="connsiteX0" fmla="*/ 1165519 w 2331038"/>
              <a:gd name="connsiteY0" fmla="*/ 0 h 2333060"/>
              <a:gd name="connsiteX1" fmla="*/ 2331038 w 2331038"/>
              <a:gd name="connsiteY1" fmla="*/ 1165519 h 2333060"/>
              <a:gd name="connsiteX2" fmla="*/ 2331038 w 2331038"/>
              <a:gd name="connsiteY2" fmla="*/ 1167761 h 2333060"/>
              <a:gd name="connsiteX3" fmla="*/ 1284687 w 2331038"/>
              <a:gd name="connsiteY3" fmla="*/ 2327263 h 2333060"/>
              <a:gd name="connsiteX4" fmla="*/ 1169876 w 2331038"/>
              <a:gd name="connsiteY4" fmla="*/ 2333060 h 2333060"/>
              <a:gd name="connsiteX5" fmla="*/ 1161162 w 2331038"/>
              <a:gd name="connsiteY5" fmla="*/ 2333060 h 2333060"/>
              <a:gd name="connsiteX6" fmla="*/ 1046352 w 2331038"/>
              <a:gd name="connsiteY6" fmla="*/ 2327263 h 2333060"/>
              <a:gd name="connsiteX7" fmla="*/ 0 w 2331038"/>
              <a:gd name="connsiteY7" fmla="*/ 1167761 h 2333060"/>
              <a:gd name="connsiteX8" fmla="*/ 0 w 2331038"/>
              <a:gd name="connsiteY8" fmla="*/ 1165519 h 2333060"/>
              <a:gd name="connsiteX9" fmla="*/ 1165519 w 2331038"/>
              <a:gd name="connsiteY9" fmla="*/ 0 h 233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1038" h="2333060">
                <a:moveTo>
                  <a:pt x="1165519" y="0"/>
                </a:moveTo>
                <a:cubicBezTo>
                  <a:pt x="1809217" y="0"/>
                  <a:pt x="2331038" y="521821"/>
                  <a:pt x="2331038" y="1165519"/>
                </a:cubicBezTo>
                <a:lnTo>
                  <a:pt x="2331038" y="1167761"/>
                </a:lnTo>
                <a:cubicBezTo>
                  <a:pt x="2331038" y="1771228"/>
                  <a:pt x="1872407" y="2267577"/>
                  <a:pt x="1284687" y="2327263"/>
                </a:cubicBezTo>
                <a:lnTo>
                  <a:pt x="1169876" y="2333060"/>
                </a:lnTo>
                <a:lnTo>
                  <a:pt x="1161162" y="2333060"/>
                </a:lnTo>
                <a:lnTo>
                  <a:pt x="1046352" y="2327263"/>
                </a:lnTo>
                <a:cubicBezTo>
                  <a:pt x="458632" y="2267577"/>
                  <a:pt x="0" y="1771228"/>
                  <a:pt x="0" y="1167761"/>
                </a:cubicBezTo>
                <a:lnTo>
                  <a:pt x="0" y="1165519"/>
                </a:lnTo>
                <a:cubicBezTo>
                  <a:pt x="0" y="521821"/>
                  <a:pt x="521821" y="0"/>
                  <a:pt x="1165519" y="0"/>
                </a:cubicBezTo>
                <a:close/>
              </a:path>
            </a:pathLst>
          </a:custGeom>
        </p:spPr>
        <p:txBody>
          <a:bodyPr wrap="square">
            <a:noAutofit/>
          </a:bodyPr>
          <a:lstStyle/>
          <a:p>
            <a:endParaRPr lang="en-IN"/>
          </a:p>
        </p:txBody>
      </p:sp>
    </p:spTree>
    <p:extLst>
      <p:ext uri="{BB962C8B-B14F-4D97-AF65-F5344CB8AC3E}">
        <p14:creationId xmlns:p14="http://schemas.microsoft.com/office/powerpoint/2010/main" val="2436272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25E78-848C-4609-9757-B2209AC72BFE}"/>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DD5DB38B-1155-496E-B349-06A91C6792F5}"/>
              </a:ext>
            </a:extLst>
          </p:cNvPr>
          <p:cNvSpPr>
            <a:spLocks noGrp="1"/>
          </p:cNvSpPr>
          <p:nvPr>
            <p:ph type="dt" sz="half" idx="10"/>
          </p:nvPr>
        </p:nvSpPr>
        <p:spPr/>
        <p:txBody>
          <a:bodyPr/>
          <a:lstStyle/>
          <a:p>
            <a:fld id="{A1912938-1DFD-4B53-A565-C14340BE585B}" type="datetime1">
              <a:rPr lang="en-IN" smtClean="0"/>
              <a:t>27-02-2023</a:t>
            </a:fld>
            <a:endParaRPr lang="en-IN" dirty="0"/>
          </a:p>
        </p:txBody>
      </p:sp>
      <p:sp>
        <p:nvSpPr>
          <p:cNvPr id="8" name="Footer Placeholder 7">
            <a:extLst>
              <a:ext uri="{FF2B5EF4-FFF2-40B4-BE49-F238E27FC236}">
                <a16:creationId xmlns:a16="http://schemas.microsoft.com/office/drawing/2014/main" id="{62F2DCAD-AC6C-4E1C-91DE-52AAE704FCC2}"/>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56433733-358A-497B-958C-DA8520561189}"/>
              </a:ext>
            </a:extLst>
          </p:cNvPr>
          <p:cNvSpPr>
            <a:spLocks noGrp="1"/>
          </p:cNvSpPr>
          <p:nvPr>
            <p:ph type="sldNum" sz="quarter" idx="12"/>
          </p:nvPr>
        </p:nvSpPr>
        <p:spPr/>
        <p:txBody>
          <a:bodyPr/>
          <a:lstStyle/>
          <a:p>
            <a:fld id="{9B606DC3-B9BD-4519-8992-154CA46BED54}" type="slidenum">
              <a:rPr lang="en-IN" smtClean="0"/>
              <a:pPr/>
              <a:t>‹#›</a:t>
            </a:fld>
            <a:endParaRPr lang="en-IN" dirty="0"/>
          </a:p>
        </p:txBody>
      </p:sp>
      <p:sp>
        <p:nvSpPr>
          <p:cNvPr id="3" name="Text Placeholder 2">
            <a:extLst>
              <a:ext uri="{FF2B5EF4-FFF2-40B4-BE49-F238E27FC236}">
                <a16:creationId xmlns:a16="http://schemas.microsoft.com/office/drawing/2014/main" id="{C084209C-AD7A-458B-94E7-7658E9AB6D15}"/>
              </a:ext>
            </a:extLst>
          </p:cNvPr>
          <p:cNvSpPr>
            <a:spLocks noGrp="1"/>
          </p:cNvSpPr>
          <p:nvPr>
            <p:ph type="body" sz="quarter" idx="13"/>
          </p:nvPr>
        </p:nvSpPr>
        <p:spPr>
          <a:xfrm>
            <a:off x="190500" y="723973"/>
            <a:ext cx="11798300" cy="228600"/>
          </a:xfrm>
        </p:spPr>
        <p:txBody>
          <a:bodyPr anchor="t">
            <a:normAutofit/>
          </a:bodyPr>
          <a:lstStyle>
            <a:lvl1pPr marL="0" indent="0">
              <a:lnSpc>
                <a:spcPct val="100000"/>
              </a:lnSpc>
              <a:spcBef>
                <a:spcPts val="0"/>
              </a:spcBef>
              <a:buNone/>
              <a:defRPr sz="800">
                <a:solidFill>
                  <a:schemeClr val="bg2">
                    <a:lumMod val="65000"/>
                  </a:schemeClr>
                </a:solidFill>
              </a:defRPr>
            </a:lvl1pPr>
          </a:lstStyle>
          <a:p>
            <a:pPr lvl="0"/>
            <a:r>
              <a:rPr lang="en-US" dirty="0"/>
              <a:t>Click to edit Master text styles</a:t>
            </a:r>
          </a:p>
        </p:txBody>
      </p:sp>
      <p:sp>
        <p:nvSpPr>
          <p:cNvPr id="11" name="Picture Placeholder 10">
            <a:extLst>
              <a:ext uri="{FF2B5EF4-FFF2-40B4-BE49-F238E27FC236}">
                <a16:creationId xmlns:a16="http://schemas.microsoft.com/office/drawing/2014/main" id="{E3EF9297-48D8-8682-3D01-17613666F1E2}"/>
              </a:ext>
            </a:extLst>
          </p:cNvPr>
          <p:cNvSpPr>
            <a:spLocks noGrp="1"/>
          </p:cNvSpPr>
          <p:nvPr>
            <p:ph type="pic" sz="quarter" idx="14"/>
          </p:nvPr>
        </p:nvSpPr>
        <p:spPr>
          <a:xfrm>
            <a:off x="4762563" y="1598115"/>
            <a:ext cx="2666875" cy="1333493"/>
          </a:xfrm>
          <a:custGeom>
            <a:avLst/>
            <a:gdLst>
              <a:gd name="connsiteX0" fmla="*/ 1333411 w 2666875"/>
              <a:gd name="connsiteY0" fmla="*/ 1 h 1333493"/>
              <a:gd name="connsiteX1" fmla="*/ 2000141 w 2666875"/>
              <a:gd name="connsiteY1" fmla="*/ 178638 h 1333493"/>
              <a:gd name="connsiteX2" fmla="*/ 2666875 w 2666875"/>
              <a:gd name="connsiteY2" fmla="*/ 1333437 h 1333493"/>
              <a:gd name="connsiteX3" fmla="*/ 1 w 2666875"/>
              <a:gd name="connsiteY3" fmla="*/ 1333493 h 1333493"/>
              <a:gd name="connsiteX4" fmla="*/ 666688 w 2666875"/>
              <a:gd name="connsiteY4" fmla="*/ 178666 h 1333493"/>
              <a:gd name="connsiteX5" fmla="*/ 1333411 w 2666875"/>
              <a:gd name="connsiteY5" fmla="*/ 1 h 1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6875" h="1333493">
                <a:moveTo>
                  <a:pt x="1333411" y="1"/>
                </a:moveTo>
                <a:cubicBezTo>
                  <a:pt x="1563631" y="-4"/>
                  <a:pt x="1793853" y="59542"/>
                  <a:pt x="2000141" y="178638"/>
                </a:cubicBezTo>
                <a:cubicBezTo>
                  <a:pt x="2412717" y="416831"/>
                  <a:pt x="2666875" y="857040"/>
                  <a:pt x="2666875" y="1333437"/>
                </a:cubicBezTo>
                <a:lnTo>
                  <a:pt x="1" y="1333493"/>
                </a:lnTo>
                <a:cubicBezTo>
                  <a:pt x="-19" y="857095"/>
                  <a:pt x="254122" y="416876"/>
                  <a:pt x="666688" y="178666"/>
                </a:cubicBezTo>
                <a:cubicBezTo>
                  <a:pt x="872971" y="59561"/>
                  <a:pt x="1103190" y="6"/>
                  <a:pt x="1333411" y="1"/>
                </a:cubicBezTo>
                <a:close/>
              </a:path>
            </a:pathLst>
          </a:custGeom>
        </p:spPr>
        <p:txBody>
          <a:bodyPr wrap="square">
            <a:noAutofit/>
          </a:bodyPr>
          <a:lstStyle/>
          <a:p>
            <a:endParaRPr lang="en-IN"/>
          </a:p>
        </p:txBody>
      </p:sp>
    </p:spTree>
    <p:extLst>
      <p:ext uri="{BB962C8B-B14F-4D97-AF65-F5344CB8AC3E}">
        <p14:creationId xmlns:p14="http://schemas.microsoft.com/office/powerpoint/2010/main" val="2649645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25E78-848C-4609-9757-B2209AC72BFE}"/>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DD5DB38B-1155-496E-B349-06A91C6792F5}"/>
              </a:ext>
            </a:extLst>
          </p:cNvPr>
          <p:cNvSpPr>
            <a:spLocks noGrp="1"/>
          </p:cNvSpPr>
          <p:nvPr>
            <p:ph type="dt" sz="half" idx="10"/>
          </p:nvPr>
        </p:nvSpPr>
        <p:spPr/>
        <p:txBody>
          <a:bodyPr/>
          <a:lstStyle/>
          <a:p>
            <a:fld id="{A1912938-1DFD-4B53-A565-C14340BE585B}" type="datetime1">
              <a:rPr lang="en-IN" smtClean="0"/>
              <a:t>27-02-2023</a:t>
            </a:fld>
            <a:endParaRPr lang="en-IN" dirty="0"/>
          </a:p>
        </p:txBody>
      </p:sp>
      <p:sp>
        <p:nvSpPr>
          <p:cNvPr id="8" name="Footer Placeholder 7">
            <a:extLst>
              <a:ext uri="{FF2B5EF4-FFF2-40B4-BE49-F238E27FC236}">
                <a16:creationId xmlns:a16="http://schemas.microsoft.com/office/drawing/2014/main" id="{62F2DCAD-AC6C-4E1C-91DE-52AAE704FCC2}"/>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56433733-358A-497B-958C-DA8520561189}"/>
              </a:ext>
            </a:extLst>
          </p:cNvPr>
          <p:cNvSpPr>
            <a:spLocks noGrp="1"/>
          </p:cNvSpPr>
          <p:nvPr>
            <p:ph type="sldNum" sz="quarter" idx="12"/>
          </p:nvPr>
        </p:nvSpPr>
        <p:spPr/>
        <p:txBody>
          <a:bodyPr/>
          <a:lstStyle/>
          <a:p>
            <a:fld id="{9B606DC3-B9BD-4519-8992-154CA46BED54}" type="slidenum">
              <a:rPr lang="en-IN" smtClean="0"/>
              <a:pPr/>
              <a:t>‹#›</a:t>
            </a:fld>
            <a:endParaRPr lang="en-IN" dirty="0"/>
          </a:p>
        </p:txBody>
      </p:sp>
      <p:sp>
        <p:nvSpPr>
          <p:cNvPr id="3" name="Text Placeholder 2">
            <a:extLst>
              <a:ext uri="{FF2B5EF4-FFF2-40B4-BE49-F238E27FC236}">
                <a16:creationId xmlns:a16="http://schemas.microsoft.com/office/drawing/2014/main" id="{C084209C-AD7A-458B-94E7-7658E9AB6D15}"/>
              </a:ext>
            </a:extLst>
          </p:cNvPr>
          <p:cNvSpPr>
            <a:spLocks noGrp="1"/>
          </p:cNvSpPr>
          <p:nvPr>
            <p:ph type="body" sz="quarter" idx="13"/>
          </p:nvPr>
        </p:nvSpPr>
        <p:spPr>
          <a:xfrm>
            <a:off x="190500" y="723973"/>
            <a:ext cx="11798300" cy="228600"/>
          </a:xfrm>
        </p:spPr>
        <p:txBody>
          <a:bodyPr anchor="t">
            <a:normAutofit/>
          </a:bodyPr>
          <a:lstStyle>
            <a:lvl1pPr marL="0" indent="0">
              <a:lnSpc>
                <a:spcPct val="100000"/>
              </a:lnSpc>
              <a:spcBef>
                <a:spcPts val="0"/>
              </a:spcBef>
              <a:buNone/>
              <a:defRPr sz="800">
                <a:solidFill>
                  <a:schemeClr val="bg2">
                    <a:lumMod val="65000"/>
                  </a:schemeClr>
                </a:solidFill>
              </a:defRPr>
            </a:lvl1pPr>
          </a:lstStyle>
          <a:p>
            <a:pPr lvl="0"/>
            <a:r>
              <a:rPr lang="en-US" dirty="0"/>
              <a:t>Click to edit Master text styles</a:t>
            </a:r>
          </a:p>
        </p:txBody>
      </p:sp>
      <p:sp>
        <p:nvSpPr>
          <p:cNvPr id="10" name="Picture Placeholder 9">
            <a:extLst>
              <a:ext uri="{FF2B5EF4-FFF2-40B4-BE49-F238E27FC236}">
                <a16:creationId xmlns:a16="http://schemas.microsoft.com/office/drawing/2014/main" id="{19002098-1A8F-F866-8493-F00A0D1EA3E5}"/>
              </a:ext>
            </a:extLst>
          </p:cNvPr>
          <p:cNvSpPr>
            <a:spLocks noGrp="1"/>
          </p:cNvSpPr>
          <p:nvPr>
            <p:ph type="pic" sz="quarter" idx="14"/>
          </p:nvPr>
        </p:nvSpPr>
        <p:spPr>
          <a:xfrm>
            <a:off x="1416502" y="1922224"/>
            <a:ext cx="1847398" cy="1847398"/>
          </a:xfrm>
          <a:custGeom>
            <a:avLst/>
            <a:gdLst>
              <a:gd name="connsiteX0" fmla="*/ 923699 w 1847398"/>
              <a:gd name="connsiteY0" fmla="*/ 0 h 1847398"/>
              <a:gd name="connsiteX1" fmla="*/ 1847398 w 1847398"/>
              <a:gd name="connsiteY1" fmla="*/ 923699 h 1847398"/>
              <a:gd name="connsiteX2" fmla="*/ 923699 w 1847398"/>
              <a:gd name="connsiteY2" fmla="*/ 1847398 h 1847398"/>
              <a:gd name="connsiteX3" fmla="*/ 0 w 1847398"/>
              <a:gd name="connsiteY3" fmla="*/ 923699 h 1847398"/>
              <a:gd name="connsiteX4" fmla="*/ 923699 w 1847398"/>
              <a:gd name="connsiteY4" fmla="*/ 0 h 1847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398" h="1847398">
                <a:moveTo>
                  <a:pt x="923699" y="0"/>
                </a:moveTo>
                <a:cubicBezTo>
                  <a:pt x="1433844" y="0"/>
                  <a:pt x="1847398" y="413554"/>
                  <a:pt x="1847398" y="923699"/>
                </a:cubicBezTo>
                <a:cubicBezTo>
                  <a:pt x="1847398" y="1433844"/>
                  <a:pt x="1433844" y="1847398"/>
                  <a:pt x="923699" y="1847398"/>
                </a:cubicBezTo>
                <a:cubicBezTo>
                  <a:pt x="413554" y="1847398"/>
                  <a:pt x="0" y="1433844"/>
                  <a:pt x="0" y="923699"/>
                </a:cubicBezTo>
                <a:cubicBezTo>
                  <a:pt x="0" y="413554"/>
                  <a:pt x="413554" y="0"/>
                  <a:pt x="923699" y="0"/>
                </a:cubicBezTo>
                <a:close/>
              </a:path>
            </a:pathLst>
          </a:custGeom>
        </p:spPr>
        <p:txBody>
          <a:bodyPr wrap="square">
            <a:noAutofit/>
          </a:bodyPr>
          <a:lstStyle/>
          <a:p>
            <a:endParaRPr lang="en-IN"/>
          </a:p>
        </p:txBody>
      </p:sp>
    </p:spTree>
    <p:extLst>
      <p:ext uri="{BB962C8B-B14F-4D97-AF65-F5344CB8AC3E}">
        <p14:creationId xmlns:p14="http://schemas.microsoft.com/office/powerpoint/2010/main" val="540522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25E78-848C-4609-9757-B2209AC72BFE}"/>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DD5DB38B-1155-496E-B349-06A91C6792F5}"/>
              </a:ext>
            </a:extLst>
          </p:cNvPr>
          <p:cNvSpPr>
            <a:spLocks noGrp="1"/>
          </p:cNvSpPr>
          <p:nvPr>
            <p:ph type="dt" sz="half" idx="10"/>
          </p:nvPr>
        </p:nvSpPr>
        <p:spPr/>
        <p:txBody>
          <a:bodyPr/>
          <a:lstStyle/>
          <a:p>
            <a:fld id="{A1912938-1DFD-4B53-A565-C14340BE585B}" type="datetime1">
              <a:rPr lang="en-IN" smtClean="0"/>
              <a:t>27-02-2023</a:t>
            </a:fld>
            <a:endParaRPr lang="en-IN" dirty="0"/>
          </a:p>
        </p:txBody>
      </p:sp>
      <p:sp>
        <p:nvSpPr>
          <p:cNvPr id="8" name="Footer Placeholder 7">
            <a:extLst>
              <a:ext uri="{FF2B5EF4-FFF2-40B4-BE49-F238E27FC236}">
                <a16:creationId xmlns:a16="http://schemas.microsoft.com/office/drawing/2014/main" id="{62F2DCAD-AC6C-4E1C-91DE-52AAE704FCC2}"/>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56433733-358A-497B-958C-DA8520561189}"/>
              </a:ext>
            </a:extLst>
          </p:cNvPr>
          <p:cNvSpPr>
            <a:spLocks noGrp="1"/>
          </p:cNvSpPr>
          <p:nvPr>
            <p:ph type="sldNum" sz="quarter" idx="12"/>
          </p:nvPr>
        </p:nvSpPr>
        <p:spPr/>
        <p:txBody>
          <a:bodyPr/>
          <a:lstStyle/>
          <a:p>
            <a:fld id="{9B606DC3-B9BD-4519-8992-154CA46BED54}" type="slidenum">
              <a:rPr lang="en-IN" smtClean="0"/>
              <a:pPr/>
              <a:t>‹#›</a:t>
            </a:fld>
            <a:endParaRPr lang="en-IN" dirty="0"/>
          </a:p>
        </p:txBody>
      </p:sp>
      <p:sp>
        <p:nvSpPr>
          <p:cNvPr id="3" name="Text Placeholder 2">
            <a:extLst>
              <a:ext uri="{FF2B5EF4-FFF2-40B4-BE49-F238E27FC236}">
                <a16:creationId xmlns:a16="http://schemas.microsoft.com/office/drawing/2014/main" id="{C084209C-AD7A-458B-94E7-7658E9AB6D15}"/>
              </a:ext>
            </a:extLst>
          </p:cNvPr>
          <p:cNvSpPr>
            <a:spLocks noGrp="1"/>
          </p:cNvSpPr>
          <p:nvPr>
            <p:ph type="body" sz="quarter" idx="13"/>
          </p:nvPr>
        </p:nvSpPr>
        <p:spPr>
          <a:xfrm>
            <a:off x="190500" y="723973"/>
            <a:ext cx="11798300" cy="228600"/>
          </a:xfrm>
        </p:spPr>
        <p:txBody>
          <a:bodyPr anchor="t">
            <a:normAutofit/>
          </a:bodyPr>
          <a:lstStyle>
            <a:lvl1pPr marL="0" indent="0">
              <a:lnSpc>
                <a:spcPct val="100000"/>
              </a:lnSpc>
              <a:spcBef>
                <a:spcPts val="0"/>
              </a:spcBef>
              <a:buNone/>
              <a:defRPr sz="800">
                <a:solidFill>
                  <a:schemeClr val="bg2">
                    <a:lumMod val="65000"/>
                  </a:schemeClr>
                </a:solidFill>
              </a:defRPr>
            </a:lvl1pPr>
          </a:lstStyle>
          <a:p>
            <a:pPr lvl="0"/>
            <a:r>
              <a:rPr lang="en-US" dirty="0"/>
              <a:t>Click to edit Master text styles</a:t>
            </a:r>
          </a:p>
        </p:txBody>
      </p:sp>
      <p:sp>
        <p:nvSpPr>
          <p:cNvPr id="11" name="Picture Placeholder 10">
            <a:extLst>
              <a:ext uri="{FF2B5EF4-FFF2-40B4-BE49-F238E27FC236}">
                <a16:creationId xmlns:a16="http://schemas.microsoft.com/office/drawing/2014/main" id="{9BD7A091-59FC-41D9-53A1-6D76CEF44516}"/>
              </a:ext>
            </a:extLst>
          </p:cNvPr>
          <p:cNvSpPr>
            <a:spLocks noGrp="1"/>
          </p:cNvSpPr>
          <p:nvPr>
            <p:ph type="pic" sz="quarter" idx="14"/>
          </p:nvPr>
        </p:nvSpPr>
        <p:spPr>
          <a:xfrm>
            <a:off x="381775" y="1952194"/>
            <a:ext cx="2900265" cy="2901245"/>
          </a:xfrm>
          <a:custGeom>
            <a:avLst/>
            <a:gdLst>
              <a:gd name="connsiteX0" fmla="*/ 1483260 w 2900265"/>
              <a:gd name="connsiteY0" fmla="*/ 470 h 2901245"/>
              <a:gd name="connsiteX1" fmla="*/ 1945373 w 2900265"/>
              <a:gd name="connsiteY1" fmla="*/ 83886 h 2901245"/>
              <a:gd name="connsiteX2" fmla="*/ 2038005 w 2900265"/>
              <a:gd name="connsiteY2" fmla="*/ 118508 h 2901245"/>
              <a:gd name="connsiteX3" fmla="*/ 2398113 w 2900265"/>
              <a:gd name="connsiteY3" fmla="*/ 330852 h 2901245"/>
              <a:gd name="connsiteX4" fmla="*/ 2795275 w 2900265"/>
              <a:gd name="connsiteY4" fmla="*/ 839788 h 2901245"/>
              <a:gd name="connsiteX5" fmla="*/ 2894855 w 2900265"/>
              <a:gd name="connsiteY5" fmla="*/ 1282943 h 2901245"/>
              <a:gd name="connsiteX6" fmla="*/ 2790643 w 2900265"/>
              <a:gd name="connsiteY6" fmla="*/ 2009993 h 2901245"/>
              <a:gd name="connsiteX7" fmla="*/ 2339060 w 2900265"/>
              <a:gd name="connsiteY7" fmla="*/ 2587018 h 2901245"/>
              <a:gd name="connsiteX8" fmla="*/ 1540106 w 2900265"/>
              <a:gd name="connsiteY8" fmla="*/ 2898611 h 2901245"/>
              <a:gd name="connsiteX9" fmla="*/ 787468 w 2900265"/>
              <a:gd name="connsiteY9" fmla="*/ 2737045 h 2901245"/>
              <a:gd name="connsiteX10" fmla="*/ 231674 w 2900265"/>
              <a:gd name="connsiteY10" fmla="*/ 2217722 h 2901245"/>
              <a:gd name="connsiteX11" fmla="*/ 93 w 2900265"/>
              <a:gd name="connsiteY11" fmla="*/ 1444510 h 2901245"/>
              <a:gd name="connsiteX12" fmla="*/ 150621 w 2900265"/>
              <a:gd name="connsiteY12" fmla="*/ 786701 h 2901245"/>
              <a:gd name="connsiteX13" fmla="*/ 706415 w 2900265"/>
              <a:gd name="connsiteY13" fmla="*/ 221218 h 2901245"/>
              <a:gd name="connsiteX14" fmla="*/ 1366421 w 2900265"/>
              <a:gd name="connsiteY14" fmla="*/ 1949 h 2901245"/>
              <a:gd name="connsiteX15" fmla="*/ 1483260 w 2900265"/>
              <a:gd name="connsiteY15" fmla="*/ 470 h 290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0265" h="2901245">
                <a:moveTo>
                  <a:pt x="1483260" y="470"/>
                </a:moveTo>
                <a:cubicBezTo>
                  <a:pt x="1611244" y="3607"/>
                  <a:pt x="1770818" y="23298"/>
                  <a:pt x="1945373" y="83886"/>
                </a:cubicBezTo>
                <a:cubicBezTo>
                  <a:pt x="1976636" y="94272"/>
                  <a:pt x="2007900" y="105813"/>
                  <a:pt x="2038005" y="118508"/>
                </a:cubicBezTo>
                <a:cubicBezTo>
                  <a:pt x="2167690" y="172747"/>
                  <a:pt x="2288113" y="244299"/>
                  <a:pt x="2398113" y="330852"/>
                </a:cubicBezTo>
                <a:cubicBezTo>
                  <a:pt x="2568325" y="464722"/>
                  <a:pt x="2720011" y="638983"/>
                  <a:pt x="2795275" y="839788"/>
                </a:cubicBezTo>
                <a:cubicBezTo>
                  <a:pt x="2848538" y="981736"/>
                  <a:pt x="2882117" y="1131762"/>
                  <a:pt x="2894855" y="1282943"/>
                </a:cubicBezTo>
                <a:cubicBezTo>
                  <a:pt x="2921486" y="1611847"/>
                  <a:pt x="2843907" y="1870353"/>
                  <a:pt x="2790643" y="2009993"/>
                </a:cubicBezTo>
                <a:cubicBezTo>
                  <a:pt x="2733906" y="2136939"/>
                  <a:pt x="2604220" y="2380443"/>
                  <a:pt x="2339060" y="2587018"/>
                </a:cubicBezTo>
                <a:cubicBezTo>
                  <a:pt x="2016005" y="2838600"/>
                  <a:pt x="1679054" y="2885917"/>
                  <a:pt x="1540106" y="2898611"/>
                </a:cubicBezTo>
                <a:cubicBezTo>
                  <a:pt x="1411578" y="2906689"/>
                  <a:pt x="1111681" y="2906689"/>
                  <a:pt x="787468" y="2737045"/>
                </a:cubicBezTo>
                <a:cubicBezTo>
                  <a:pt x="467886" y="2569707"/>
                  <a:pt x="298832" y="2327357"/>
                  <a:pt x="231674" y="2217722"/>
                </a:cubicBezTo>
                <a:cubicBezTo>
                  <a:pt x="157568" y="2102317"/>
                  <a:pt x="3567" y="1826500"/>
                  <a:pt x="93" y="1444510"/>
                </a:cubicBezTo>
                <a:cubicBezTo>
                  <a:pt x="-3381" y="1139841"/>
                  <a:pt x="91567" y="906723"/>
                  <a:pt x="150621" y="786701"/>
                </a:cubicBezTo>
                <a:cubicBezTo>
                  <a:pt x="223569" y="660910"/>
                  <a:pt x="391464" y="410482"/>
                  <a:pt x="706415" y="221218"/>
                </a:cubicBezTo>
                <a:cubicBezTo>
                  <a:pt x="972733" y="60805"/>
                  <a:pt x="1225156" y="15797"/>
                  <a:pt x="1366421" y="1949"/>
                </a:cubicBezTo>
                <a:cubicBezTo>
                  <a:pt x="1401447" y="217"/>
                  <a:pt x="1440599" y="-576"/>
                  <a:pt x="1483260" y="470"/>
                </a:cubicBezTo>
                <a:close/>
              </a:path>
            </a:pathLst>
          </a:custGeom>
        </p:spPr>
        <p:txBody>
          <a:bodyPr wrap="square">
            <a:noAutofit/>
          </a:bodyPr>
          <a:lstStyle/>
          <a:p>
            <a:endParaRPr lang="en-IN"/>
          </a:p>
        </p:txBody>
      </p:sp>
    </p:spTree>
    <p:extLst>
      <p:ext uri="{BB962C8B-B14F-4D97-AF65-F5344CB8AC3E}">
        <p14:creationId xmlns:p14="http://schemas.microsoft.com/office/powerpoint/2010/main" val="2128563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25E78-848C-4609-9757-B2209AC72BFE}"/>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DD5DB38B-1155-496E-B349-06A91C6792F5}"/>
              </a:ext>
            </a:extLst>
          </p:cNvPr>
          <p:cNvSpPr>
            <a:spLocks noGrp="1"/>
          </p:cNvSpPr>
          <p:nvPr>
            <p:ph type="dt" sz="half" idx="10"/>
          </p:nvPr>
        </p:nvSpPr>
        <p:spPr/>
        <p:txBody>
          <a:bodyPr/>
          <a:lstStyle/>
          <a:p>
            <a:fld id="{A1912938-1DFD-4B53-A565-C14340BE585B}" type="datetime1">
              <a:rPr lang="en-IN" smtClean="0"/>
              <a:t>27-02-2023</a:t>
            </a:fld>
            <a:endParaRPr lang="en-IN" dirty="0"/>
          </a:p>
        </p:txBody>
      </p:sp>
      <p:sp>
        <p:nvSpPr>
          <p:cNvPr id="8" name="Footer Placeholder 7">
            <a:extLst>
              <a:ext uri="{FF2B5EF4-FFF2-40B4-BE49-F238E27FC236}">
                <a16:creationId xmlns:a16="http://schemas.microsoft.com/office/drawing/2014/main" id="{62F2DCAD-AC6C-4E1C-91DE-52AAE704FCC2}"/>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56433733-358A-497B-958C-DA8520561189}"/>
              </a:ext>
            </a:extLst>
          </p:cNvPr>
          <p:cNvSpPr>
            <a:spLocks noGrp="1"/>
          </p:cNvSpPr>
          <p:nvPr>
            <p:ph type="sldNum" sz="quarter" idx="12"/>
          </p:nvPr>
        </p:nvSpPr>
        <p:spPr/>
        <p:txBody>
          <a:bodyPr/>
          <a:lstStyle/>
          <a:p>
            <a:fld id="{9B606DC3-B9BD-4519-8992-154CA46BED54}" type="slidenum">
              <a:rPr lang="en-IN" smtClean="0"/>
              <a:pPr/>
              <a:t>‹#›</a:t>
            </a:fld>
            <a:endParaRPr lang="en-IN" dirty="0"/>
          </a:p>
        </p:txBody>
      </p:sp>
      <p:sp>
        <p:nvSpPr>
          <p:cNvPr id="3" name="Text Placeholder 2">
            <a:extLst>
              <a:ext uri="{FF2B5EF4-FFF2-40B4-BE49-F238E27FC236}">
                <a16:creationId xmlns:a16="http://schemas.microsoft.com/office/drawing/2014/main" id="{C084209C-AD7A-458B-94E7-7658E9AB6D15}"/>
              </a:ext>
            </a:extLst>
          </p:cNvPr>
          <p:cNvSpPr>
            <a:spLocks noGrp="1"/>
          </p:cNvSpPr>
          <p:nvPr>
            <p:ph type="body" sz="quarter" idx="13"/>
          </p:nvPr>
        </p:nvSpPr>
        <p:spPr>
          <a:xfrm>
            <a:off x="190500" y="723973"/>
            <a:ext cx="11798300" cy="228600"/>
          </a:xfrm>
        </p:spPr>
        <p:txBody>
          <a:bodyPr anchor="t">
            <a:normAutofit/>
          </a:bodyPr>
          <a:lstStyle>
            <a:lvl1pPr marL="0" indent="0">
              <a:lnSpc>
                <a:spcPct val="100000"/>
              </a:lnSpc>
              <a:spcBef>
                <a:spcPts val="0"/>
              </a:spcBef>
              <a:buNone/>
              <a:defRPr sz="800">
                <a:solidFill>
                  <a:schemeClr val="bg2">
                    <a:lumMod val="65000"/>
                  </a:schemeClr>
                </a:solidFill>
              </a:defRPr>
            </a:lvl1pPr>
          </a:lstStyle>
          <a:p>
            <a:pPr lvl="0"/>
            <a:r>
              <a:rPr lang="en-US" dirty="0"/>
              <a:t>Click to edit Master text styles</a:t>
            </a:r>
          </a:p>
        </p:txBody>
      </p:sp>
      <p:sp>
        <p:nvSpPr>
          <p:cNvPr id="10" name="Picture Placeholder 9">
            <a:extLst>
              <a:ext uri="{FF2B5EF4-FFF2-40B4-BE49-F238E27FC236}">
                <a16:creationId xmlns:a16="http://schemas.microsoft.com/office/drawing/2014/main" id="{C565CBA5-0938-84F0-A8C0-7CEE6F4FE1FA}"/>
              </a:ext>
            </a:extLst>
          </p:cNvPr>
          <p:cNvSpPr>
            <a:spLocks noGrp="1"/>
          </p:cNvSpPr>
          <p:nvPr>
            <p:ph type="pic" sz="quarter" idx="14"/>
          </p:nvPr>
        </p:nvSpPr>
        <p:spPr>
          <a:xfrm>
            <a:off x="0" y="1354154"/>
            <a:ext cx="3734205" cy="4525148"/>
          </a:xfrm>
          <a:custGeom>
            <a:avLst/>
            <a:gdLst>
              <a:gd name="connsiteX0" fmla="*/ 1428480 w 3734205"/>
              <a:gd name="connsiteY0" fmla="*/ 261 h 4525148"/>
              <a:gd name="connsiteX1" fmla="*/ 2244835 w 3734205"/>
              <a:gd name="connsiteY1" fmla="*/ 130838 h 4525148"/>
              <a:gd name="connsiteX2" fmla="*/ 2389316 w 3734205"/>
              <a:gd name="connsiteY2" fmla="*/ 184838 h 4525148"/>
              <a:gd name="connsiteX3" fmla="*/ 2950986 w 3734205"/>
              <a:gd name="connsiteY3" fmla="*/ 516037 h 4525148"/>
              <a:gd name="connsiteX4" fmla="*/ 3570449 w 3734205"/>
              <a:gd name="connsiteY4" fmla="*/ 1309838 h 4525148"/>
              <a:gd name="connsiteX5" fmla="*/ 3725767 w 3734205"/>
              <a:gd name="connsiteY5" fmla="*/ 2001038 h 4525148"/>
              <a:gd name="connsiteX6" fmla="*/ 3563225 w 3734205"/>
              <a:gd name="connsiteY6" fmla="*/ 3135038 h 4525148"/>
              <a:gd name="connsiteX7" fmla="*/ 2858880 w 3734205"/>
              <a:gd name="connsiteY7" fmla="*/ 4035038 h 4525148"/>
              <a:gd name="connsiteX8" fmla="*/ 1612729 w 3734205"/>
              <a:gd name="connsiteY8" fmla="*/ 4521039 h 4525148"/>
              <a:gd name="connsiteX9" fmla="*/ 438819 w 3734205"/>
              <a:gd name="connsiteY9" fmla="*/ 4269039 h 4525148"/>
              <a:gd name="connsiteX10" fmla="*/ 107810 w 3734205"/>
              <a:gd name="connsiteY10" fmla="*/ 4056413 h 4525148"/>
              <a:gd name="connsiteX11" fmla="*/ 0 w 3734205"/>
              <a:gd name="connsiteY11" fmla="*/ 3965760 h 4525148"/>
              <a:gd name="connsiteX12" fmla="*/ 0 w 3734205"/>
              <a:gd name="connsiteY12" fmla="*/ 568578 h 4525148"/>
              <a:gd name="connsiteX13" fmla="*/ 138777 w 3734205"/>
              <a:gd name="connsiteY13" fmla="*/ 459644 h 4525148"/>
              <a:gd name="connsiteX14" fmla="*/ 312398 w 3734205"/>
              <a:gd name="connsiteY14" fmla="*/ 345038 h 4525148"/>
              <a:gd name="connsiteX15" fmla="*/ 1341827 w 3734205"/>
              <a:gd name="connsiteY15" fmla="*/ 3038 h 4525148"/>
              <a:gd name="connsiteX16" fmla="*/ 1428480 w 3734205"/>
              <a:gd name="connsiteY16" fmla="*/ 261 h 45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34205" h="4525148">
                <a:moveTo>
                  <a:pt x="1428480" y="261"/>
                </a:moveTo>
                <a:cubicBezTo>
                  <a:pt x="1641371" y="-2840"/>
                  <a:pt x="1927201" y="20588"/>
                  <a:pt x="2244835" y="130838"/>
                </a:cubicBezTo>
                <a:cubicBezTo>
                  <a:pt x="2293596" y="147038"/>
                  <a:pt x="2342359" y="165038"/>
                  <a:pt x="2389316" y="184838"/>
                </a:cubicBezTo>
                <a:cubicBezTo>
                  <a:pt x="2591589" y="269438"/>
                  <a:pt x="2779415" y="381038"/>
                  <a:pt x="2950986" y="516037"/>
                </a:cubicBezTo>
                <a:cubicBezTo>
                  <a:pt x="3216471" y="724837"/>
                  <a:pt x="3453058" y="996638"/>
                  <a:pt x="3570449" y="1309838"/>
                </a:cubicBezTo>
                <a:cubicBezTo>
                  <a:pt x="3653526" y="1531238"/>
                  <a:pt x="3705900" y="1765238"/>
                  <a:pt x="3725767" y="2001038"/>
                </a:cubicBezTo>
                <a:cubicBezTo>
                  <a:pt x="3767304" y="2514038"/>
                  <a:pt x="3646302" y="2917238"/>
                  <a:pt x="3563225" y="3135038"/>
                </a:cubicBezTo>
                <a:cubicBezTo>
                  <a:pt x="3474731" y="3333038"/>
                  <a:pt x="3272457" y="3712838"/>
                  <a:pt x="2858880" y="4035038"/>
                </a:cubicBezTo>
                <a:cubicBezTo>
                  <a:pt x="2355001" y="4427438"/>
                  <a:pt x="1829451" y="4501238"/>
                  <a:pt x="1612729" y="4521039"/>
                </a:cubicBezTo>
                <a:cubicBezTo>
                  <a:pt x="1412261" y="4533638"/>
                  <a:pt x="944503" y="4533638"/>
                  <a:pt x="438819" y="4269039"/>
                </a:cubicBezTo>
                <a:cubicBezTo>
                  <a:pt x="314204" y="4203789"/>
                  <a:pt x="204263" y="4131226"/>
                  <a:pt x="107810" y="4056413"/>
                </a:cubicBezTo>
                <a:lnTo>
                  <a:pt x="0" y="3965760"/>
                </a:lnTo>
                <a:lnTo>
                  <a:pt x="0" y="568578"/>
                </a:lnTo>
                <a:lnTo>
                  <a:pt x="138777" y="459644"/>
                </a:lnTo>
                <a:cubicBezTo>
                  <a:pt x="193173" y="420329"/>
                  <a:pt x="250994" y="381938"/>
                  <a:pt x="312398" y="345038"/>
                </a:cubicBezTo>
                <a:cubicBezTo>
                  <a:pt x="727781" y="94838"/>
                  <a:pt x="1121492" y="24638"/>
                  <a:pt x="1341827" y="3038"/>
                </a:cubicBezTo>
                <a:cubicBezTo>
                  <a:pt x="1369143" y="1688"/>
                  <a:pt x="1398067" y="704"/>
                  <a:pt x="1428480" y="261"/>
                </a:cubicBezTo>
                <a:close/>
              </a:path>
            </a:pathLst>
          </a:custGeom>
        </p:spPr>
        <p:txBody>
          <a:bodyPr wrap="square">
            <a:noAutofit/>
          </a:bodyPr>
          <a:lstStyle/>
          <a:p>
            <a:endParaRPr lang="en-IN"/>
          </a:p>
        </p:txBody>
      </p:sp>
    </p:spTree>
    <p:extLst>
      <p:ext uri="{BB962C8B-B14F-4D97-AF65-F5344CB8AC3E}">
        <p14:creationId xmlns:p14="http://schemas.microsoft.com/office/powerpoint/2010/main" val="220494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DDCBF0-EC08-4CB3-A4BC-6C59017284AE}" type="datetime1">
              <a:rPr lang="en-IN" smtClean="0"/>
              <a:t>27-02-2023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606DC3-B9BD-4519-8992-154CA46BED54}" type="slidenum">
              <a:rPr lang="en-IN" smtClean="0"/>
              <a:t>‹#›</a:t>
            </a:fld>
            <a:endParaRPr lang="en-IN"/>
          </a:p>
        </p:txBody>
      </p:sp>
    </p:spTree>
    <p:extLst>
      <p:ext uri="{BB962C8B-B14F-4D97-AF65-F5344CB8AC3E}">
        <p14:creationId xmlns:p14="http://schemas.microsoft.com/office/powerpoint/2010/main" val="270045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25E78-848C-4609-9757-B2209AC72BFE}"/>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DD5DB38B-1155-496E-B349-06A91C6792F5}"/>
              </a:ext>
            </a:extLst>
          </p:cNvPr>
          <p:cNvSpPr>
            <a:spLocks noGrp="1"/>
          </p:cNvSpPr>
          <p:nvPr>
            <p:ph type="dt" sz="half" idx="10"/>
          </p:nvPr>
        </p:nvSpPr>
        <p:spPr/>
        <p:txBody>
          <a:bodyPr/>
          <a:lstStyle/>
          <a:p>
            <a:fld id="{A1912938-1DFD-4B53-A565-C14340BE585B}" type="datetime1">
              <a:rPr lang="en-IN" smtClean="0"/>
              <a:t>27-02-2023</a:t>
            </a:fld>
            <a:endParaRPr lang="en-IN" dirty="0"/>
          </a:p>
        </p:txBody>
      </p:sp>
      <p:sp>
        <p:nvSpPr>
          <p:cNvPr id="8" name="Footer Placeholder 7">
            <a:extLst>
              <a:ext uri="{FF2B5EF4-FFF2-40B4-BE49-F238E27FC236}">
                <a16:creationId xmlns:a16="http://schemas.microsoft.com/office/drawing/2014/main" id="{62F2DCAD-AC6C-4E1C-91DE-52AAE704FCC2}"/>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56433733-358A-497B-958C-DA8520561189}"/>
              </a:ext>
            </a:extLst>
          </p:cNvPr>
          <p:cNvSpPr>
            <a:spLocks noGrp="1"/>
          </p:cNvSpPr>
          <p:nvPr>
            <p:ph type="sldNum" sz="quarter" idx="12"/>
          </p:nvPr>
        </p:nvSpPr>
        <p:spPr/>
        <p:txBody>
          <a:bodyPr/>
          <a:lstStyle/>
          <a:p>
            <a:fld id="{9B606DC3-B9BD-4519-8992-154CA46BED54}" type="slidenum">
              <a:rPr lang="en-IN" smtClean="0"/>
              <a:pPr/>
              <a:t>‹#›</a:t>
            </a:fld>
            <a:endParaRPr lang="en-IN" dirty="0"/>
          </a:p>
        </p:txBody>
      </p:sp>
      <p:sp>
        <p:nvSpPr>
          <p:cNvPr id="3" name="Text Placeholder 2">
            <a:extLst>
              <a:ext uri="{FF2B5EF4-FFF2-40B4-BE49-F238E27FC236}">
                <a16:creationId xmlns:a16="http://schemas.microsoft.com/office/drawing/2014/main" id="{C084209C-AD7A-458B-94E7-7658E9AB6D15}"/>
              </a:ext>
            </a:extLst>
          </p:cNvPr>
          <p:cNvSpPr>
            <a:spLocks noGrp="1"/>
          </p:cNvSpPr>
          <p:nvPr>
            <p:ph type="body" sz="quarter" idx="13"/>
          </p:nvPr>
        </p:nvSpPr>
        <p:spPr>
          <a:xfrm>
            <a:off x="190500" y="723973"/>
            <a:ext cx="11798300" cy="228600"/>
          </a:xfrm>
        </p:spPr>
        <p:txBody>
          <a:bodyPr anchor="t">
            <a:normAutofit/>
          </a:bodyPr>
          <a:lstStyle>
            <a:lvl1pPr marL="0" indent="0">
              <a:lnSpc>
                <a:spcPct val="100000"/>
              </a:lnSpc>
              <a:spcBef>
                <a:spcPts val="0"/>
              </a:spcBef>
              <a:buNone/>
              <a:defRPr sz="800">
                <a:solidFill>
                  <a:schemeClr val="bg2">
                    <a:lumMod val="65000"/>
                  </a:schemeClr>
                </a:solidFill>
              </a:defRPr>
            </a:lvl1pPr>
          </a:lstStyle>
          <a:p>
            <a:pPr lvl="0"/>
            <a:r>
              <a:rPr lang="en-US" dirty="0"/>
              <a:t>Click to edit Master text styles</a:t>
            </a:r>
          </a:p>
        </p:txBody>
      </p:sp>
      <p:sp>
        <p:nvSpPr>
          <p:cNvPr id="13" name="Picture Placeholder 12">
            <a:extLst>
              <a:ext uri="{FF2B5EF4-FFF2-40B4-BE49-F238E27FC236}">
                <a16:creationId xmlns:a16="http://schemas.microsoft.com/office/drawing/2014/main" id="{5EC31438-7DBF-A65B-CB01-465ADFF7F916}"/>
              </a:ext>
            </a:extLst>
          </p:cNvPr>
          <p:cNvSpPr>
            <a:spLocks noGrp="1"/>
          </p:cNvSpPr>
          <p:nvPr>
            <p:ph type="pic" sz="quarter" idx="14"/>
          </p:nvPr>
        </p:nvSpPr>
        <p:spPr>
          <a:xfrm>
            <a:off x="613094" y="1773882"/>
            <a:ext cx="1728676" cy="1729257"/>
          </a:xfrm>
          <a:custGeom>
            <a:avLst/>
            <a:gdLst>
              <a:gd name="connsiteX0" fmla="*/ 884085 w 1728676"/>
              <a:gd name="connsiteY0" fmla="*/ 280 h 1729257"/>
              <a:gd name="connsiteX1" fmla="*/ 1159523 w 1728676"/>
              <a:gd name="connsiteY1" fmla="*/ 49999 h 1729257"/>
              <a:gd name="connsiteX2" fmla="*/ 1214735 w 1728676"/>
              <a:gd name="connsiteY2" fmla="*/ 70635 h 1729257"/>
              <a:gd name="connsiteX3" fmla="*/ 1429374 w 1728676"/>
              <a:gd name="connsiteY3" fmla="*/ 197201 h 1729257"/>
              <a:gd name="connsiteX4" fmla="*/ 1666099 w 1728676"/>
              <a:gd name="connsiteY4" fmla="*/ 500547 h 1729257"/>
              <a:gd name="connsiteX5" fmla="*/ 1725452 w 1728676"/>
              <a:gd name="connsiteY5" fmla="*/ 764685 h 1729257"/>
              <a:gd name="connsiteX6" fmla="*/ 1663338 w 1728676"/>
              <a:gd name="connsiteY6" fmla="*/ 1198036 h 1729257"/>
              <a:gd name="connsiteX7" fmla="*/ 1394176 w 1728676"/>
              <a:gd name="connsiteY7" fmla="*/ 1541965 h 1729257"/>
              <a:gd name="connsiteX8" fmla="*/ 917967 w 1728676"/>
              <a:gd name="connsiteY8" fmla="*/ 1727687 h 1729257"/>
              <a:gd name="connsiteX9" fmla="*/ 469364 w 1728676"/>
              <a:gd name="connsiteY9" fmla="*/ 1631387 h 1729257"/>
              <a:gd name="connsiteX10" fmla="*/ 138088 w 1728676"/>
              <a:gd name="connsiteY10" fmla="*/ 1321850 h 1729257"/>
              <a:gd name="connsiteX11" fmla="*/ 56 w 1728676"/>
              <a:gd name="connsiteY11" fmla="*/ 860985 h 1729257"/>
              <a:gd name="connsiteX12" fmla="*/ 89777 w 1728676"/>
              <a:gd name="connsiteY12" fmla="*/ 468905 h 1729257"/>
              <a:gd name="connsiteX13" fmla="*/ 421053 w 1728676"/>
              <a:gd name="connsiteY13" fmla="*/ 131854 h 1729257"/>
              <a:gd name="connsiteX14" fmla="*/ 814444 w 1728676"/>
              <a:gd name="connsiteY14" fmla="*/ 1161 h 1729257"/>
              <a:gd name="connsiteX15" fmla="*/ 884085 w 1728676"/>
              <a:gd name="connsiteY15" fmla="*/ 280 h 172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8676" h="1729257">
                <a:moveTo>
                  <a:pt x="884085" y="280"/>
                </a:moveTo>
                <a:cubicBezTo>
                  <a:pt x="960368" y="2150"/>
                  <a:pt x="1055481" y="13887"/>
                  <a:pt x="1159523" y="49999"/>
                </a:cubicBezTo>
                <a:cubicBezTo>
                  <a:pt x="1178157" y="56190"/>
                  <a:pt x="1196791" y="63069"/>
                  <a:pt x="1214735" y="70635"/>
                </a:cubicBezTo>
                <a:cubicBezTo>
                  <a:pt x="1292033" y="102964"/>
                  <a:pt x="1363809" y="145612"/>
                  <a:pt x="1429374" y="197201"/>
                </a:cubicBezTo>
                <a:cubicBezTo>
                  <a:pt x="1530828" y="276992"/>
                  <a:pt x="1621238" y="380859"/>
                  <a:pt x="1666099" y="500547"/>
                </a:cubicBezTo>
                <a:cubicBezTo>
                  <a:pt x="1697846" y="585153"/>
                  <a:pt x="1717860" y="674575"/>
                  <a:pt x="1725452" y="764685"/>
                </a:cubicBezTo>
                <a:cubicBezTo>
                  <a:pt x="1741326" y="960724"/>
                  <a:pt x="1695085" y="1114805"/>
                  <a:pt x="1663338" y="1198036"/>
                </a:cubicBezTo>
                <a:cubicBezTo>
                  <a:pt x="1629520" y="1273700"/>
                  <a:pt x="1552223" y="1418838"/>
                  <a:pt x="1394176" y="1541965"/>
                </a:cubicBezTo>
                <a:cubicBezTo>
                  <a:pt x="1201622" y="1691918"/>
                  <a:pt x="1000786" y="1720120"/>
                  <a:pt x="917967" y="1727687"/>
                </a:cubicBezTo>
                <a:cubicBezTo>
                  <a:pt x="841359" y="1732502"/>
                  <a:pt x="662608" y="1732502"/>
                  <a:pt x="469364" y="1631387"/>
                </a:cubicBezTo>
                <a:cubicBezTo>
                  <a:pt x="278880" y="1531647"/>
                  <a:pt x="178117" y="1387197"/>
                  <a:pt x="138088" y="1321850"/>
                </a:cubicBezTo>
                <a:cubicBezTo>
                  <a:pt x="93918" y="1253064"/>
                  <a:pt x="2127" y="1088666"/>
                  <a:pt x="56" y="860985"/>
                </a:cubicBezTo>
                <a:cubicBezTo>
                  <a:pt x="-2014" y="679390"/>
                  <a:pt x="54579" y="540443"/>
                  <a:pt x="89777" y="468905"/>
                </a:cubicBezTo>
                <a:cubicBezTo>
                  <a:pt x="133257" y="393929"/>
                  <a:pt x="233330" y="244663"/>
                  <a:pt x="421053" y="131854"/>
                </a:cubicBezTo>
                <a:cubicBezTo>
                  <a:pt x="579789" y="36242"/>
                  <a:pt x="730244" y="9416"/>
                  <a:pt x="814444" y="1161"/>
                </a:cubicBezTo>
                <a:cubicBezTo>
                  <a:pt x="835321" y="130"/>
                  <a:pt x="858657" y="-343"/>
                  <a:pt x="884085" y="280"/>
                </a:cubicBezTo>
                <a:close/>
              </a:path>
            </a:pathLst>
          </a:custGeom>
        </p:spPr>
        <p:txBody>
          <a:bodyPr wrap="square">
            <a:noAutofit/>
          </a:bodyPr>
          <a:lstStyle/>
          <a:p>
            <a:endParaRPr lang="en-IN"/>
          </a:p>
        </p:txBody>
      </p:sp>
      <p:sp>
        <p:nvSpPr>
          <p:cNvPr id="16" name="Picture Placeholder 15">
            <a:extLst>
              <a:ext uri="{FF2B5EF4-FFF2-40B4-BE49-F238E27FC236}">
                <a16:creationId xmlns:a16="http://schemas.microsoft.com/office/drawing/2014/main" id="{906C7699-4517-331F-BD31-6D201F04FAEF}"/>
              </a:ext>
            </a:extLst>
          </p:cNvPr>
          <p:cNvSpPr>
            <a:spLocks noGrp="1"/>
          </p:cNvSpPr>
          <p:nvPr>
            <p:ph type="pic" sz="quarter" idx="15"/>
          </p:nvPr>
        </p:nvSpPr>
        <p:spPr>
          <a:xfrm>
            <a:off x="5168099" y="1773881"/>
            <a:ext cx="1728675" cy="1729257"/>
          </a:xfrm>
          <a:custGeom>
            <a:avLst/>
            <a:gdLst>
              <a:gd name="connsiteX0" fmla="*/ 884084 w 1728675"/>
              <a:gd name="connsiteY0" fmla="*/ 280 h 1729257"/>
              <a:gd name="connsiteX1" fmla="*/ 1159522 w 1728675"/>
              <a:gd name="connsiteY1" fmla="*/ 49999 h 1729257"/>
              <a:gd name="connsiteX2" fmla="*/ 1214734 w 1728675"/>
              <a:gd name="connsiteY2" fmla="*/ 70635 h 1729257"/>
              <a:gd name="connsiteX3" fmla="*/ 1429373 w 1728675"/>
              <a:gd name="connsiteY3" fmla="*/ 197201 h 1729257"/>
              <a:gd name="connsiteX4" fmla="*/ 1666098 w 1728675"/>
              <a:gd name="connsiteY4" fmla="*/ 500547 h 1729257"/>
              <a:gd name="connsiteX5" fmla="*/ 1725451 w 1728675"/>
              <a:gd name="connsiteY5" fmla="*/ 764685 h 1729257"/>
              <a:gd name="connsiteX6" fmla="*/ 1663337 w 1728675"/>
              <a:gd name="connsiteY6" fmla="*/ 1198036 h 1729257"/>
              <a:gd name="connsiteX7" fmla="*/ 1394176 w 1728675"/>
              <a:gd name="connsiteY7" fmla="*/ 1541965 h 1729257"/>
              <a:gd name="connsiteX8" fmla="*/ 917966 w 1728675"/>
              <a:gd name="connsiteY8" fmla="*/ 1727687 h 1729257"/>
              <a:gd name="connsiteX9" fmla="*/ 469363 w 1728675"/>
              <a:gd name="connsiteY9" fmla="*/ 1631387 h 1729257"/>
              <a:gd name="connsiteX10" fmla="*/ 138087 w 1728675"/>
              <a:gd name="connsiteY10" fmla="*/ 1321850 h 1729257"/>
              <a:gd name="connsiteX11" fmla="*/ 56 w 1728675"/>
              <a:gd name="connsiteY11" fmla="*/ 860985 h 1729257"/>
              <a:gd name="connsiteX12" fmla="*/ 89776 w 1728675"/>
              <a:gd name="connsiteY12" fmla="*/ 468905 h 1729257"/>
              <a:gd name="connsiteX13" fmla="*/ 421052 w 1728675"/>
              <a:gd name="connsiteY13" fmla="*/ 131854 h 1729257"/>
              <a:gd name="connsiteX14" fmla="*/ 814443 w 1728675"/>
              <a:gd name="connsiteY14" fmla="*/ 1161 h 1729257"/>
              <a:gd name="connsiteX15" fmla="*/ 884084 w 1728675"/>
              <a:gd name="connsiteY15" fmla="*/ 280 h 172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8675" h="1729257">
                <a:moveTo>
                  <a:pt x="884084" y="280"/>
                </a:moveTo>
                <a:cubicBezTo>
                  <a:pt x="960368" y="2150"/>
                  <a:pt x="1055480" y="13887"/>
                  <a:pt x="1159522" y="49999"/>
                </a:cubicBezTo>
                <a:cubicBezTo>
                  <a:pt x="1178156" y="56190"/>
                  <a:pt x="1196790" y="63069"/>
                  <a:pt x="1214734" y="70635"/>
                </a:cubicBezTo>
                <a:cubicBezTo>
                  <a:pt x="1292032" y="102964"/>
                  <a:pt x="1363808" y="145612"/>
                  <a:pt x="1429373" y="197201"/>
                </a:cubicBezTo>
                <a:cubicBezTo>
                  <a:pt x="1530827" y="276992"/>
                  <a:pt x="1621237" y="380859"/>
                  <a:pt x="1666098" y="500547"/>
                </a:cubicBezTo>
                <a:cubicBezTo>
                  <a:pt x="1697845" y="585153"/>
                  <a:pt x="1717859" y="674575"/>
                  <a:pt x="1725451" y="764685"/>
                </a:cubicBezTo>
                <a:cubicBezTo>
                  <a:pt x="1741325" y="960724"/>
                  <a:pt x="1695084" y="1114805"/>
                  <a:pt x="1663337" y="1198036"/>
                </a:cubicBezTo>
                <a:cubicBezTo>
                  <a:pt x="1629519" y="1273700"/>
                  <a:pt x="1552222" y="1418838"/>
                  <a:pt x="1394176" y="1541965"/>
                </a:cubicBezTo>
                <a:cubicBezTo>
                  <a:pt x="1201621" y="1691918"/>
                  <a:pt x="1000785" y="1720120"/>
                  <a:pt x="917966" y="1727687"/>
                </a:cubicBezTo>
                <a:cubicBezTo>
                  <a:pt x="841358" y="1732502"/>
                  <a:pt x="662607" y="1732502"/>
                  <a:pt x="469363" y="1631387"/>
                </a:cubicBezTo>
                <a:cubicBezTo>
                  <a:pt x="278880" y="1531647"/>
                  <a:pt x="178116" y="1387197"/>
                  <a:pt x="138087" y="1321850"/>
                </a:cubicBezTo>
                <a:cubicBezTo>
                  <a:pt x="93917" y="1253064"/>
                  <a:pt x="2126" y="1088666"/>
                  <a:pt x="56" y="860985"/>
                </a:cubicBezTo>
                <a:cubicBezTo>
                  <a:pt x="-2015" y="679390"/>
                  <a:pt x="54578" y="540443"/>
                  <a:pt x="89776" y="468905"/>
                </a:cubicBezTo>
                <a:cubicBezTo>
                  <a:pt x="133256" y="393929"/>
                  <a:pt x="233329" y="244663"/>
                  <a:pt x="421052" y="131854"/>
                </a:cubicBezTo>
                <a:cubicBezTo>
                  <a:pt x="579789" y="36242"/>
                  <a:pt x="730243" y="9416"/>
                  <a:pt x="814443" y="1161"/>
                </a:cubicBezTo>
                <a:cubicBezTo>
                  <a:pt x="835320" y="130"/>
                  <a:pt x="858656" y="-343"/>
                  <a:pt x="884084" y="280"/>
                </a:cubicBezTo>
                <a:close/>
              </a:path>
            </a:pathLst>
          </a:custGeom>
        </p:spPr>
        <p:txBody>
          <a:bodyPr wrap="square">
            <a:noAutofit/>
          </a:bodyPr>
          <a:lstStyle/>
          <a:p>
            <a:endParaRPr lang="en-IN"/>
          </a:p>
        </p:txBody>
      </p:sp>
      <p:sp>
        <p:nvSpPr>
          <p:cNvPr id="19" name="Picture Placeholder 18">
            <a:extLst>
              <a:ext uri="{FF2B5EF4-FFF2-40B4-BE49-F238E27FC236}">
                <a16:creationId xmlns:a16="http://schemas.microsoft.com/office/drawing/2014/main" id="{0A7A907F-55B1-67D9-F17F-94C8D8534875}"/>
              </a:ext>
            </a:extLst>
          </p:cNvPr>
          <p:cNvSpPr>
            <a:spLocks noGrp="1"/>
          </p:cNvSpPr>
          <p:nvPr>
            <p:ph type="pic" sz="quarter" idx="16"/>
          </p:nvPr>
        </p:nvSpPr>
        <p:spPr>
          <a:xfrm>
            <a:off x="9669401" y="1773882"/>
            <a:ext cx="1728676" cy="1729257"/>
          </a:xfrm>
          <a:custGeom>
            <a:avLst/>
            <a:gdLst>
              <a:gd name="connsiteX0" fmla="*/ 884084 w 1728676"/>
              <a:gd name="connsiteY0" fmla="*/ 280 h 1729257"/>
              <a:gd name="connsiteX1" fmla="*/ 1159523 w 1728676"/>
              <a:gd name="connsiteY1" fmla="*/ 49999 h 1729257"/>
              <a:gd name="connsiteX2" fmla="*/ 1214735 w 1728676"/>
              <a:gd name="connsiteY2" fmla="*/ 70635 h 1729257"/>
              <a:gd name="connsiteX3" fmla="*/ 1429374 w 1728676"/>
              <a:gd name="connsiteY3" fmla="*/ 197201 h 1729257"/>
              <a:gd name="connsiteX4" fmla="*/ 1666099 w 1728676"/>
              <a:gd name="connsiteY4" fmla="*/ 500547 h 1729257"/>
              <a:gd name="connsiteX5" fmla="*/ 1725452 w 1728676"/>
              <a:gd name="connsiteY5" fmla="*/ 764685 h 1729257"/>
              <a:gd name="connsiteX6" fmla="*/ 1663338 w 1728676"/>
              <a:gd name="connsiteY6" fmla="*/ 1198036 h 1729257"/>
              <a:gd name="connsiteX7" fmla="*/ 1394176 w 1728676"/>
              <a:gd name="connsiteY7" fmla="*/ 1541965 h 1729257"/>
              <a:gd name="connsiteX8" fmla="*/ 917967 w 1728676"/>
              <a:gd name="connsiteY8" fmla="*/ 1727687 h 1729257"/>
              <a:gd name="connsiteX9" fmla="*/ 469364 w 1728676"/>
              <a:gd name="connsiteY9" fmla="*/ 1631387 h 1729257"/>
              <a:gd name="connsiteX10" fmla="*/ 138088 w 1728676"/>
              <a:gd name="connsiteY10" fmla="*/ 1321850 h 1729257"/>
              <a:gd name="connsiteX11" fmla="*/ 56 w 1728676"/>
              <a:gd name="connsiteY11" fmla="*/ 860985 h 1729257"/>
              <a:gd name="connsiteX12" fmla="*/ 89777 w 1728676"/>
              <a:gd name="connsiteY12" fmla="*/ 468905 h 1729257"/>
              <a:gd name="connsiteX13" fmla="*/ 421053 w 1728676"/>
              <a:gd name="connsiteY13" fmla="*/ 131854 h 1729257"/>
              <a:gd name="connsiteX14" fmla="*/ 814443 w 1728676"/>
              <a:gd name="connsiteY14" fmla="*/ 1161 h 1729257"/>
              <a:gd name="connsiteX15" fmla="*/ 884084 w 1728676"/>
              <a:gd name="connsiteY15" fmla="*/ 280 h 172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8676" h="1729257">
                <a:moveTo>
                  <a:pt x="884084" y="280"/>
                </a:moveTo>
                <a:cubicBezTo>
                  <a:pt x="960368" y="2150"/>
                  <a:pt x="1055481" y="13887"/>
                  <a:pt x="1159523" y="49999"/>
                </a:cubicBezTo>
                <a:cubicBezTo>
                  <a:pt x="1178157" y="56190"/>
                  <a:pt x="1196791" y="63069"/>
                  <a:pt x="1214735" y="70635"/>
                </a:cubicBezTo>
                <a:cubicBezTo>
                  <a:pt x="1292033" y="102964"/>
                  <a:pt x="1363809" y="145612"/>
                  <a:pt x="1429374" y="197201"/>
                </a:cubicBezTo>
                <a:cubicBezTo>
                  <a:pt x="1530828" y="276992"/>
                  <a:pt x="1621238" y="380859"/>
                  <a:pt x="1666099" y="500547"/>
                </a:cubicBezTo>
                <a:cubicBezTo>
                  <a:pt x="1697846" y="585153"/>
                  <a:pt x="1717860" y="674575"/>
                  <a:pt x="1725452" y="764685"/>
                </a:cubicBezTo>
                <a:cubicBezTo>
                  <a:pt x="1741325" y="960724"/>
                  <a:pt x="1695085" y="1114805"/>
                  <a:pt x="1663338" y="1198036"/>
                </a:cubicBezTo>
                <a:cubicBezTo>
                  <a:pt x="1629520" y="1273700"/>
                  <a:pt x="1552222" y="1418838"/>
                  <a:pt x="1394176" y="1541965"/>
                </a:cubicBezTo>
                <a:cubicBezTo>
                  <a:pt x="1201622" y="1691918"/>
                  <a:pt x="1000786" y="1720120"/>
                  <a:pt x="917967" y="1727687"/>
                </a:cubicBezTo>
                <a:cubicBezTo>
                  <a:pt x="841359" y="1732502"/>
                  <a:pt x="662608" y="1732502"/>
                  <a:pt x="469364" y="1631387"/>
                </a:cubicBezTo>
                <a:cubicBezTo>
                  <a:pt x="278880" y="1531647"/>
                  <a:pt x="178117" y="1387197"/>
                  <a:pt x="138088" y="1321850"/>
                </a:cubicBezTo>
                <a:cubicBezTo>
                  <a:pt x="93918" y="1253064"/>
                  <a:pt x="2127" y="1088666"/>
                  <a:pt x="56" y="860985"/>
                </a:cubicBezTo>
                <a:cubicBezTo>
                  <a:pt x="-2014" y="679390"/>
                  <a:pt x="54579" y="540443"/>
                  <a:pt x="89777" y="468905"/>
                </a:cubicBezTo>
                <a:cubicBezTo>
                  <a:pt x="133257" y="393929"/>
                  <a:pt x="233330" y="244663"/>
                  <a:pt x="421053" y="131854"/>
                </a:cubicBezTo>
                <a:cubicBezTo>
                  <a:pt x="579789" y="36242"/>
                  <a:pt x="730244" y="9416"/>
                  <a:pt x="814443" y="1161"/>
                </a:cubicBezTo>
                <a:cubicBezTo>
                  <a:pt x="835320" y="130"/>
                  <a:pt x="858656" y="-343"/>
                  <a:pt x="884084" y="280"/>
                </a:cubicBezTo>
                <a:close/>
              </a:path>
            </a:pathLst>
          </a:custGeom>
        </p:spPr>
        <p:txBody>
          <a:bodyPr wrap="square">
            <a:noAutofit/>
          </a:bodyPr>
          <a:lstStyle/>
          <a:p>
            <a:endParaRPr lang="en-IN"/>
          </a:p>
        </p:txBody>
      </p:sp>
    </p:spTree>
    <p:extLst>
      <p:ext uri="{BB962C8B-B14F-4D97-AF65-F5344CB8AC3E}">
        <p14:creationId xmlns:p14="http://schemas.microsoft.com/office/powerpoint/2010/main" val="4294133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25E78-848C-4609-9757-B2209AC72BFE}"/>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DD5DB38B-1155-496E-B349-06A91C6792F5}"/>
              </a:ext>
            </a:extLst>
          </p:cNvPr>
          <p:cNvSpPr>
            <a:spLocks noGrp="1"/>
          </p:cNvSpPr>
          <p:nvPr>
            <p:ph type="dt" sz="half" idx="10"/>
          </p:nvPr>
        </p:nvSpPr>
        <p:spPr/>
        <p:txBody>
          <a:bodyPr/>
          <a:lstStyle/>
          <a:p>
            <a:fld id="{A1912938-1DFD-4B53-A565-C14340BE585B}" type="datetime1">
              <a:rPr lang="en-IN" smtClean="0"/>
              <a:t>27-02-2023</a:t>
            </a:fld>
            <a:endParaRPr lang="en-IN" dirty="0"/>
          </a:p>
        </p:txBody>
      </p:sp>
      <p:sp>
        <p:nvSpPr>
          <p:cNvPr id="8" name="Footer Placeholder 7">
            <a:extLst>
              <a:ext uri="{FF2B5EF4-FFF2-40B4-BE49-F238E27FC236}">
                <a16:creationId xmlns:a16="http://schemas.microsoft.com/office/drawing/2014/main" id="{62F2DCAD-AC6C-4E1C-91DE-52AAE704FCC2}"/>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56433733-358A-497B-958C-DA8520561189}"/>
              </a:ext>
            </a:extLst>
          </p:cNvPr>
          <p:cNvSpPr>
            <a:spLocks noGrp="1"/>
          </p:cNvSpPr>
          <p:nvPr>
            <p:ph type="sldNum" sz="quarter" idx="12"/>
          </p:nvPr>
        </p:nvSpPr>
        <p:spPr/>
        <p:txBody>
          <a:bodyPr/>
          <a:lstStyle/>
          <a:p>
            <a:fld id="{9B606DC3-B9BD-4519-8992-154CA46BED54}" type="slidenum">
              <a:rPr lang="en-IN" smtClean="0"/>
              <a:pPr/>
              <a:t>‹#›</a:t>
            </a:fld>
            <a:endParaRPr lang="en-IN" dirty="0"/>
          </a:p>
        </p:txBody>
      </p:sp>
      <p:sp>
        <p:nvSpPr>
          <p:cNvPr id="3" name="Text Placeholder 2">
            <a:extLst>
              <a:ext uri="{FF2B5EF4-FFF2-40B4-BE49-F238E27FC236}">
                <a16:creationId xmlns:a16="http://schemas.microsoft.com/office/drawing/2014/main" id="{C084209C-AD7A-458B-94E7-7658E9AB6D15}"/>
              </a:ext>
            </a:extLst>
          </p:cNvPr>
          <p:cNvSpPr>
            <a:spLocks noGrp="1"/>
          </p:cNvSpPr>
          <p:nvPr>
            <p:ph type="body" sz="quarter" idx="13"/>
          </p:nvPr>
        </p:nvSpPr>
        <p:spPr>
          <a:xfrm>
            <a:off x="190500" y="723973"/>
            <a:ext cx="11798300" cy="228600"/>
          </a:xfrm>
        </p:spPr>
        <p:txBody>
          <a:bodyPr anchor="t">
            <a:normAutofit/>
          </a:bodyPr>
          <a:lstStyle>
            <a:lvl1pPr marL="0" indent="0">
              <a:lnSpc>
                <a:spcPct val="100000"/>
              </a:lnSpc>
              <a:spcBef>
                <a:spcPts val="0"/>
              </a:spcBef>
              <a:buNone/>
              <a:defRPr sz="800">
                <a:solidFill>
                  <a:schemeClr val="bg2">
                    <a:lumMod val="65000"/>
                  </a:schemeClr>
                </a:solidFill>
              </a:defRPr>
            </a:lvl1pPr>
          </a:lstStyle>
          <a:p>
            <a:pPr lvl="0"/>
            <a:r>
              <a:rPr lang="en-US" dirty="0"/>
              <a:t>Click to edit Master text styles</a:t>
            </a:r>
          </a:p>
        </p:txBody>
      </p:sp>
      <p:sp>
        <p:nvSpPr>
          <p:cNvPr id="10" name="Picture Placeholder 9">
            <a:extLst>
              <a:ext uri="{FF2B5EF4-FFF2-40B4-BE49-F238E27FC236}">
                <a16:creationId xmlns:a16="http://schemas.microsoft.com/office/drawing/2014/main" id="{CC0F1EC2-55E5-E041-5238-3CB665C14DA9}"/>
              </a:ext>
            </a:extLst>
          </p:cNvPr>
          <p:cNvSpPr>
            <a:spLocks noGrp="1"/>
          </p:cNvSpPr>
          <p:nvPr>
            <p:ph type="pic" sz="quarter" idx="14"/>
          </p:nvPr>
        </p:nvSpPr>
        <p:spPr>
          <a:xfrm>
            <a:off x="538911" y="1644149"/>
            <a:ext cx="4235115" cy="4236544"/>
          </a:xfrm>
          <a:custGeom>
            <a:avLst/>
            <a:gdLst>
              <a:gd name="connsiteX0" fmla="*/ 2076444 w 4235115"/>
              <a:gd name="connsiteY0" fmla="*/ 245 h 4236544"/>
              <a:gd name="connsiteX1" fmla="*/ 2840733 w 4235115"/>
              <a:gd name="connsiteY1" fmla="*/ 122494 h 4236544"/>
              <a:gd name="connsiteX2" fmla="*/ 2976000 w 4235115"/>
              <a:gd name="connsiteY2" fmla="*/ 173050 h 4236544"/>
              <a:gd name="connsiteX3" fmla="*/ 3501848 w 4235115"/>
              <a:gd name="connsiteY3" fmla="*/ 483126 h 4236544"/>
              <a:gd name="connsiteX4" fmla="*/ 4081803 w 4235115"/>
              <a:gd name="connsiteY4" fmla="*/ 1226300 h 4236544"/>
              <a:gd name="connsiteX5" fmla="*/ 4227215 w 4235115"/>
              <a:gd name="connsiteY5" fmla="*/ 1873417 h 4236544"/>
              <a:gd name="connsiteX6" fmla="*/ 4075039 w 4235115"/>
              <a:gd name="connsiteY6" fmla="*/ 2935092 h 4236544"/>
              <a:gd name="connsiteX7" fmla="*/ 3415616 w 4235115"/>
              <a:gd name="connsiteY7" fmla="*/ 3777692 h 4236544"/>
              <a:gd name="connsiteX8" fmla="*/ 2248942 w 4235115"/>
              <a:gd name="connsiteY8" fmla="*/ 4232697 h 4236544"/>
              <a:gd name="connsiteX9" fmla="*/ 1149901 w 4235115"/>
              <a:gd name="connsiteY9" fmla="*/ 3996769 h 4236544"/>
              <a:gd name="connsiteX10" fmla="*/ 338302 w 4235115"/>
              <a:gd name="connsiteY10" fmla="*/ 3238428 h 4236544"/>
              <a:gd name="connsiteX11" fmla="*/ 136 w 4235115"/>
              <a:gd name="connsiteY11" fmla="*/ 2109345 h 4236544"/>
              <a:gd name="connsiteX12" fmla="*/ 219944 w 4235115"/>
              <a:gd name="connsiteY12" fmla="*/ 1148780 h 4236544"/>
              <a:gd name="connsiteX13" fmla="*/ 1031543 w 4235115"/>
              <a:gd name="connsiteY13" fmla="*/ 323033 h 4236544"/>
              <a:gd name="connsiteX14" fmla="*/ 1995318 w 4235115"/>
              <a:gd name="connsiteY14" fmla="*/ 2845 h 4236544"/>
              <a:gd name="connsiteX15" fmla="*/ 2076444 w 4235115"/>
              <a:gd name="connsiteY15" fmla="*/ 245 h 423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35115" h="4236544">
                <a:moveTo>
                  <a:pt x="2076444" y="245"/>
                </a:moveTo>
                <a:cubicBezTo>
                  <a:pt x="2275757" y="-2658"/>
                  <a:pt x="2543357" y="19276"/>
                  <a:pt x="2840733" y="122494"/>
                </a:cubicBezTo>
                <a:cubicBezTo>
                  <a:pt x="2886385" y="137661"/>
                  <a:pt x="2932038" y="154513"/>
                  <a:pt x="2976000" y="173050"/>
                </a:cubicBezTo>
                <a:cubicBezTo>
                  <a:pt x="3165372" y="252254"/>
                  <a:pt x="3341219" y="356737"/>
                  <a:pt x="3501848" y="483126"/>
                </a:cubicBezTo>
                <a:cubicBezTo>
                  <a:pt x="3750400" y="678609"/>
                  <a:pt x="3971898" y="933075"/>
                  <a:pt x="4081803" y="1226300"/>
                </a:cubicBezTo>
                <a:cubicBezTo>
                  <a:pt x="4159581" y="1433579"/>
                  <a:pt x="4208615" y="1652655"/>
                  <a:pt x="4227215" y="1873417"/>
                </a:cubicBezTo>
                <a:cubicBezTo>
                  <a:pt x="4266103" y="2353699"/>
                  <a:pt x="4152818" y="2731183"/>
                  <a:pt x="4075039" y="2935092"/>
                </a:cubicBezTo>
                <a:cubicBezTo>
                  <a:pt x="3992189" y="3120465"/>
                  <a:pt x="3802815" y="3476041"/>
                  <a:pt x="3415616" y="3777692"/>
                </a:cubicBezTo>
                <a:cubicBezTo>
                  <a:pt x="2943873" y="4145066"/>
                  <a:pt x="2451841" y="4214159"/>
                  <a:pt x="2248942" y="4232697"/>
                </a:cubicBezTo>
                <a:cubicBezTo>
                  <a:pt x="2061259" y="4244493"/>
                  <a:pt x="1623334" y="4244493"/>
                  <a:pt x="1149901" y="3996769"/>
                </a:cubicBezTo>
                <a:cubicBezTo>
                  <a:pt x="683232" y="3752414"/>
                  <a:pt x="436370" y="3398522"/>
                  <a:pt x="338302" y="3238428"/>
                </a:cubicBezTo>
                <a:cubicBezTo>
                  <a:pt x="230089" y="3069908"/>
                  <a:pt x="5209" y="2667145"/>
                  <a:pt x="136" y="2109345"/>
                </a:cubicBezTo>
                <a:cubicBezTo>
                  <a:pt x="-4937" y="1664452"/>
                  <a:pt x="133712" y="1324041"/>
                  <a:pt x="219944" y="1148780"/>
                </a:cubicBezTo>
                <a:cubicBezTo>
                  <a:pt x="326467" y="965094"/>
                  <a:pt x="571637" y="599406"/>
                  <a:pt x="1031543" y="323033"/>
                </a:cubicBezTo>
                <a:cubicBezTo>
                  <a:pt x="1420434" y="88790"/>
                  <a:pt x="1789035" y="23067"/>
                  <a:pt x="1995318" y="2845"/>
                </a:cubicBezTo>
                <a:cubicBezTo>
                  <a:pt x="2020891" y="1581"/>
                  <a:pt x="2047971" y="660"/>
                  <a:pt x="2076444" y="245"/>
                </a:cubicBezTo>
                <a:close/>
              </a:path>
            </a:pathLst>
          </a:custGeom>
        </p:spPr>
        <p:txBody>
          <a:bodyPr wrap="square">
            <a:noAutofit/>
          </a:bodyPr>
          <a:lstStyle/>
          <a:p>
            <a:endParaRPr lang="en-IN"/>
          </a:p>
        </p:txBody>
      </p:sp>
    </p:spTree>
    <p:extLst>
      <p:ext uri="{BB962C8B-B14F-4D97-AF65-F5344CB8AC3E}">
        <p14:creationId xmlns:p14="http://schemas.microsoft.com/office/powerpoint/2010/main" val="2766226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DD5DB38B-1155-496E-B349-06A91C6792F5}"/>
              </a:ext>
            </a:extLst>
          </p:cNvPr>
          <p:cNvSpPr>
            <a:spLocks noGrp="1"/>
          </p:cNvSpPr>
          <p:nvPr>
            <p:ph type="dt" sz="half" idx="10"/>
          </p:nvPr>
        </p:nvSpPr>
        <p:spPr/>
        <p:txBody>
          <a:bodyPr/>
          <a:lstStyle/>
          <a:p>
            <a:fld id="{BB5E2192-DDE9-4F52-850A-4574879D5B20}" type="datetime1">
              <a:rPr lang="en-IN" smtClean="0"/>
              <a:t>27-02-2023</a:t>
            </a:fld>
            <a:endParaRPr lang="en-IN" dirty="0"/>
          </a:p>
        </p:txBody>
      </p:sp>
      <p:sp>
        <p:nvSpPr>
          <p:cNvPr id="8" name="Footer Placeholder 7">
            <a:extLst>
              <a:ext uri="{FF2B5EF4-FFF2-40B4-BE49-F238E27FC236}">
                <a16:creationId xmlns:a16="http://schemas.microsoft.com/office/drawing/2014/main" id="{62F2DCAD-AC6C-4E1C-91DE-52AAE704FCC2}"/>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56433733-358A-497B-958C-DA8520561189}"/>
              </a:ext>
            </a:extLst>
          </p:cNvPr>
          <p:cNvSpPr>
            <a:spLocks noGrp="1"/>
          </p:cNvSpPr>
          <p:nvPr>
            <p:ph type="sldNum" sz="quarter" idx="12"/>
          </p:nvPr>
        </p:nvSpPr>
        <p:spPr/>
        <p:txBody>
          <a:bodyPr/>
          <a:lstStyle/>
          <a:p>
            <a:fld id="{9B606DC3-B9BD-4519-8992-154CA46BED54}" type="slidenum">
              <a:rPr lang="en-IN" smtClean="0"/>
              <a:pPr/>
              <a:t>‹#›</a:t>
            </a:fld>
            <a:endParaRPr lang="en-IN" dirty="0"/>
          </a:p>
        </p:txBody>
      </p:sp>
    </p:spTree>
    <p:extLst>
      <p:ext uri="{BB962C8B-B14F-4D97-AF65-F5344CB8AC3E}">
        <p14:creationId xmlns:p14="http://schemas.microsoft.com/office/powerpoint/2010/main" val="3431710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238EE0-AB95-498D-A92F-ACB633C5046C}" type="datetime1">
              <a:rPr lang="en-IN" smtClean="0"/>
              <a:t>27-02-2023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606DC3-B9BD-4519-8992-154CA46BED54}" type="slidenum">
              <a:rPr lang="en-IN" smtClean="0"/>
              <a:t>‹#›</a:t>
            </a:fld>
            <a:endParaRPr lang="en-IN"/>
          </a:p>
        </p:txBody>
      </p:sp>
    </p:spTree>
    <p:extLst>
      <p:ext uri="{BB962C8B-B14F-4D97-AF65-F5344CB8AC3E}">
        <p14:creationId xmlns:p14="http://schemas.microsoft.com/office/powerpoint/2010/main" val="2429304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A0E0AE-6A72-431C-B6BD-0B13A6C6248F}" type="datetime1">
              <a:rPr lang="en-IN" smtClean="0"/>
              <a:t>27-02-2023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606DC3-B9BD-4519-8992-154CA46BED54}" type="slidenum">
              <a:rPr lang="en-IN" smtClean="0"/>
              <a:t>‹#›</a:t>
            </a:fld>
            <a:endParaRPr lang="en-IN"/>
          </a:p>
        </p:txBody>
      </p:sp>
    </p:spTree>
    <p:extLst>
      <p:ext uri="{BB962C8B-B14F-4D97-AF65-F5344CB8AC3E}">
        <p14:creationId xmlns:p14="http://schemas.microsoft.com/office/powerpoint/2010/main" val="424679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F0443B-52D7-4B93-8A09-1BF7A4EEDDB7}" type="datetime1">
              <a:rPr lang="en-IN" smtClean="0"/>
              <a:t>27-02-2023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606DC3-B9BD-4519-8992-154CA46BED54}" type="slidenum">
              <a:rPr lang="en-IN" smtClean="0"/>
              <a:t>‹#›</a:t>
            </a:fld>
            <a:endParaRPr lang="en-IN"/>
          </a:p>
        </p:txBody>
      </p:sp>
    </p:spTree>
    <p:extLst>
      <p:ext uri="{BB962C8B-B14F-4D97-AF65-F5344CB8AC3E}">
        <p14:creationId xmlns:p14="http://schemas.microsoft.com/office/powerpoint/2010/main" val="2623278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9B4B5D-D72C-4FAB-9B0F-2D54A9D8BEF5}" type="datetime1">
              <a:rPr lang="en-IN" smtClean="0"/>
              <a:t>27-02-2023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606DC3-B9BD-4519-8992-154CA46BED54}" type="slidenum">
              <a:rPr lang="en-IN" smtClean="0"/>
              <a:t>‹#›</a:t>
            </a:fld>
            <a:endParaRPr lang="en-IN"/>
          </a:p>
        </p:txBody>
      </p:sp>
    </p:spTree>
    <p:extLst>
      <p:ext uri="{BB962C8B-B14F-4D97-AF65-F5344CB8AC3E}">
        <p14:creationId xmlns:p14="http://schemas.microsoft.com/office/powerpoint/2010/main" val="1968241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323F70-46B7-4AA9-9FE0-DF5B62B9EC3F}" type="datetime1">
              <a:rPr lang="en-IN" smtClean="0"/>
              <a:t>27-02-2023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606DC3-B9BD-4519-8992-154CA46BED54}" type="slidenum">
              <a:rPr lang="en-IN" smtClean="0"/>
              <a:t>‹#›</a:t>
            </a:fld>
            <a:endParaRPr lang="en-IN"/>
          </a:p>
        </p:txBody>
      </p:sp>
    </p:spTree>
    <p:extLst>
      <p:ext uri="{BB962C8B-B14F-4D97-AF65-F5344CB8AC3E}">
        <p14:creationId xmlns:p14="http://schemas.microsoft.com/office/powerpoint/2010/main" val="1032954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36FD0E-5317-4B03-8553-474105E04BAE}" type="datetime1">
              <a:rPr lang="en-IN" smtClean="0"/>
              <a:t>27-02-2023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606DC3-B9BD-4519-8992-154CA46BED54}" type="slidenum">
              <a:rPr lang="en-IN" smtClean="0"/>
              <a:t>‹#›</a:t>
            </a:fld>
            <a:endParaRPr lang="en-IN"/>
          </a:p>
        </p:txBody>
      </p:sp>
    </p:spTree>
    <p:extLst>
      <p:ext uri="{BB962C8B-B14F-4D97-AF65-F5344CB8AC3E}">
        <p14:creationId xmlns:p14="http://schemas.microsoft.com/office/powerpoint/2010/main" val="3447820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A03BA2-AED5-41AD-B37C-FED5737E4527}" type="datetime1">
              <a:rPr lang="en-IN" smtClean="0"/>
              <a:t>27-02-2023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B606DC3-B9BD-4519-8992-154CA46BED54}" type="slidenum">
              <a:rPr lang="en-IN" smtClean="0"/>
              <a:t>‹#›</a:t>
            </a:fld>
            <a:endParaRPr lang="en-IN"/>
          </a:p>
        </p:txBody>
      </p:sp>
    </p:spTree>
    <p:extLst>
      <p:ext uri="{BB962C8B-B14F-4D97-AF65-F5344CB8AC3E}">
        <p14:creationId xmlns:p14="http://schemas.microsoft.com/office/powerpoint/2010/main" val="1848934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25E78-848C-4609-9757-B2209AC72BFE}"/>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DD5DB38B-1155-496E-B349-06A91C6792F5}"/>
              </a:ext>
            </a:extLst>
          </p:cNvPr>
          <p:cNvSpPr>
            <a:spLocks noGrp="1"/>
          </p:cNvSpPr>
          <p:nvPr>
            <p:ph type="dt" sz="half" idx="10"/>
          </p:nvPr>
        </p:nvSpPr>
        <p:spPr/>
        <p:txBody>
          <a:bodyPr/>
          <a:lstStyle/>
          <a:p>
            <a:fld id="{4629C348-32F0-4F78-882D-CD0342CBC8E8}" type="datetime1">
              <a:rPr lang="en-IN" smtClean="0"/>
              <a:t>27-02-2023</a:t>
            </a:fld>
            <a:endParaRPr lang="en-IN" dirty="0"/>
          </a:p>
        </p:txBody>
      </p:sp>
      <p:sp>
        <p:nvSpPr>
          <p:cNvPr id="8" name="Footer Placeholder 7">
            <a:extLst>
              <a:ext uri="{FF2B5EF4-FFF2-40B4-BE49-F238E27FC236}">
                <a16:creationId xmlns:a16="http://schemas.microsoft.com/office/drawing/2014/main" id="{62F2DCAD-AC6C-4E1C-91DE-52AAE704FCC2}"/>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56433733-358A-497B-958C-DA8520561189}"/>
              </a:ext>
            </a:extLst>
          </p:cNvPr>
          <p:cNvSpPr>
            <a:spLocks noGrp="1"/>
          </p:cNvSpPr>
          <p:nvPr>
            <p:ph type="sldNum" sz="quarter" idx="12"/>
          </p:nvPr>
        </p:nvSpPr>
        <p:spPr/>
        <p:txBody>
          <a:bodyPr/>
          <a:lstStyle/>
          <a:p>
            <a:fld id="{9B606DC3-B9BD-4519-8992-154CA46BED54}" type="slidenum">
              <a:rPr lang="en-IN" smtClean="0"/>
              <a:pPr/>
              <a:t>‹#›</a:t>
            </a:fld>
            <a:endParaRPr lang="en-IN" dirty="0"/>
          </a:p>
        </p:txBody>
      </p:sp>
    </p:spTree>
    <p:extLst>
      <p:ext uri="{BB962C8B-B14F-4D97-AF65-F5344CB8AC3E}">
        <p14:creationId xmlns:p14="http://schemas.microsoft.com/office/powerpoint/2010/main" val="2202642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25E78-848C-4609-9757-B2209AC72BFE}"/>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DD5DB38B-1155-496E-B349-06A91C6792F5}"/>
              </a:ext>
            </a:extLst>
          </p:cNvPr>
          <p:cNvSpPr>
            <a:spLocks noGrp="1"/>
          </p:cNvSpPr>
          <p:nvPr>
            <p:ph type="dt" sz="half" idx="10"/>
          </p:nvPr>
        </p:nvSpPr>
        <p:spPr/>
        <p:txBody>
          <a:bodyPr/>
          <a:lstStyle/>
          <a:p>
            <a:fld id="{BDCFA793-270C-4345-870D-C66C160FC4C9}" type="datetime1">
              <a:rPr lang="en-IN" smtClean="0"/>
              <a:t>27-02-2023</a:t>
            </a:fld>
            <a:endParaRPr lang="en-IN" dirty="0"/>
          </a:p>
        </p:txBody>
      </p:sp>
      <p:sp>
        <p:nvSpPr>
          <p:cNvPr id="8" name="Footer Placeholder 7">
            <a:extLst>
              <a:ext uri="{FF2B5EF4-FFF2-40B4-BE49-F238E27FC236}">
                <a16:creationId xmlns:a16="http://schemas.microsoft.com/office/drawing/2014/main" id="{62F2DCAD-AC6C-4E1C-91DE-52AAE704FCC2}"/>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56433733-358A-497B-958C-DA8520561189}"/>
              </a:ext>
            </a:extLst>
          </p:cNvPr>
          <p:cNvSpPr>
            <a:spLocks noGrp="1"/>
          </p:cNvSpPr>
          <p:nvPr>
            <p:ph type="sldNum" sz="quarter" idx="12"/>
          </p:nvPr>
        </p:nvSpPr>
        <p:spPr/>
        <p:txBody>
          <a:bodyPr/>
          <a:lstStyle/>
          <a:p>
            <a:fld id="{9B606DC3-B9BD-4519-8992-154CA46BED54}" type="slidenum">
              <a:rPr lang="en-IN" smtClean="0"/>
              <a:pPr/>
              <a:t>‹#›</a:t>
            </a:fld>
            <a:endParaRPr lang="en-IN" dirty="0"/>
          </a:p>
        </p:txBody>
      </p:sp>
      <p:sp>
        <p:nvSpPr>
          <p:cNvPr id="5" name="Picture Placeholder 4">
            <a:extLst>
              <a:ext uri="{FF2B5EF4-FFF2-40B4-BE49-F238E27FC236}">
                <a16:creationId xmlns:a16="http://schemas.microsoft.com/office/drawing/2014/main" id="{D32CC676-1F91-241C-E1A0-60D0F90E920C}"/>
              </a:ext>
            </a:extLst>
          </p:cNvPr>
          <p:cNvSpPr>
            <a:spLocks noGrp="1"/>
          </p:cNvSpPr>
          <p:nvPr>
            <p:ph type="pic" sz="quarter" idx="13"/>
          </p:nvPr>
        </p:nvSpPr>
        <p:spPr>
          <a:xfrm>
            <a:off x="6722236" y="1717222"/>
            <a:ext cx="4523620" cy="4525148"/>
          </a:xfrm>
          <a:custGeom>
            <a:avLst/>
            <a:gdLst>
              <a:gd name="connsiteX0" fmla="*/ 2313481 w 4523620"/>
              <a:gd name="connsiteY0" fmla="*/ 732 h 4525148"/>
              <a:gd name="connsiteX1" fmla="*/ 3034250 w 4523620"/>
              <a:gd name="connsiteY1" fmla="*/ 130838 h 4525148"/>
              <a:gd name="connsiteX2" fmla="*/ 3178732 w 4523620"/>
              <a:gd name="connsiteY2" fmla="*/ 184838 h 4525148"/>
              <a:gd name="connsiteX3" fmla="*/ 3740402 w 4523620"/>
              <a:gd name="connsiteY3" fmla="*/ 516038 h 4525148"/>
              <a:gd name="connsiteX4" fmla="*/ 4359865 w 4523620"/>
              <a:gd name="connsiteY4" fmla="*/ 1309838 h 4525148"/>
              <a:gd name="connsiteX5" fmla="*/ 4515182 w 4523620"/>
              <a:gd name="connsiteY5" fmla="*/ 2001038 h 4525148"/>
              <a:gd name="connsiteX6" fmla="*/ 4352641 w 4523620"/>
              <a:gd name="connsiteY6" fmla="*/ 3135038 h 4525148"/>
              <a:gd name="connsiteX7" fmla="*/ 3648296 w 4523620"/>
              <a:gd name="connsiteY7" fmla="*/ 4035038 h 4525148"/>
              <a:gd name="connsiteX8" fmla="*/ 2402145 w 4523620"/>
              <a:gd name="connsiteY8" fmla="*/ 4521039 h 4525148"/>
              <a:gd name="connsiteX9" fmla="*/ 1228235 w 4523620"/>
              <a:gd name="connsiteY9" fmla="*/ 4269039 h 4525148"/>
              <a:gd name="connsiteX10" fmla="*/ 361348 w 4523620"/>
              <a:gd name="connsiteY10" fmla="*/ 3459038 h 4525148"/>
              <a:gd name="connsiteX11" fmla="*/ 145 w 4523620"/>
              <a:gd name="connsiteY11" fmla="*/ 2253038 h 4525148"/>
              <a:gd name="connsiteX12" fmla="*/ 234927 w 4523620"/>
              <a:gd name="connsiteY12" fmla="*/ 1227037 h 4525148"/>
              <a:gd name="connsiteX13" fmla="*/ 1101814 w 4523620"/>
              <a:gd name="connsiteY13" fmla="*/ 345038 h 4525148"/>
              <a:gd name="connsiteX14" fmla="*/ 2131243 w 4523620"/>
              <a:gd name="connsiteY14" fmla="*/ 3038 h 4525148"/>
              <a:gd name="connsiteX15" fmla="*/ 2313481 w 4523620"/>
              <a:gd name="connsiteY15" fmla="*/ 732 h 45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23620" h="4525148">
                <a:moveTo>
                  <a:pt x="2313481" y="732"/>
                </a:moveTo>
                <a:cubicBezTo>
                  <a:pt x="2513101" y="5626"/>
                  <a:pt x="2761993" y="36338"/>
                  <a:pt x="3034250" y="130838"/>
                </a:cubicBezTo>
                <a:cubicBezTo>
                  <a:pt x="3083012" y="147038"/>
                  <a:pt x="3131775" y="165038"/>
                  <a:pt x="3178732" y="184838"/>
                </a:cubicBezTo>
                <a:cubicBezTo>
                  <a:pt x="3381005" y="269438"/>
                  <a:pt x="3568831" y="381038"/>
                  <a:pt x="3740402" y="516038"/>
                </a:cubicBezTo>
                <a:cubicBezTo>
                  <a:pt x="4005886" y="724837"/>
                  <a:pt x="4242474" y="996638"/>
                  <a:pt x="4359865" y="1309838"/>
                </a:cubicBezTo>
                <a:cubicBezTo>
                  <a:pt x="4442942" y="1531238"/>
                  <a:pt x="4495316" y="1765238"/>
                  <a:pt x="4515182" y="2001038"/>
                </a:cubicBezTo>
                <a:cubicBezTo>
                  <a:pt x="4556720" y="2514038"/>
                  <a:pt x="4435718" y="2917238"/>
                  <a:pt x="4352641" y="3135038"/>
                </a:cubicBezTo>
                <a:cubicBezTo>
                  <a:pt x="4264146" y="3333038"/>
                  <a:pt x="4061872" y="3712838"/>
                  <a:pt x="3648296" y="4035038"/>
                </a:cubicBezTo>
                <a:cubicBezTo>
                  <a:pt x="3144416" y="4427438"/>
                  <a:pt x="2618867" y="4501238"/>
                  <a:pt x="2402145" y="4521039"/>
                </a:cubicBezTo>
                <a:cubicBezTo>
                  <a:pt x="2201677" y="4533638"/>
                  <a:pt x="1733919" y="4533638"/>
                  <a:pt x="1228235" y="4269039"/>
                </a:cubicBezTo>
                <a:cubicBezTo>
                  <a:pt x="729775" y="4008038"/>
                  <a:pt x="466097" y="3630038"/>
                  <a:pt x="361348" y="3459038"/>
                </a:cubicBezTo>
                <a:cubicBezTo>
                  <a:pt x="245763" y="3279038"/>
                  <a:pt x="5563" y="2848838"/>
                  <a:pt x="145" y="2253038"/>
                </a:cubicBezTo>
                <a:cubicBezTo>
                  <a:pt x="-5273" y="1777838"/>
                  <a:pt x="142820" y="1414238"/>
                  <a:pt x="234927" y="1227037"/>
                </a:cubicBezTo>
                <a:cubicBezTo>
                  <a:pt x="348706" y="1030838"/>
                  <a:pt x="610578" y="640238"/>
                  <a:pt x="1101814" y="345038"/>
                </a:cubicBezTo>
                <a:cubicBezTo>
                  <a:pt x="1517197" y="94838"/>
                  <a:pt x="1910908" y="24638"/>
                  <a:pt x="2131243" y="3038"/>
                </a:cubicBezTo>
                <a:cubicBezTo>
                  <a:pt x="2185875" y="338"/>
                  <a:pt x="2246941" y="-899"/>
                  <a:pt x="2313481" y="732"/>
                </a:cubicBezTo>
                <a:close/>
              </a:path>
            </a:pathLst>
          </a:custGeom>
        </p:spPr>
        <p:txBody>
          <a:bodyPr wrap="square">
            <a:noAutofit/>
          </a:bodyPr>
          <a:lstStyle/>
          <a:p>
            <a:endParaRPr lang="en-IN"/>
          </a:p>
        </p:txBody>
      </p:sp>
    </p:spTree>
    <p:extLst>
      <p:ext uri="{BB962C8B-B14F-4D97-AF65-F5344CB8AC3E}">
        <p14:creationId xmlns:p14="http://schemas.microsoft.com/office/powerpoint/2010/main" val="3777147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25E78-848C-4609-9757-B2209AC72BFE}"/>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DD5DB38B-1155-496E-B349-06A91C6792F5}"/>
              </a:ext>
            </a:extLst>
          </p:cNvPr>
          <p:cNvSpPr>
            <a:spLocks noGrp="1"/>
          </p:cNvSpPr>
          <p:nvPr>
            <p:ph type="dt" sz="half" idx="10"/>
          </p:nvPr>
        </p:nvSpPr>
        <p:spPr/>
        <p:txBody>
          <a:bodyPr/>
          <a:lstStyle/>
          <a:p>
            <a:fld id="{A1912938-1DFD-4B53-A565-C14340BE585B}" type="datetime1">
              <a:rPr lang="en-IN" smtClean="0"/>
              <a:t>27-02-2023</a:t>
            </a:fld>
            <a:endParaRPr lang="en-IN" dirty="0"/>
          </a:p>
        </p:txBody>
      </p:sp>
      <p:sp>
        <p:nvSpPr>
          <p:cNvPr id="8" name="Footer Placeholder 7">
            <a:extLst>
              <a:ext uri="{FF2B5EF4-FFF2-40B4-BE49-F238E27FC236}">
                <a16:creationId xmlns:a16="http://schemas.microsoft.com/office/drawing/2014/main" id="{62F2DCAD-AC6C-4E1C-91DE-52AAE704FCC2}"/>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56433733-358A-497B-958C-DA8520561189}"/>
              </a:ext>
            </a:extLst>
          </p:cNvPr>
          <p:cNvSpPr>
            <a:spLocks noGrp="1"/>
          </p:cNvSpPr>
          <p:nvPr>
            <p:ph type="sldNum" sz="quarter" idx="12"/>
          </p:nvPr>
        </p:nvSpPr>
        <p:spPr/>
        <p:txBody>
          <a:bodyPr/>
          <a:lstStyle/>
          <a:p>
            <a:fld id="{9B606DC3-B9BD-4519-8992-154CA46BED54}" type="slidenum">
              <a:rPr lang="en-IN" smtClean="0"/>
              <a:pPr/>
              <a:t>‹#›</a:t>
            </a:fld>
            <a:endParaRPr lang="en-IN" dirty="0"/>
          </a:p>
        </p:txBody>
      </p:sp>
      <p:sp>
        <p:nvSpPr>
          <p:cNvPr id="3" name="Text Placeholder 2">
            <a:extLst>
              <a:ext uri="{FF2B5EF4-FFF2-40B4-BE49-F238E27FC236}">
                <a16:creationId xmlns:a16="http://schemas.microsoft.com/office/drawing/2014/main" id="{C084209C-AD7A-458B-94E7-7658E9AB6D15}"/>
              </a:ext>
            </a:extLst>
          </p:cNvPr>
          <p:cNvSpPr>
            <a:spLocks noGrp="1"/>
          </p:cNvSpPr>
          <p:nvPr>
            <p:ph type="body" sz="quarter" idx="13"/>
          </p:nvPr>
        </p:nvSpPr>
        <p:spPr>
          <a:xfrm>
            <a:off x="190500" y="723973"/>
            <a:ext cx="11798300" cy="228600"/>
          </a:xfrm>
        </p:spPr>
        <p:txBody>
          <a:bodyPr anchor="t">
            <a:normAutofit/>
          </a:bodyPr>
          <a:lstStyle>
            <a:lvl1pPr marL="0" indent="0">
              <a:lnSpc>
                <a:spcPct val="100000"/>
              </a:lnSpc>
              <a:spcBef>
                <a:spcPts val="0"/>
              </a:spcBef>
              <a:buNone/>
              <a:defRPr sz="800">
                <a:solidFill>
                  <a:schemeClr val="bg2">
                    <a:lumMod val="65000"/>
                  </a:schemeClr>
                </a:solidFill>
              </a:defRPr>
            </a:lvl1pPr>
          </a:lstStyle>
          <a:p>
            <a:pPr lvl="0"/>
            <a:r>
              <a:rPr lang="en-US" dirty="0"/>
              <a:t>Click to edit Master text styles</a:t>
            </a:r>
          </a:p>
        </p:txBody>
      </p:sp>
    </p:spTree>
    <p:extLst>
      <p:ext uri="{BB962C8B-B14F-4D97-AF65-F5344CB8AC3E}">
        <p14:creationId xmlns:p14="http://schemas.microsoft.com/office/powerpoint/2010/main" val="1458433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425E78-848C-4609-9757-B2209AC72BFE}"/>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DD5DB38B-1155-496E-B349-06A91C6792F5}"/>
              </a:ext>
            </a:extLst>
          </p:cNvPr>
          <p:cNvSpPr>
            <a:spLocks noGrp="1"/>
          </p:cNvSpPr>
          <p:nvPr>
            <p:ph type="dt" sz="half" idx="10"/>
          </p:nvPr>
        </p:nvSpPr>
        <p:spPr/>
        <p:txBody>
          <a:bodyPr/>
          <a:lstStyle/>
          <a:p>
            <a:fld id="{A1912938-1DFD-4B53-A565-C14340BE585B}" type="datetime1">
              <a:rPr lang="en-IN" smtClean="0"/>
              <a:t>27-02-2023</a:t>
            </a:fld>
            <a:endParaRPr lang="en-IN" dirty="0"/>
          </a:p>
        </p:txBody>
      </p:sp>
      <p:sp>
        <p:nvSpPr>
          <p:cNvPr id="8" name="Footer Placeholder 7">
            <a:extLst>
              <a:ext uri="{FF2B5EF4-FFF2-40B4-BE49-F238E27FC236}">
                <a16:creationId xmlns:a16="http://schemas.microsoft.com/office/drawing/2014/main" id="{62F2DCAD-AC6C-4E1C-91DE-52AAE704FCC2}"/>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56433733-358A-497B-958C-DA8520561189}"/>
              </a:ext>
            </a:extLst>
          </p:cNvPr>
          <p:cNvSpPr>
            <a:spLocks noGrp="1"/>
          </p:cNvSpPr>
          <p:nvPr>
            <p:ph type="sldNum" sz="quarter" idx="12"/>
          </p:nvPr>
        </p:nvSpPr>
        <p:spPr/>
        <p:txBody>
          <a:bodyPr/>
          <a:lstStyle/>
          <a:p>
            <a:fld id="{9B606DC3-B9BD-4519-8992-154CA46BED54}" type="slidenum">
              <a:rPr lang="en-IN" smtClean="0"/>
              <a:pPr/>
              <a:t>‹#›</a:t>
            </a:fld>
            <a:endParaRPr lang="en-IN" dirty="0"/>
          </a:p>
        </p:txBody>
      </p:sp>
      <p:sp>
        <p:nvSpPr>
          <p:cNvPr id="3" name="Text Placeholder 2">
            <a:extLst>
              <a:ext uri="{FF2B5EF4-FFF2-40B4-BE49-F238E27FC236}">
                <a16:creationId xmlns:a16="http://schemas.microsoft.com/office/drawing/2014/main" id="{C084209C-AD7A-458B-94E7-7658E9AB6D15}"/>
              </a:ext>
            </a:extLst>
          </p:cNvPr>
          <p:cNvSpPr>
            <a:spLocks noGrp="1"/>
          </p:cNvSpPr>
          <p:nvPr>
            <p:ph type="body" sz="quarter" idx="13"/>
          </p:nvPr>
        </p:nvSpPr>
        <p:spPr>
          <a:xfrm>
            <a:off x="190500" y="723973"/>
            <a:ext cx="11798300" cy="228600"/>
          </a:xfrm>
        </p:spPr>
        <p:txBody>
          <a:bodyPr anchor="t">
            <a:normAutofit/>
          </a:bodyPr>
          <a:lstStyle>
            <a:lvl1pPr marL="0" indent="0">
              <a:lnSpc>
                <a:spcPct val="100000"/>
              </a:lnSpc>
              <a:spcBef>
                <a:spcPts val="0"/>
              </a:spcBef>
              <a:buNone/>
              <a:defRPr sz="800">
                <a:solidFill>
                  <a:schemeClr val="bg2">
                    <a:lumMod val="65000"/>
                  </a:schemeClr>
                </a:solidFill>
              </a:defRPr>
            </a:lvl1pPr>
          </a:lstStyle>
          <a:p>
            <a:pPr lvl="0"/>
            <a:r>
              <a:rPr lang="en-US" dirty="0"/>
              <a:t>Click to edit Master text styles</a:t>
            </a:r>
          </a:p>
        </p:txBody>
      </p:sp>
      <p:sp>
        <p:nvSpPr>
          <p:cNvPr id="10" name="Picture Placeholder 9">
            <a:extLst>
              <a:ext uri="{FF2B5EF4-FFF2-40B4-BE49-F238E27FC236}">
                <a16:creationId xmlns:a16="http://schemas.microsoft.com/office/drawing/2014/main" id="{643234FD-CD05-98AC-CA5F-5D91321FFF66}"/>
              </a:ext>
            </a:extLst>
          </p:cNvPr>
          <p:cNvSpPr>
            <a:spLocks noGrp="1"/>
          </p:cNvSpPr>
          <p:nvPr>
            <p:ph type="pic" sz="quarter" idx="14"/>
          </p:nvPr>
        </p:nvSpPr>
        <p:spPr>
          <a:xfrm>
            <a:off x="509567" y="1440783"/>
            <a:ext cx="2165694" cy="2166426"/>
          </a:xfrm>
          <a:custGeom>
            <a:avLst/>
            <a:gdLst>
              <a:gd name="connsiteX0" fmla="*/ 1107585 w 2165694"/>
              <a:gd name="connsiteY0" fmla="*/ 351 h 2166426"/>
              <a:gd name="connsiteX1" fmla="*/ 1452655 w 2165694"/>
              <a:gd name="connsiteY1" fmla="*/ 62640 h 2166426"/>
              <a:gd name="connsiteX2" fmla="*/ 1521826 w 2165694"/>
              <a:gd name="connsiteY2" fmla="*/ 88493 h 2166426"/>
              <a:gd name="connsiteX3" fmla="*/ 1790727 w 2165694"/>
              <a:gd name="connsiteY3" fmla="*/ 247055 h 2166426"/>
              <a:gd name="connsiteX4" fmla="*/ 2087296 w 2165694"/>
              <a:gd name="connsiteY4" fmla="*/ 627089 h 2166426"/>
              <a:gd name="connsiteX5" fmla="*/ 2161655 w 2165694"/>
              <a:gd name="connsiteY5" fmla="*/ 958003 h 2166426"/>
              <a:gd name="connsiteX6" fmla="*/ 2083837 w 2165694"/>
              <a:gd name="connsiteY6" fmla="*/ 1500908 h 2166426"/>
              <a:gd name="connsiteX7" fmla="*/ 1746631 w 2165694"/>
              <a:gd name="connsiteY7" fmla="*/ 1931785 h 2166426"/>
              <a:gd name="connsiteX8" fmla="*/ 1150033 w 2165694"/>
              <a:gd name="connsiteY8" fmla="*/ 2164459 h 2166426"/>
              <a:gd name="connsiteX9" fmla="*/ 588021 w 2165694"/>
              <a:gd name="connsiteY9" fmla="*/ 2043813 h 2166426"/>
              <a:gd name="connsiteX10" fmla="*/ 172997 w 2165694"/>
              <a:gd name="connsiteY10" fmla="*/ 1656024 h 2166426"/>
              <a:gd name="connsiteX11" fmla="*/ 70 w 2165694"/>
              <a:gd name="connsiteY11" fmla="*/ 1078648 h 2166426"/>
              <a:gd name="connsiteX12" fmla="*/ 112473 w 2165694"/>
              <a:gd name="connsiteY12" fmla="*/ 587448 h 2166426"/>
              <a:gd name="connsiteX13" fmla="*/ 527497 w 2165694"/>
              <a:gd name="connsiteY13" fmla="*/ 165189 h 2166426"/>
              <a:gd name="connsiteX14" fmla="*/ 1020338 w 2165694"/>
              <a:gd name="connsiteY14" fmla="*/ 1455 h 2166426"/>
              <a:gd name="connsiteX15" fmla="*/ 1107585 w 2165694"/>
              <a:gd name="connsiteY15" fmla="*/ 351 h 21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65694" h="2166426">
                <a:moveTo>
                  <a:pt x="1107585" y="351"/>
                </a:moveTo>
                <a:cubicBezTo>
                  <a:pt x="1203154" y="2694"/>
                  <a:pt x="1322311" y="17398"/>
                  <a:pt x="1452655" y="62640"/>
                </a:cubicBezTo>
                <a:cubicBezTo>
                  <a:pt x="1476000" y="70396"/>
                  <a:pt x="1499345" y="79013"/>
                  <a:pt x="1521826" y="88493"/>
                </a:cubicBezTo>
                <a:cubicBezTo>
                  <a:pt x="1618665" y="128995"/>
                  <a:pt x="1708587" y="182424"/>
                  <a:pt x="1790727" y="247055"/>
                </a:cubicBezTo>
                <a:cubicBezTo>
                  <a:pt x="1917828" y="347019"/>
                  <a:pt x="2031095" y="477144"/>
                  <a:pt x="2087296" y="627089"/>
                </a:cubicBezTo>
                <a:cubicBezTo>
                  <a:pt x="2127069" y="733085"/>
                  <a:pt x="2152143" y="845113"/>
                  <a:pt x="2161655" y="958003"/>
                </a:cubicBezTo>
                <a:cubicBezTo>
                  <a:pt x="2181541" y="1203603"/>
                  <a:pt x="2123611" y="1396636"/>
                  <a:pt x="2083837" y="1500908"/>
                </a:cubicBezTo>
                <a:cubicBezTo>
                  <a:pt x="2041471" y="1595701"/>
                  <a:pt x="1944631" y="1777531"/>
                  <a:pt x="1746631" y="1931785"/>
                </a:cubicBezTo>
                <a:cubicBezTo>
                  <a:pt x="1505397" y="2119648"/>
                  <a:pt x="1253789" y="2154980"/>
                  <a:pt x="1150033" y="2164459"/>
                </a:cubicBezTo>
                <a:cubicBezTo>
                  <a:pt x="1054058" y="2170491"/>
                  <a:pt x="830118" y="2170491"/>
                  <a:pt x="588021" y="2043813"/>
                </a:cubicBezTo>
                <a:cubicBezTo>
                  <a:pt x="349382" y="1918859"/>
                  <a:pt x="223145" y="1737890"/>
                  <a:pt x="172997" y="1656024"/>
                </a:cubicBezTo>
                <a:cubicBezTo>
                  <a:pt x="117660" y="1569848"/>
                  <a:pt x="2664" y="1363889"/>
                  <a:pt x="70" y="1078648"/>
                </a:cubicBezTo>
                <a:cubicBezTo>
                  <a:pt x="-2524" y="851145"/>
                  <a:pt x="68376" y="677071"/>
                  <a:pt x="112473" y="587448"/>
                </a:cubicBezTo>
                <a:cubicBezTo>
                  <a:pt x="166945" y="493517"/>
                  <a:pt x="292316" y="306516"/>
                  <a:pt x="527497" y="165189"/>
                </a:cubicBezTo>
                <a:cubicBezTo>
                  <a:pt x="726362" y="45405"/>
                  <a:pt x="914852" y="11796"/>
                  <a:pt x="1020338" y="1455"/>
                </a:cubicBezTo>
                <a:cubicBezTo>
                  <a:pt x="1046493" y="163"/>
                  <a:pt x="1075729" y="-430"/>
                  <a:pt x="1107585" y="351"/>
                </a:cubicBezTo>
                <a:close/>
              </a:path>
            </a:pathLst>
          </a:custGeom>
        </p:spPr>
        <p:txBody>
          <a:bodyPr wrap="square">
            <a:noAutofit/>
          </a:bodyPr>
          <a:lstStyle/>
          <a:p>
            <a:endParaRPr lang="en-IN"/>
          </a:p>
        </p:txBody>
      </p:sp>
    </p:spTree>
    <p:extLst>
      <p:ext uri="{BB962C8B-B14F-4D97-AF65-F5344CB8AC3E}">
        <p14:creationId xmlns:p14="http://schemas.microsoft.com/office/powerpoint/2010/main" val="364960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76745C-CB6E-D659-E08C-2DAFEE1153F9}"/>
              </a:ext>
            </a:extLst>
          </p:cNvPr>
          <p:cNvSpPr/>
          <p:nvPr userDrawn="1"/>
        </p:nvSpPr>
        <p:spPr>
          <a:xfrm>
            <a:off x="0" y="0"/>
            <a:ext cx="12189846" cy="6858000"/>
          </a:xfrm>
          <a:prstGeom prst="rect">
            <a:avLst/>
          </a:prstGeom>
          <a:gradFill>
            <a:gsLst>
              <a:gs pos="0">
                <a:schemeClr val="accent1">
                  <a:lumMod val="20000"/>
                  <a:lumOff val="80000"/>
                  <a:alpha val="56000"/>
                </a:schemeClr>
              </a:gs>
              <a:gs pos="100000">
                <a:schemeClr val="accent2">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solidFill>
                <a:schemeClr val="tx2">
                  <a:lumMod val="85000"/>
                  <a:lumOff val="15000"/>
                </a:schemeClr>
              </a:solidFill>
              <a:latin typeface="Book Antiqua" panose="02040602050305030304" pitchFamily="18" charset="0"/>
            </a:endParaRPr>
          </a:p>
        </p:txBody>
      </p:sp>
      <p:sp>
        <p:nvSpPr>
          <p:cNvPr id="9" name="Rectangle 4">
            <a:extLst>
              <a:ext uri="{FF2B5EF4-FFF2-40B4-BE49-F238E27FC236}">
                <a16:creationId xmlns:a16="http://schemas.microsoft.com/office/drawing/2014/main" id="{97C96422-6FC5-8890-0A53-3705DFB84ED6}"/>
              </a:ext>
            </a:extLst>
          </p:cNvPr>
          <p:cNvSpPr/>
          <p:nvPr userDrawn="1"/>
        </p:nvSpPr>
        <p:spPr>
          <a:xfrm>
            <a:off x="0" y="5041770"/>
            <a:ext cx="1948189" cy="1816230"/>
          </a:xfrm>
          <a:custGeom>
            <a:avLst/>
            <a:gdLst>
              <a:gd name="connsiteX0" fmla="*/ 0 w 1946327"/>
              <a:gd name="connsiteY0" fmla="*/ 0 h 1816100"/>
              <a:gd name="connsiteX1" fmla="*/ 1946327 w 1946327"/>
              <a:gd name="connsiteY1" fmla="*/ 0 h 1816100"/>
              <a:gd name="connsiteX2" fmla="*/ 1946327 w 1946327"/>
              <a:gd name="connsiteY2" fmla="*/ 1816100 h 1816100"/>
              <a:gd name="connsiteX3" fmla="*/ 0 w 1946327"/>
              <a:gd name="connsiteY3" fmla="*/ 1816100 h 1816100"/>
              <a:gd name="connsiteX4" fmla="*/ 0 w 1946327"/>
              <a:gd name="connsiteY4" fmla="*/ 0 h 1816100"/>
              <a:gd name="connsiteX0" fmla="*/ 0 w 1946327"/>
              <a:gd name="connsiteY0" fmla="*/ 0 h 1816100"/>
              <a:gd name="connsiteX1" fmla="*/ 1946327 w 1946327"/>
              <a:gd name="connsiteY1" fmla="*/ 1816100 h 1816100"/>
              <a:gd name="connsiteX2" fmla="*/ 0 w 1946327"/>
              <a:gd name="connsiteY2" fmla="*/ 1816100 h 1816100"/>
              <a:gd name="connsiteX3" fmla="*/ 0 w 1946327"/>
              <a:gd name="connsiteY3" fmla="*/ 0 h 1816100"/>
              <a:gd name="connsiteX0" fmla="*/ 0 w 1946327"/>
              <a:gd name="connsiteY0" fmla="*/ 0 h 1816100"/>
              <a:gd name="connsiteX1" fmla="*/ 1946327 w 1946327"/>
              <a:gd name="connsiteY1" fmla="*/ 1816100 h 1816100"/>
              <a:gd name="connsiteX2" fmla="*/ 0 w 1946327"/>
              <a:gd name="connsiteY2" fmla="*/ 1816100 h 1816100"/>
              <a:gd name="connsiteX3" fmla="*/ 0 w 1946327"/>
              <a:gd name="connsiteY3" fmla="*/ 0 h 1816100"/>
              <a:gd name="connsiteX0" fmla="*/ 0 w 1961031"/>
              <a:gd name="connsiteY0" fmla="*/ 36011 h 1852111"/>
              <a:gd name="connsiteX1" fmla="*/ 847778 w 1961031"/>
              <a:gd name="connsiteY1" fmla="*/ 734511 h 1852111"/>
              <a:gd name="connsiteX2" fmla="*/ 1946327 w 1961031"/>
              <a:gd name="connsiteY2" fmla="*/ 1852111 h 1852111"/>
              <a:gd name="connsiteX3" fmla="*/ 0 w 1961031"/>
              <a:gd name="connsiteY3" fmla="*/ 1852111 h 1852111"/>
              <a:gd name="connsiteX4" fmla="*/ 0 w 1961031"/>
              <a:gd name="connsiteY4" fmla="*/ 36011 h 1852111"/>
              <a:gd name="connsiteX0" fmla="*/ 0 w 1961031"/>
              <a:gd name="connsiteY0" fmla="*/ 0 h 1816100"/>
              <a:gd name="connsiteX1" fmla="*/ 847778 w 1961031"/>
              <a:gd name="connsiteY1" fmla="*/ 698500 h 1816100"/>
              <a:gd name="connsiteX2" fmla="*/ 1946327 w 1961031"/>
              <a:gd name="connsiteY2" fmla="*/ 1816100 h 1816100"/>
              <a:gd name="connsiteX3" fmla="*/ 0 w 1961031"/>
              <a:gd name="connsiteY3" fmla="*/ 1816100 h 1816100"/>
              <a:gd name="connsiteX4" fmla="*/ 0 w 1961031"/>
              <a:gd name="connsiteY4" fmla="*/ 0 h 1816100"/>
              <a:gd name="connsiteX0" fmla="*/ 0 w 1948189"/>
              <a:gd name="connsiteY0" fmla="*/ 0 h 1816100"/>
              <a:gd name="connsiteX1" fmla="*/ 847778 w 1948189"/>
              <a:gd name="connsiteY1" fmla="*/ 698500 h 1816100"/>
              <a:gd name="connsiteX2" fmla="*/ 1946327 w 1948189"/>
              <a:gd name="connsiteY2" fmla="*/ 1816100 h 1816100"/>
              <a:gd name="connsiteX3" fmla="*/ 0 w 1948189"/>
              <a:gd name="connsiteY3" fmla="*/ 1816100 h 1816100"/>
              <a:gd name="connsiteX4" fmla="*/ 0 w 1948189"/>
              <a:gd name="connsiteY4" fmla="*/ 0 h 1816100"/>
              <a:gd name="connsiteX0" fmla="*/ 0 w 1948189"/>
              <a:gd name="connsiteY0" fmla="*/ 130 h 1816230"/>
              <a:gd name="connsiteX1" fmla="*/ 847778 w 1948189"/>
              <a:gd name="connsiteY1" fmla="*/ 698630 h 1816230"/>
              <a:gd name="connsiteX2" fmla="*/ 1946327 w 1948189"/>
              <a:gd name="connsiteY2" fmla="*/ 1816230 h 1816230"/>
              <a:gd name="connsiteX3" fmla="*/ 0 w 1948189"/>
              <a:gd name="connsiteY3" fmla="*/ 1816230 h 1816230"/>
              <a:gd name="connsiteX4" fmla="*/ 0 w 1948189"/>
              <a:gd name="connsiteY4" fmla="*/ 130 h 1816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189" h="1816230">
                <a:moveTo>
                  <a:pt x="0" y="130"/>
                </a:moveTo>
                <a:cubicBezTo>
                  <a:pt x="239721" y="-8337"/>
                  <a:pt x="523390" y="395947"/>
                  <a:pt x="847778" y="698630"/>
                </a:cubicBezTo>
                <a:cubicBezTo>
                  <a:pt x="1172166" y="1001313"/>
                  <a:pt x="1992373" y="1306113"/>
                  <a:pt x="1946327" y="1816230"/>
                </a:cubicBezTo>
                <a:lnTo>
                  <a:pt x="0" y="1816230"/>
                </a:lnTo>
                <a:lnTo>
                  <a:pt x="0" y="130"/>
                </a:lnTo>
                <a:close/>
              </a:path>
            </a:pathLst>
          </a:custGeom>
          <a:solidFill>
            <a:schemeClr val="bg1">
              <a:alpha val="5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4">
            <a:extLst>
              <a:ext uri="{FF2B5EF4-FFF2-40B4-BE49-F238E27FC236}">
                <a16:creationId xmlns:a16="http://schemas.microsoft.com/office/drawing/2014/main" id="{019D18A1-D573-5A9E-0430-904BFFE9F98E}"/>
              </a:ext>
            </a:extLst>
          </p:cNvPr>
          <p:cNvSpPr/>
          <p:nvPr userDrawn="1"/>
        </p:nvSpPr>
        <p:spPr>
          <a:xfrm rot="16200000" flipH="1">
            <a:off x="10309790" y="65980"/>
            <a:ext cx="1948189" cy="1816230"/>
          </a:xfrm>
          <a:custGeom>
            <a:avLst/>
            <a:gdLst>
              <a:gd name="connsiteX0" fmla="*/ 0 w 1946327"/>
              <a:gd name="connsiteY0" fmla="*/ 0 h 1816100"/>
              <a:gd name="connsiteX1" fmla="*/ 1946327 w 1946327"/>
              <a:gd name="connsiteY1" fmla="*/ 0 h 1816100"/>
              <a:gd name="connsiteX2" fmla="*/ 1946327 w 1946327"/>
              <a:gd name="connsiteY2" fmla="*/ 1816100 h 1816100"/>
              <a:gd name="connsiteX3" fmla="*/ 0 w 1946327"/>
              <a:gd name="connsiteY3" fmla="*/ 1816100 h 1816100"/>
              <a:gd name="connsiteX4" fmla="*/ 0 w 1946327"/>
              <a:gd name="connsiteY4" fmla="*/ 0 h 1816100"/>
              <a:gd name="connsiteX0" fmla="*/ 0 w 1946327"/>
              <a:gd name="connsiteY0" fmla="*/ 0 h 1816100"/>
              <a:gd name="connsiteX1" fmla="*/ 1946327 w 1946327"/>
              <a:gd name="connsiteY1" fmla="*/ 1816100 h 1816100"/>
              <a:gd name="connsiteX2" fmla="*/ 0 w 1946327"/>
              <a:gd name="connsiteY2" fmla="*/ 1816100 h 1816100"/>
              <a:gd name="connsiteX3" fmla="*/ 0 w 1946327"/>
              <a:gd name="connsiteY3" fmla="*/ 0 h 1816100"/>
              <a:gd name="connsiteX0" fmla="*/ 0 w 1946327"/>
              <a:gd name="connsiteY0" fmla="*/ 0 h 1816100"/>
              <a:gd name="connsiteX1" fmla="*/ 1946327 w 1946327"/>
              <a:gd name="connsiteY1" fmla="*/ 1816100 h 1816100"/>
              <a:gd name="connsiteX2" fmla="*/ 0 w 1946327"/>
              <a:gd name="connsiteY2" fmla="*/ 1816100 h 1816100"/>
              <a:gd name="connsiteX3" fmla="*/ 0 w 1946327"/>
              <a:gd name="connsiteY3" fmla="*/ 0 h 1816100"/>
              <a:gd name="connsiteX0" fmla="*/ 0 w 1961031"/>
              <a:gd name="connsiteY0" fmla="*/ 36011 h 1852111"/>
              <a:gd name="connsiteX1" fmla="*/ 847778 w 1961031"/>
              <a:gd name="connsiteY1" fmla="*/ 734511 h 1852111"/>
              <a:gd name="connsiteX2" fmla="*/ 1946327 w 1961031"/>
              <a:gd name="connsiteY2" fmla="*/ 1852111 h 1852111"/>
              <a:gd name="connsiteX3" fmla="*/ 0 w 1961031"/>
              <a:gd name="connsiteY3" fmla="*/ 1852111 h 1852111"/>
              <a:gd name="connsiteX4" fmla="*/ 0 w 1961031"/>
              <a:gd name="connsiteY4" fmla="*/ 36011 h 1852111"/>
              <a:gd name="connsiteX0" fmla="*/ 0 w 1961031"/>
              <a:gd name="connsiteY0" fmla="*/ 0 h 1816100"/>
              <a:gd name="connsiteX1" fmla="*/ 847778 w 1961031"/>
              <a:gd name="connsiteY1" fmla="*/ 698500 h 1816100"/>
              <a:gd name="connsiteX2" fmla="*/ 1946327 w 1961031"/>
              <a:gd name="connsiteY2" fmla="*/ 1816100 h 1816100"/>
              <a:gd name="connsiteX3" fmla="*/ 0 w 1961031"/>
              <a:gd name="connsiteY3" fmla="*/ 1816100 h 1816100"/>
              <a:gd name="connsiteX4" fmla="*/ 0 w 1961031"/>
              <a:gd name="connsiteY4" fmla="*/ 0 h 1816100"/>
              <a:gd name="connsiteX0" fmla="*/ 0 w 1948189"/>
              <a:gd name="connsiteY0" fmla="*/ 0 h 1816100"/>
              <a:gd name="connsiteX1" fmla="*/ 847778 w 1948189"/>
              <a:gd name="connsiteY1" fmla="*/ 698500 h 1816100"/>
              <a:gd name="connsiteX2" fmla="*/ 1946327 w 1948189"/>
              <a:gd name="connsiteY2" fmla="*/ 1816100 h 1816100"/>
              <a:gd name="connsiteX3" fmla="*/ 0 w 1948189"/>
              <a:gd name="connsiteY3" fmla="*/ 1816100 h 1816100"/>
              <a:gd name="connsiteX4" fmla="*/ 0 w 1948189"/>
              <a:gd name="connsiteY4" fmla="*/ 0 h 1816100"/>
              <a:gd name="connsiteX0" fmla="*/ 0 w 1948189"/>
              <a:gd name="connsiteY0" fmla="*/ 130 h 1816230"/>
              <a:gd name="connsiteX1" fmla="*/ 847778 w 1948189"/>
              <a:gd name="connsiteY1" fmla="*/ 698630 h 1816230"/>
              <a:gd name="connsiteX2" fmla="*/ 1946327 w 1948189"/>
              <a:gd name="connsiteY2" fmla="*/ 1816230 h 1816230"/>
              <a:gd name="connsiteX3" fmla="*/ 0 w 1948189"/>
              <a:gd name="connsiteY3" fmla="*/ 1816230 h 1816230"/>
              <a:gd name="connsiteX4" fmla="*/ 0 w 1948189"/>
              <a:gd name="connsiteY4" fmla="*/ 130 h 1816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189" h="1816230">
                <a:moveTo>
                  <a:pt x="0" y="130"/>
                </a:moveTo>
                <a:cubicBezTo>
                  <a:pt x="239721" y="-8337"/>
                  <a:pt x="523390" y="395947"/>
                  <a:pt x="847778" y="698630"/>
                </a:cubicBezTo>
                <a:cubicBezTo>
                  <a:pt x="1172166" y="1001313"/>
                  <a:pt x="1992373" y="1306113"/>
                  <a:pt x="1946327" y="1816230"/>
                </a:cubicBezTo>
                <a:lnTo>
                  <a:pt x="0" y="1816230"/>
                </a:lnTo>
                <a:lnTo>
                  <a:pt x="0" y="130"/>
                </a:lnTo>
                <a:close/>
              </a:path>
            </a:pathLst>
          </a:custGeom>
          <a:solidFill>
            <a:schemeClr val="bg1">
              <a:alpha val="5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reeform: Shape 10">
            <a:extLst>
              <a:ext uri="{FF2B5EF4-FFF2-40B4-BE49-F238E27FC236}">
                <a16:creationId xmlns:a16="http://schemas.microsoft.com/office/drawing/2014/main" id="{284822DE-D4A5-7B02-D2C6-DB5A6697DCDF}"/>
              </a:ext>
            </a:extLst>
          </p:cNvPr>
          <p:cNvSpPr/>
          <p:nvPr userDrawn="1"/>
        </p:nvSpPr>
        <p:spPr>
          <a:xfrm rot="708081">
            <a:off x="-425794" y="6077925"/>
            <a:ext cx="1101515" cy="1328800"/>
          </a:xfrm>
          <a:custGeom>
            <a:avLst/>
            <a:gdLst>
              <a:gd name="connsiteX0" fmla="*/ 106295 w 565705"/>
              <a:gd name="connsiteY0" fmla="*/ 76238 h 774738"/>
              <a:gd name="connsiteX1" fmla="*/ 17395 w 565705"/>
              <a:gd name="connsiteY1" fmla="*/ 355638 h 774738"/>
              <a:gd name="connsiteX2" fmla="*/ 411095 w 565705"/>
              <a:gd name="connsiteY2" fmla="*/ 38 h 774738"/>
              <a:gd name="connsiteX3" fmla="*/ 144395 w 565705"/>
              <a:gd name="connsiteY3" fmla="*/ 381038 h 774738"/>
              <a:gd name="connsiteX4" fmla="*/ 411095 w 565705"/>
              <a:gd name="connsiteY4" fmla="*/ 355638 h 774738"/>
              <a:gd name="connsiteX5" fmla="*/ 347595 w 565705"/>
              <a:gd name="connsiteY5" fmla="*/ 558838 h 774738"/>
              <a:gd name="connsiteX6" fmla="*/ 563495 w 565705"/>
              <a:gd name="connsiteY6" fmla="*/ 355638 h 774738"/>
              <a:gd name="connsiteX7" fmla="*/ 461895 w 565705"/>
              <a:gd name="connsiteY7" fmla="*/ 647738 h 774738"/>
              <a:gd name="connsiteX8" fmla="*/ 499995 w 565705"/>
              <a:gd name="connsiteY8" fmla="*/ 774738 h 774738"/>
              <a:gd name="connsiteX9" fmla="*/ 499995 w 565705"/>
              <a:gd name="connsiteY9" fmla="*/ 774738 h 774738"/>
              <a:gd name="connsiteX0" fmla="*/ 122947 w 582357"/>
              <a:gd name="connsiteY0" fmla="*/ 76401 h 774901"/>
              <a:gd name="connsiteX1" fmla="*/ 14997 w 582357"/>
              <a:gd name="connsiteY1" fmla="*/ 324845 h 774901"/>
              <a:gd name="connsiteX2" fmla="*/ 427747 w 582357"/>
              <a:gd name="connsiteY2" fmla="*/ 201 h 774901"/>
              <a:gd name="connsiteX3" fmla="*/ 161047 w 582357"/>
              <a:gd name="connsiteY3" fmla="*/ 381201 h 774901"/>
              <a:gd name="connsiteX4" fmla="*/ 427747 w 582357"/>
              <a:gd name="connsiteY4" fmla="*/ 355801 h 774901"/>
              <a:gd name="connsiteX5" fmla="*/ 364247 w 582357"/>
              <a:gd name="connsiteY5" fmla="*/ 559001 h 774901"/>
              <a:gd name="connsiteX6" fmla="*/ 580147 w 582357"/>
              <a:gd name="connsiteY6" fmla="*/ 355801 h 774901"/>
              <a:gd name="connsiteX7" fmla="*/ 478547 w 582357"/>
              <a:gd name="connsiteY7" fmla="*/ 647901 h 774901"/>
              <a:gd name="connsiteX8" fmla="*/ 516647 w 582357"/>
              <a:gd name="connsiteY8" fmla="*/ 774901 h 774901"/>
              <a:gd name="connsiteX9" fmla="*/ 516647 w 582357"/>
              <a:gd name="connsiteY9" fmla="*/ 774901 h 774901"/>
              <a:gd name="connsiteX0" fmla="*/ 138430 w 597840"/>
              <a:gd name="connsiteY0" fmla="*/ 76379 h 774879"/>
              <a:gd name="connsiteX1" fmla="*/ 30480 w 597840"/>
              <a:gd name="connsiteY1" fmla="*/ 324823 h 774879"/>
              <a:gd name="connsiteX2" fmla="*/ 443230 w 597840"/>
              <a:gd name="connsiteY2" fmla="*/ 179 h 774879"/>
              <a:gd name="connsiteX3" fmla="*/ 176530 w 597840"/>
              <a:gd name="connsiteY3" fmla="*/ 381179 h 774879"/>
              <a:gd name="connsiteX4" fmla="*/ 443230 w 597840"/>
              <a:gd name="connsiteY4" fmla="*/ 355779 h 774879"/>
              <a:gd name="connsiteX5" fmla="*/ 379730 w 597840"/>
              <a:gd name="connsiteY5" fmla="*/ 558979 h 774879"/>
              <a:gd name="connsiteX6" fmla="*/ 595630 w 597840"/>
              <a:gd name="connsiteY6" fmla="*/ 355779 h 774879"/>
              <a:gd name="connsiteX7" fmla="*/ 494030 w 597840"/>
              <a:gd name="connsiteY7" fmla="*/ 647879 h 774879"/>
              <a:gd name="connsiteX8" fmla="*/ 532130 w 597840"/>
              <a:gd name="connsiteY8" fmla="*/ 774879 h 774879"/>
              <a:gd name="connsiteX9" fmla="*/ 532130 w 597840"/>
              <a:gd name="connsiteY9" fmla="*/ 774879 h 774879"/>
              <a:gd name="connsiteX0" fmla="*/ 138430 w 597840"/>
              <a:gd name="connsiteY0" fmla="*/ 76379 h 774879"/>
              <a:gd name="connsiteX1" fmla="*/ 30480 w 597840"/>
              <a:gd name="connsiteY1" fmla="*/ 324823 h 774879"/>
              <a:gd name="connsiteX2" fmla="*/ 443230 w 597840"/>
              <a:gd name="connsiteY2" fmla="*/ 179 h 774879"/>
              <a:gd name="connsiteX3" fmla="*/ 176530 w 597840"/>
              <a:gd name="connsiteY3" fmla="*/ 381179 h 774879"/>
              <a:gd name="connsiteX4" fmla="*/ 443230 w 597840"/>
              <a:gd name="connsiteY4" fmla="*/ 355779 h 774879"/>
              <a:gd name="connsiteX5" fmla="*/ 379730 w 597840"/>
              <a:gd name="connsiteY5" fmla="*/ 558979 h 774879"/>
              <a:gd name="connsiteX6" fmla="*/ 595630 w 597840"/>
              <a:gd name="connsiteY6" fmla="*/ 355779 h 774879"/>
              <a:gd name="connsiteX7" fmla="*/ 494030 w 597840"/>
              <a:gd name="connsiteY7" fmla="*/ 647879 h 774879"/>
              <a:gd name="connsiteX8" fmla="*/ 532130 w 597840"/>
              <a:gd name="connsiteY8" fmla="*/ 774879 h 774879"/>
              <a:gd name="connsiteX9" fmla="*/ 532130 w 597840"/>
              <a:gd name="connsiteY9" fmla="*/ 774879 h 774879"/>
              <a:gd name="connsiteX0" fmla="*/ 124446 w 583856"/>
              <a:gd name="connsiteY0" fmla="*/ 76379 h 774879"/>
              <a:gd name="connsiteX1" fmla="*/ 33164 w 583856"/>
              <a:gd name="connsiteY1" fmla="*/ 324823 h 774879"/>
              <a:gd name="connsiteX2" fmla="*/ 429246 w 583856"/>
              <a:gd name="connsiteY2" fmla="*/ 179 h 774879"/>
              <a:gd name="connsiteX3" fmla="*/ 162546 w 583856"/>
              <a:gd name="connsiteY3" fmla="*/ 381179 h 774879"/>
              <a:gd name="connsiteX4" fmla="*/ 429246 w 583856"/>
              <a:gd name="connsiteY4" fmla="*/ 355779 h 774879"/>
              <a:gd name="connsiteX5" fmla="*/ 365746 w 583856"/>
              <a:gd name="connsiteY5" fmla="*/ 558979 h 774879"/>
              <a:gd name="connsiteX6" fmla="*/ 581646 w 583856"/>
              <a:gd name="connsiteY6" fmla="*/ 355779 h 774879"/>
              <a:gd name="connsiteX7" fmla="*/ 480046 w 583856"/>
              <a:gd name="connsiteY7" fmla="*/ 647879 h 774879"/>
              <a:gd name="connsiteX8" fmla="*/ 518146 w 583856"/>
              <a:gd name="connsiteY8" fmla="*/ 774879 h 774879"/>
              <a:gd name="connsiteX9" fmla="*/ 518146 w 583856"/>
              <a:gd name="connsiteY9" fmla="*/ 774879 h 774879"/>
              <a:gd name="connsiteX0" fmla="*/ 108177 w 567587"/>
              <a:gd name="connsiteY0" fmla="*/ 88302 h 786802"/>
              <a:gd name="connsiteX1" fmla="*/ 16895 w 567587"/>
              <a:gd name="connsiteY1" fmla="*/ 336746 h 786802"/>
              <a:gd name="connsiteX2" fmla="*/ 410596 w 567587"/>
              <a:gd name="connsiteY2" fmla="*/ 196 h 786802"/>
              <a:gd name="connsiteX3" fmla="*/ 146277 w 567587"/>
              <a:gd name="connsiteY3" fmla="*/ 393102 h 786802"/>
              <a:gd name="connsiteX4" fmla="*/ 412977 w 567587"/>
              <a:gd name="connsiteY4" fmla="*/ 367702 h 786802"/>
              <a:gd name="connsiteX5" fmla="*/ 349477 w 567587"/>
              <a:gd name="connsiteY5" fmla="*/ 570902 h 786802"/>
              <a:gd name="connsiteX6" fmla="*/ 565377 w 567587"/>
              <a:gd name="connsiteY6" fmla="*/ 367702 h 786802"/>
              <a:gd name="connsiteX7" fmla="*/ 463777 w 567587"/>
              <a:gd name="connsiteY7" fmla="*/ 659802 h 786802"/>
              <a:gd name="connsiteX8" fmla="*/ 501877 w 567587"/>
              <a:gd name="connsiteY8" fmla="*/ 786802 h 786802"/>
              <a:gd name="connsiteX9" fmla="*/ 501877 w 567587"/>
              <a:gd name="connsiteY9" fmla="*/ 786802 h 786802"/>
              <a:gd name="connsiteX0" fmla="*/ 108177 w 567587"/>
              <a:gd name="connsiteY0" fmla="*/ 88720 h 787220"/>
              <a:gd name="connsiteX1" fmla="*/ 16895 w 567587"/>
              <a:gd name="connsiteY1" fmla="*/ 337164 h 787220"/>
              <a:gd name="connsiteX2" fmla="*/ 410596 w 567587"/>
              <a:gd name="connsiteY2" fmla="*/ 614 h 787220"/>
              <a:gd name="connsiteX3" fmla="*/ 139133 w 567587"/>
              <a:gd name="connsiteY3" fmla="*/ 438764 h 787220"/>
              <a:gd name="connsiteX4" fmla="*/ 412977 w 567587"/>
              <a:gd name="connsiteY4" fmla="*/ 368120 h 787220"/>
              <a:gd name="connsiteX5" fmla="*/ 349477 w 567587"/>
              <a:gd name="connsiteY5" fmla="*/ 571320 h 787220"/>
              <a:gd name="connsiteX6" fmla="*/ 565377 w 567587"/>
              <a:gd name="connsiteY6" fmla="*/ 368120 h 787220"/>
              <a:gd name="connsiteX7" fmla="*/ 463777 w 567587"/>
              <a:gd name="connsiteY7" fmla="*/ 660220 h 787220"/>
              <a:gd name="connsiteX8" fmla="*/ 501877 w 567587"/>
              <a:gd name="connsiteY8" fmla="*/ 787220 h 787220"/>
              <a:gd name="connsiteX9" fmla="*/ 501877 w 567587"/>
              <a:gd name="connsiteY9" fmla="*/ 787220 h 787220"/>
              <a:gd name="connsiteX0" fmla="*/ 108177 w 567587"/>
              <a:gd name="connsiteY0" fmla="*/ 88720 h 787220"/>
              <a:gd name="connsiteX1" fmla="*/ 16895 w 567587"/>
              <a:gd name="connsiteY1" fmla="*/ 337164 h 787220"/>
              <a:gd name="connsiteX2" fmla="*/ 410596 w 567587"/>
              <a:gd name="connsiteY2" fmla="*/ 614 h 787220"/>
              <a:gd name="connsiteX3" fmla="*/ 139133 w 567587"/>
              <a:gd name="connsiteY3" fmla="*/ 438764 h 787220"/>
              <a:gd name="connsiteX4" fmla="*/ 412977 w 567587"/>
              <a:gd name="connsiteY4" fmla="*/ 368120 h 787220"/>
              <a:gd name="connsiteX5" fmla="*/ 349477 w 567587"/>
              <a:gd name="connsiteY5" fmla="*/ 571320 h 787220"/>
              <a:gd name="connsiteX6" fmla="*/ 565377 w 567587"/>
              <a:gd name="connsiteY6" fmla="*/ 368120 h 787220"/>
              <a:gd name="connsiteX7" fmla="*/ 463777 w 567587"/>
              <a:gd name="connsiteY7" fmla="*/ 660220 h 787220"/>
              <a:gd name="connsiteX8" fmla="*/ 501877 w 567587"/>
              <a:gd name="connsiteY8" fmla="*/ 787220 h 787220"/>
              <a:gd name="connsiteX9" fmla="*/ 501877 w 567587"/>
              <a:gd name="connsiteY9" fmla="*/ 787220 h 787220"/>
              <a:gd name="connsiteX0" fmla="*/ 108177 w 567587"/>
              <a:gd name="connsiteY0" fmla="*/ 97332 h 795832"/>
              <a:gd name="connsiteX1" fmla="*/ 16895 w 567587"/>
              <a:gd name="connsiteY1" fmla="*/ 345776 h 795832"/>
              <a:gd name="connsiteX2" fmla="*/ 410596 w 567587"/>
              <a:gd name="connsiteY2" fmla="*/ 9226 h 795832"/>
              <a:gd name="connsiteX3" fmla="*/ 139133 w 567587"/>
              <a:gd name="connsiteY3" fmla="*/ 447376 h 795832"/>
              <a:gd name="connsiteX4" fmla="*/ 412977 w 567587"/>
              <a:gd name="connsiteY4" fmla="*/ 376732 h 795832"/>
              <a:gd name="connsiteX5" fmla="*/ 349477 w 567587"/>
              <a:gd name="connsiteY5" fmla="*/ 579932 h 795832"/>
              <a:gd name="connsiteX6" fmla="*/ 565377 w 567587"/>
              <a:gd name="connsiteY6" fmla="*/ 376732 h 795832"/>
              <a:gd name="connsiteX7" fmla="*/ 463777 w 567587"/>
              <a:gd name="connsiteY7" fmla="*/ 668832 h 795832"/>
              <a:gd name="connsiteX8" fmla="*/ 501877 w 567587"/>
              <a:gd name="connsiteY8" fmla="*/ 795832 h 795832"/>
              <a:gd name="connsiteX9" fmla="*/ 501877 w 567587"/>
              <a:gd name="connsiteY9" fmla="*/ 795832 h 795832"/>
              <a:gd name="connsiteX0" fmla="*/ 108177 w 567587"/>
              <a:gd name="connsiteY0" fmla="*/ 97332 h 795832"/>
              <a:gd name="connsiteX1" fmla="*/ 16895 w 567587"/>
              <a:gd name="connsiteY1" fmla="*/ 345776 h 795832"/>
              <a:gd name="connsiteX2" fmla="*/ 410596 w 567587"/>
              <a:gd name="connsiteY2" fmla="*/ 9226 h 795832"/>
              <a:gd name="connsiteX3" fmla="*/ 139133 w 567587"/>
              <a:gd name="connsiteY3" fmla="*/ 447376 h 795832"/>
              <a:gd name="connsiteX4" fmla="*/ 393927 w 567587"/>
              <a:gd name="connsiteY4" fmla="*/ 331488 h 795832"/>
              <a:gd name="connsiteX5" fmla="*/ 349477 w 567587"/>
              <a:gd name="connsiteY5" fmla="*/ 579932 h 795832"/>
              <a:gd name="connsiteX6" fmla="*/ 565377 w 567587"/>
              <a:gd name="connsiteY6" fmla="*/ 376732 h 795832"/>
              <a:gd name="connsiteX7" fmla="*/ 463777 w 567587"/>
              <a:gd name="connsiteY7" fmla="*/ 668832 h 795832"/>
              <a:gd name="connsiteX8" fmla="*/ 501877 w 567587"/>
              <a:gd name="connsiteY8" fmla="*/ 795832 h 795832"/>
              <a:gd name="connsiteX9" fmla="*/ 501877 w 567587"/>
              <a:gd name="connsiteY9" fmla="*/ 795832 h 795832"/>
              <a:gd name="connsiteX0" fmla="*/ 108177 w 569377"/>
              <a:gd name="connsiteY0" fmla="*/ 97332 h 795832"/>
              <a:gd name="connsiteX1" fmla="*/ 16895 w 569377"/>
              <a:gd name="connsiteY1" fmla="*/ 345776 h 795832"/>
              <a:gd name="connsiteX2" fmla="*/ 410596 w 569377"/>
              <a:gd name="connsiteY2" fmla="*/ 9226 h 795832"/>
              <a:gd name="connsiteX3" fmla="*/ 139133 w 569377"/>
              <a:gd name="connsiteY3" fmla="*/ 447376 h 795832"/>
              <a:gd name="connsiteX4" fmla="*/ 393927 w 569377"/>
              <a:gd name="connsiteY4" fmla="*/ 331488 h 795832"/>
              <a:gd name="connsiteX5" fmla="*/ 301852 w 569377"/>
              <a:gd name="connsiteY5" fmla="*/ 560882 h 795832"/>
              <a:gd name="connsiteX6" fmla="*/ 565377 w 569377"/>
              <a:gd name="connsiteY6" fmla="*/ 376732 h 795832"/>
              <a:gd name="connsiteX7" fmla="*/ 463777 w 569377"/>
              <a:gd name="connsiteY7" fmla="*/ 668832 h 795832"/>
              <a:gd name="connsiteX8" fmla="*/ 501877 w 569377"/>
              <a:gd name="connsiteY8" fmla="*/ 795832 h 795832"/>
              <a:gd name="connsiteX9" fmla="*/ 501877 w 569377"/>
              <a:gd name="connsiteY9" fmla="*/ 795832 h 795832"/>
              <a:gd name="connsiteX0" fmla="*/ 108177 w 611409"/>
              <a:gd name="connsiteY0" fmla="*/ 97332 h 795832"/>
              <a:gd name="connsiteX1" fmla="*/ 16895 w 611409"/>
              <a:gd name="connsiteY1" fmla="*/ 345776 h 795832"/>
              <a:gd name="connsiteX2" fmla="*/ 410596 w 611409"/>
              <a:gd name="connsiteY2" fmla="*/ 9226 h 795832"/>
              <a:gd name="connsiteX3" fmla="*/ 139133 w 611409"/>
              <a:gd name="connsiteY3" fmla="*/ 447376 h 795832"/>
              <a:gd name="connsiteX4" fmla="*/ 393927 w 611409"/>
              <a:gd name="connsiteY4" fmla="*/ 331488 h 795832"/>
              <a:gd name="connsiteX5" fmla="*/ 301852 w 611409"/>
              <a:gd name="connsiteY5" fmla="*/ 560882 h 795832"/>
              <a:gd name="connsiteX6" fmla="*/ 608240 w 611409"/>
              <a:gd name="connsiteY6" fmla="*/ 369588 h 795832"/>
              <a:gd name="connsiteX7" fmla="*/ 463777 w 611409"/>
              <a:gd name="connsiteY7" fmla="*/ 668832 h 795832"/>
              <a:gd name="connsiteX8" fmla="*/ 501877 w 611409"/>
              <a:gd name="connsiteY8" fmla="*/ 795832 h 795832"/>
              <a:gd name="connsiteX9" fmla="*/ 501877 w 611409"/>
              <a:gd name="connsiteY9" fmla="*/ 795832 h 795832"/>
              <a:gd name="connsiteX0" fmla="*/ 108177 w 611409"/>
              <a:gd name="connsiteY0" fmla="*/ 97332 h 795832"/>
              <a:gd name="connsiteX1" fmla="*/ 16895 w 611409"/>
              <a:gd name="connsiteY1" fmla="*/ 345776 h 795832"/>
              <a:gd name="connsiteX2" fmla="*/ 410596 w 611409"/>
              <a:gd name="connsiteY2" fmla="*/ 9226 h 795832"/>
              <a:gd name="connsiteX3" fmla="*/ 139133 w 611409"/>
              <a:gd name="connsiteY3" fmla="*/ 447376 h 795832"/>
              <a:gd name="connsiteX4" fmla="*/ 393927 w 611409"/>
              <a:gd name="connsiteY4" fmla="*/ 331488 h 795832"/>
              <a:gd name="connsiteX5" fmla="*/ 301852 w 611409"/>
              <a:gd name="connsiteY5" fmla="*/ 560882 h 795832"/>
              <a:gd name="connsiteX6" fmla="*/ 608240 w 611409"/>
              <a:gd name="connsiteY6" fmla="*/ 369588 h 795832"/>
              <a:gd name="connsiteX7" fmla="*/ 463777 w 611409"/>
              <a:gd name="connsiteY7" fmla="*/ 668832 h 795832"/>
              <a:gd name="connsiteX8" fmla="*/ 501877 w 611409"/>
              <a:gd name="connsiteY8" fmla="*/ 795832 h 795832"/>
              <a:gd name="connsiteX9" fmla="*/ 501877 w 611409"/>
              <a:gd name="connsiteY9" fmla="*/ 795832 h 795832"/>
              <a:gd name="connsiteX0" fmla="*/ 108177 w 611409"/>
              <a:gd name="connsiteY0" fmla="*/ 97332 h 795832"/>
              <a:gd name="connsiteX1" fmla="*/ 16895 w 611409"/>
              <a:gd name="connsiteY1" fmla="*/ 345776 h 795832"/>
              <a:gd name="connsiteX2" fmla="*/ 410596 w 611409"/>
              <a:gd name="connsiteY2" fmla="*/ 9226 h 795832"/>
              <a:gd name="connsiteX3" fmla="*/ 139133 w 611409"/>
              <a:gd name="connsiteY3" fmla="*/ 447376 h 795832"/>
              <a:gd name="connsiteX4" fmla="*/ 393927 w 611409"/>
              <a:gd name="connsiteY4" fmla="*/ 331488 h 795832"/>
              <a:gd name="connsiteX5" fmla="*/ 301852 w 611409"/>
              <a:gd name="connsiteY5" fmla="*/ 560882 h 795832"/>
              <a:gd name="connsiteX6" fmla="*/ 608240 w 611409"/>
              <a:gd name="connsiteY6" fmla="*/ 369588 h 795832"/>
              <a:gd name="connsiteX7" fmla="*/ 463777 w 611409"/>
              <a:gd name="connsiteY7" fmla="*/ 668832 h 795832"/>
              <a:gd name="connsiteX8" fmla="*/ 501877 w 611409"/>
              <a:gd name="connsiteY8" fmla="*/ 795832 h 795832"/>
              <a:gd name="connsiteX9" fmla="*/ 485208 w 611409"/>
              <a:gd name="connsiteY9" fmla="*/ 738682 h 795832"/>
              <a:gd name="connsiteX0" fmla="*/ 108177 w 611409"/>
              <a:gd name="connsiteY0" fmla="*/ 97332 h 795832"/>
              <a:gd name="connsiteX1" fmla="*/ 16895 w 611409"/>
              <a:gd name="connsiteY1" fmla="*/ 345776 h 795832"/>
              <a:gd name="connsiteX2" fmla="*/ 410596 w 611409"/>
              <a:gd name="connsiteY2" fmla="*/ 9226 h 795832"/>
              <a:gd name="connsiteX3" fmla="*/ 139133 w 611409"/>
              <a:gd name="connsiteY3" fmla="*/ 447376 h 795832"/>
              <a:gd name="connsiteX4" fmla="*/ 393927 w 611409"/>
              <a:gd name="connsiteY4" fmla="*/ 331488 h 795832"/>
              <a:gd name="connsiteX5" fmla="*/ 301852 w 611409"/>
              <a:gd name="connsiteY5" fmla="*/ 560882 h 795832"/>
              <a:gd name="connsiteX6" fmla="*/ 608240 w 611409"/>
              <a:gd name="connsiteY6" fmla="*/ 369588 h 795832"/>
              <a:gd name="connsiteX7" fmla="*/ 463777 w 611409"/>
              <a:gd name="connsiteY7" fmla="*/ 668832 h 795832"/>
              <a:gd name="connsiteX8" fmla="*/ 501877 w 611409"/>
              <a:gd name="connsiteY8" fmla="*/ 795832 h 795832"/>
              <a:gd name="connsiteX0" fmla="*/ 108177 w 611464"/>
              <a:gd name="connsiteY0" fmla="*/ 97332 h 795832"/>
              <a:gd name="connsiteX1" fmla="*/ 16895 w 611464"/>
              <a:gd name="connsiteY1" fmla="*/ 345776 h 795832"/>
              <a:gd name="connsiteX2" fmla="*/ 410596 w 611464"/>
              <a:gd name="connsiteY2" fmla="*/ 9226 h 795832"/>
              <a:gd name="connsiteX3" fmla="*/ 139133 w 611464"/>
              <a:gd name="connsiteY3" fmla="*/ 447376 h 795832"/>
              <a:gd name="connsiteX4" fmla="*/ 393927 w 611464"/>
              <a:gd name="connsiteY4" fmla="*/ 331488 h 795832"/>
              <a:gd name="connsiteX5" fmla="*/ 301852 w 611464"/>
              <a:gd name="connsiteY5" fmla="*/ 560882 h 795832"/>
              <a:gd name="connsiteX6" fmla="*/ 608240 w 611464"/>
              <a:gd name="connsiteY6" fmla="*/ 369588 h 795832"/>
              <a:gd name="connsiteX7" fmla="*/ 463777 w 611464"/>
              <a:gd name="connsiteY7" fmla="*/ 668832 h 795832"/>
              <a:gd name="connsiteX8" fmla="*/ 483621 w 611464"/>
              <a:gd name="connsiteY8" fmla="*/ 764877 h 795832"/>
              <a:gd name="connsiteX9" fmla="*/ 501877 w 611464"/>
              <a:gd name="connsiteY9" fmla="*/ 795832 h 795832"/>
              <a:gd name="connsiteX0" fmla="*/ 108177 w 611409"/>
              <a:gd name="connsiteY0" fmla="*/ 97332 h 795832"/>
              <a:gd name="connsiteX1" fmla="*/ 16895 w 611409"/>
              <a:gd name="connsiteY1" fmla="*/ 345776 h 795832"/>
              <a:gd name="connsiteX2" fmla="*/ 410596 w 611409"/>
              <a:gd name="connsiteY2" fmla="*/ 9226 h 795832"/>
              <a:gd name="connsiteX3" fmla="*/ 139133 w 611409"/>
              <a:gd name="connsiteY3" fmla="*/ 447376 h 795832"/>
              <a:gd name="connsiteX4" fmla="*/ 393927 w 611409"/>
              <a:gd name="connsiteY4" fmla="*/ 331488 h 795832"/>
              <a:gd name="connsiteX5" fmla="*/ 301852 w 611409"/>
              <a:gd name="connsiteY5" fmla="*/ 560882 h 795832"/>
              <a:gd name="connsiteX6" fmla="*/ 608240 w 611409"/>
              <a:gd name="connsiteY6" fmla="*/ 369588 h 795832"/>
              <a:gd name="connsiteX7" fmla="*/ 463777 w 611409"/>
              <a:gd name="connsiteY7" fmla="*/ 668832 h 795832"/>
              <a:gd name="connsiteX8" fmla="*/ 501877 w 611409"/>
              <a:gd name="connsiteY8" fmla="*/ 795832 h 795832"/>
              <a:gd name="connsiteX0" fmla="*/ 108177 w 614152"/>
              <a:gd name="connsiteY0" fmla="*/ 97332 h 795832"/>
              <a:gd name="connsiteX1" fmla="*/ 16895 w 614152"/>
              <a:gd name="connsiteY1" fmla="*/ 345776 h 795832"/>
              <a:gd name="connsiteX2" fmla="*/ 410596 w 614152"/>
              <a:gd name="connsiteY2" fmla="*/ 9226 h 795832"/>
              <a:gd name="connsiteX3" fmla="*/ 139133 w 614152"/>
              <a:gd name="connsiteY3" fmla="*/ 447376 h 795832"/>
              <a:gd name="connsiteX4" fmla="*/ 393927 w 614152"/>
              <a:gd name="connsiteY4" fmla="*/ 331488 h 795832"/>
              <a:gd name="connsiteX5" fmla="*/ 301852 w 614152"/>
              <a:gd name="connsiteY5" fmla="*/ 560882 h 795832"/>
              <a:gd name="connsiteX6" fmla="*/ 608240 w 614152"/>
              <a:gd name="connsiteY6" fmla="*/ 369588 h 795832"/>
              <a:gd name="connsiteX7" fmla="*/ 501877 w 614152"/>
              <a:gd name="connsiteY7" fmla="*/ 795832 h 795832"/>
              <a:gd name="connsiteX0" fmla="*/ 108177 w 613173"/>
              <a:gd name="connsiteY0" fmla="*/ 97332 h 750588"/>
              <a:gd name="connsiteX1" fmla="*/ 16895 w 613173"/>
              <a:gd name="connsiteY1" fmla="*/ 345776 h 750588"/>
              <a:gd name="connsiteX2" fmla="*/ 410596 w 613173"/>
              <a:gd name="connsiteY2" fmla="*/ 9226 h 750588"/>
              <a:gd name="connsiteX3" fmla="*/ 139133 w 613173"/>
              <a:gd name="connsiteY3" fmla="*/ 447376 h 750588"/>
              <a:gd name="connsiteX4" fmla="*/ 393927 w 613173"/>
              <a:gd name="connsiteY4" fmla="*/ 331488 h 750588"/>
              <a:gd name="connsiteX5" fmla="*/ 301852 w 613173"/>
              <a:gd name="connsiteY5" fmla="*/ 560882 h 750588"/>
              <a:gd name="connsiteX6" fmla="*/ 608240 w 613173"/>
              <a:gd name="connsiteY6" fmla="*/ 369588 h 750588"/>
              <a:gd name="connsiteX7" fmla="*/ 489971 w 613173"/>
              <a:gd name="connsiteY7" fmla="*/ 750588 h 750588"/>
              <a:gd name="connsiteX0" fmla="*/ 108177 w 610358"/>
              <a:gd name="connsiteY0" fmla="*/ 97332 h 750588"/>
              <a:gd name="connsiteX1" fmla="*/ 16895 w 610358"/>
              <a:gd name="connsiteY1" fmla="*/ 345776 h 750588"/>
              <a:gd name="connsiteX2" fmla="*/ 410596 w 610358"/>
              <a:gd name="connsiteY2" fmla="*/ 9226 h 750588"/>
              <a:gd name="connsiteX3" fmla="*/ 139133 w 610358"/>
              <a:gd name="connsiteY3" fmla="*/ 447376 h 750588"/>
              <a:gd name="connsiteX4" fmla="*/ 393927 w 610358"/>
              <a:gd name="connsiteY4" fmla="*/ 331488 h 750588"/>
              <a:gd name="connsiteX5" fmla="*/ 301852 w 610358"/>
              <a:gd name="connsiteY5" fmla="*/ 560882 h 750588"/>
              <a:gd name="connsiteX6" fmla="*/ 608240 w 610358"/>
              <a:gd name="connsiteY6" fmla="*/ 369588 h 750588"/>
              <a:gd name="connsiteX7" fmla="*/ 489971 w 610358"/>
              <a:gd name="connsiteY7" fmla="*/ 750588 h 750588"/>
              <a:gd name="connsiteX0" fmla="*/ 108177 w 622203"/>
              <a:gd name="connsiteY0" fmla="*/ 97332 h 750588"/>
              <a:gd name="connsiteX1" fmla="*/ 16895 w 622203"/>
              <a:gd name="connsiteY1" fmla="*/ 345776 h 750588"/>
              <a:gd name="connsiteX2" fmla="*/ 410596 w 622203"/>
              <a:gd name="connsiteY2" fmla="*/ 9226 h 750588"/>
              <a:gd name="connsiteX3" fmla="*/ 139133 w 622203"/>
              <a:gd name="connsiteY3" fmla="*/ 447376 h 750588"/>
              <a:gd name="connsiteX4" fmla="*/ 393927 w 622203"/>
              <a:gd name="connsiteY4" fmla="*/ 331488 h 750588"/>
              <a:gd name="connsiteX5" fmla="*/ 301852 w 622203"/>
              <a:gd name="connsiteY5" fmla="*/ 560882 h 750588"/>
              <a:gd name="connsiteX6" fmla="*/ 608240 w 622203"/>
              <a:gd name="connsiteY6" fmla="*/ 369588 h 750588"/>
              <a:gd name="connsiteX7" fmla="*/ 489971 w 622203"/>
              <a:gd name="connsiteY7" fmla="*/ 750588 h 750588"/>
              <a:gd name="connsiteX0" fmla="*/ 108177 w 622203"/>
              <a:gd name="connsiteY0" fmla="*/ 97332 h 750588"/>
              <a:gd name="connsiteX1" fmla="*/ 16895 w 622203"/>
              <a:gd name="connsiteY1" fmla="*/ 345776 h 750588"/>
              <a:gd name="connsiteX2" fmla="*/ 410596 w 622203"/>
              <a:gd name="connsiteY2" fmla="*/ 9226 h 750588"/>
              <a:gd name="connsiteX3" fmla="*/ 139133 w 622203"/>
              <a:gd name="connsiteY3" fmla="*/ 447376 h 750588"/>
              <a:gd name="connsiteX4" fmla="*/ 393927 w 622203"/>
              <a:gd name="connsiteY4" fmla="*/ 331488 h 750588"/>
              <a:gd name="connsiteX5" fmla="*/ 301852 w 622203"/>
              <a:gd name="connsiteY5" fmla="*/ 560882 h 750588"/>
              <a:gd name="connsiteX6" fmla="*/ 608240 w 622203"/>
              <a:gd name="connsiteY6" fmla="*/ 369588 h 750588"/>
              <a:gd name="connsiteX7" fmla="*/ 489971 w 622203"/>
              <a:gd name="connsiteY7" fmla="*/ 750588 h 7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203" h="750588">
                <a:moveTo>
                  <a:pt x="108177" y="97332"/>
                </a:moveTo>
                <a:cubicBezTo>
                  <a:pt x="38327" y="188614"/>
                  <a:pt x="-33508" y="360460"/>
                  <a:pt x="16895" y="345776"/>
                </a:cubicBezTo>
                <a:cubicBezTo>
                  <a:pt x="67298" y="331092"/>
                  <a:pt x="342598" y="-64857"/>
                  <a:pt x="410596" y="9226"/>
                </a:cubicBezTo>
                <a:cubicBezTo>
                  <a:pt x="478594" y="83309"/>
                  <a:pt x="141911" y="393666"/>
                  <a:pt x="139133" y="447376"/>
                </a:cubicBezTo>
                <a:cubicBezTo>
                  <a:pt x="136355" y="501086"/>
                  <a:pt x="338232" y="307807"/>
                  <a:pt x="393927" y="331488"/>
                </a:cubicBezTo>
                <a:cubicBezTo>
                  <a:pt x="449622" y="355169"/>
                  <a:pt x="266133" y="554532"/>
                  <a:pt x="301852" y="560882"/>
                </a:cubicBezTo>
                <a:cubicBezTo>
                  <a:pt x="337571" y="567232"/>
                  <a:pt x="517356" y="326063"/>
                  <a:pt x="608240" y="369588"/>
                </a:cubicBezTo>
                <a:cubicBezTo>
                  <a:pt x="699124" y="413113"/>
                  <a:pt x="309724" y="711793"/>
                  <a:pt x="489971" y="750588"/>
                </a:cubicBez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Freeform: Shape 13">
            <a:extLst>
              <a:ext uri="{FF2B5EF4-FFF2-40B4-BE49-F238E27FC236}">
                <a16:creationId xmlns:a16="http://schemas.microsoft.com/office/drawing/2014/main" id="{9E04F9DC-6506-26D2-FA74-0015A1176516}"/>
              </a:ext>
            </a:extLst>
          </p:cNvPr>
          <p:cNvSpPr/>
          <p:nvPr userDrawn="1"/>
        </p:nvSpPr>
        <p:spPr>
          <a:xfrm rot="5400000">
            <a:off x="-399999" y="-1019810"/>
            <a:ext cx="1500320" cy="2100028"/>
          </a:xfrm>
          <a:custGeom>
            <a:avLst/>
            <a:gdLst>
              <a:gd name="connsiteX0" fmla="*/ 0 w 1500320"/>
              <a:gd name="connsiteY0" fmla="*/ 2100028 h 2100028"/>
              <a:gd name="connsiteX1" fmla="*/ 0 w 1500320"/>
              <a:gd name="connsiteY1" fmla="*/ 0 h 2100028"/>
              <a:gd name="connsiteX2" fmla="*/ 121894 w 1500320"/>
              <a:gd name="connsiteY2" fmla="*/ 74052 h 2100028"/>
              <a:gd name="connsiteX3" fmla="*/ 1474430 w 1500320"/>
              <a:gd name="connsiteY3" fmla="*/ 1987850 h 2100028"/>
              <a:gd name="connsiteX4" fmla="*/ 1500320 w 1500320"/>
              <a:gd name="connsiteY4" fmla="*/ 2100028 h 2100028"/>
              <a:gd name="connsiteX5" fmla="*/ 0 w 1500320"/>
              <a:gd name="connsiteY5" fmla="*/ 2100028 h 2100028"/>
              <a:gd name="connsiteX0" fmla="*/ 0 w 1500320"/>
              <a:gd name="connsiteY0" fmla="*/ 2100028 h 2191468"/>
              <a:gd name="connsiteX1" fmla="*/ 0 w 1500320"/>
              <a:gd name="connsiteY1" fmla="*/ 0 h 2191468"/>
              <a:gd name="connsiteX2" fmla="*/ 121894 w 1500320"/>
              <a:gd name="connsiteY2" fmla="*/ 74052 h 2191468"/>
              <a:gd name="connsiteX3" fmla="*/ 1474430 w 1500320"/>
              <a:gd name="connsiteY3" fmla="*/ 1987850 h 2191468"/>
              <a:gd name="connsiteX4" fmla="*/ 1500320 w 1500320"/>
              <a:gd name="connsiteY4" fmla="*/ 2100028 h 2191468"/>
              <a:gd name="connsiteX5" fmla="*/ 91440 w 1500320"/>
              <a:gd name="connsiteY5" fmla="*/ 2191468 h 2191468"/>
              <a:gd name="connsiteX0" fmla="*/ 0 w 1500320"/>
              <a:gd name="connsiteY0" fmla="*/ 2100028 h 2100028"/>
              <a:gd name="connsiteX1" fmla="*/ 0 w 1500320"/>
              <a:gd name="connsiteY1" fmla="*/ 0 h 2100028"/>
              <a:gd name="connsiteX2" fmla="*/ 121894 w 1500320"/>
              <a:gd name="connsiteY2" fmla="*/ 74052 h 2100028"/>
              <a:gd name="connsiteX3" fmla="*/ 1474430 w 1500320"/>
              <a:gd name="connsiteY3" fmla="*/ 1987850 h 2100028"/>
              <a:gd name="connsiteX4" fmla="*/ 1500320 w 1500320"/>
              <a:gd name="connsiteY4" fmla="*/ 2100028 h 2100028"/>
              <a:gd name="connsiteX0" fmla="*/ 0 w 1500320"/>
              <a:gd name="connsiteY0" fmla="*/ 0 h 2100028"/>
              <a:gd name="connsiteX1" fmla="*/ 121894 w 1500320"/>
              <a:gd name="connsiteY1" fmla="*/ 74052 h 2100028"/>
              <a:gd name="connsiteX2" fmla="*/ 1474430 w 1500320"/>
              <a:gd name="connsiteY2" fmla="*/ 1987850 h 2100028"/>
              <a:gd name="connsiteX3" fmla="*/ 1500320 w 1500320"/>
              <a:gd name="connsiteY3" fmla="*/ 2100028 h 2100028"/>
            </a:gdLst>
            <a:ahLst/>
            <a:cxnLst>
              <a:cxn ang="0">
                <a:pos x="connsiteX0" y="connsiteY0"/>
              </a:cxn>
              <a:cxn ang="0">
                <a:pos x="connsiteX1" y="connsiteY1"/>
              </a:cxn>
              <a:cxn ang="0">
                <a:pos x="connsiteX2" y="connsiteY2"/>
              </a:cxn>
              <a:cxn ang="0">
                <a:pos x="connsiteX3" y="connsiteY3"/>
              </a:cxn>
            </a:cxnLst>
            <a:rect l="l" t="t" r="r" b="b"/>
            <a:pathLst>
              <a:path w="1500320" h="2100028">
                <a:moveTo>
                  <a:pt x="0" y="0"/>
                </a:moveTo>
                <a:lnTo>
                  <a:pt x="121894" y="74052"/>
                </a:lnTo>
                <a:cubicBezTo>
                  <a:pt x="780974" y="519318"/>
                  <a:pt x="1270740" y="1196171"/>
                  <a:pt x="1474430" y="1987850"/>
                </a:cubicBezTo>
                <a:lnTo>
                  <a:pt x="1500320" y="2100028"/>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16" name="Freeform: Shape 15">
            <a:extLst>
              <a:ext uri="{FF2B5EF4-FFF2-40B4-BE49-F238E27FC236}">
                <a16:creationId xmlns:a16="http://schemas.microsoft.com/office/drawing/2014/main" id="{4DE6239C-90EE-7179-8BBA-8A04B3E50E04}"/>
              </a:ext>
            </a:extLst>
          </p:cNvPr>
          <p:cNvSpPr/>
          <p:nvPr userDrawn="1"/>
        </p:nvSpPr>
        <p:spPr>
          <a:xfrm>
            <a:off x="11737619" y="6415606"/>
            <a:ext cx="440324" cy="440324"/>
          </a:xfrm>
          <a:custGeom>
            <a:avLst/>
            <a:gdLst>
              <a:gd name="connsiteX0" fmla="*/ 201393 w 212154"/>
              <a:gd name="connsiteY0" fmla="*/ 112995 h 212153"/>
              <a:gd name="connsiteX1" fmla="*/ 112995 w 212154"/>
              <a:gd name="connsiteY1" fmla="*/ 201393 h 212153"/>
              <a:gd name="connsiteX2" fmla="*/ 24598 w 212154"/>
              <a:gd name="connsiteY2" fmla="*/ 112995 h 212153"/>
              <a:gd name="connsiteX3" fmla="*/ 112995 w 212154"/>
              <a:gd name="connsiteY3" fmla="*/ 24598 h 212153"/>
              <a:gd name="connsiteX4" fmla="*/ 201393 w 212154"/>
              <a:gd name="connsiteY4" fmla="*/ 112995 h 212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4" h="212153">
                <a:moveTo>
                  <a:pt x="201393" y="112995"/>
                </a:moveTo>
                <a:cubicBezTo>
                  <a:pt x="201393" y="161816"/>
                  <a:pt x="161816" y="201393"/>
                  <a:pt x="112995" y="201393"/>
                </a:cubicBezTo>
                <a:cubicBezTo>
                  <a:pt x="64174" y="201393"/>
                  <a:pt x="24598" y="161816"/>
                  <a:pt x="24598" y="112995"/>
                </a:cubicBezTo>
                <a:cubicBezTo>
                  <a:pt x="24598" y="64175"/>
                  <a:pt x="64174" y="24598"/>
                  <a:pt x="112995" y="24598"/>
                </a:cubicBezTo>
                <a:cubicBezTo>
                  <a:pt x="161816" y="24598"/>
                  <a:pt x="201393" y="64175"/>
                  <a:pt x="201393" y="112995"/>
                </a:cubicBezTo>
                <a:close/>
              </a:path>
            </a:pathLst>
          </a:custGeom>
          <a:solidFill>
            <a:schemeClr val="accent3"/>
          </a:solidFill>
          <a:ln w="176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Placeholder 1"/>
          <p:cNvSpPr>
            <a:spLocks noGrp="1"/>
          </p:cNvSpPr>
          <p:nvPr userDrawn="1">
            <p:ph type="title"/>
          </p:nvPr>
        </p:nvSpPr>
        <p:spPr>
          <a:xfrm>
            <a:off x="190500" y="190501"/>
            <a:ext cx="11798299" cy="5714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userDrawn="1">
            <p:ph type="body" idx="1"/>
          </p:nvPr>
        </p:nvSpPr>
        <p:spPr>
          <a:xfrm>
            <a:off x="190500" y="1071563"/>
            <a:ext cx="11798299" cy="53473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userDrawn="1">
            <p:ph type="ftr" sz="quarter" idx="3"/>
          </p:nvPr>
        </p:nvSpPr>
        <p:spPr>
          <a:xfrm>
            <a:off x="1830749" y="6631286"/>
            <a:ext cx="8340002" cy="226714"/>
          </a:xfrm>
          <a:prstGeom prst="rect">
            <a:avLst/>
          </a:prstGeom>
        </p:spPr>
        <p:txBody>
          <a:bodyPr vert="horz" lIns="91440" tIns="45720" rIns="91440" bIns="45720" rtlCol="0" anchor="ctr"/>
          <a:lstStyle>
            <a:lvl1pPr algn="ctr">
              <a:defRPr sz="800">
                <a:solidFill>
                  <a:schemeClr val="bg2">
                    <a:lumMod val="65000"/>
                  </a:schemeClr>
                </a:solidFill>
                <a:latin typeface="Arial" panose="020B0604020202020204" pitchFamily="34" charset="0"/>
                <a:cs typeface="Arial" panose="020B0604020202020204" pitchFamily="34" charset="0"/>
              </a:defRPr>
            </a:lvl1pPr>
          </a:lstStyle>
          <a:p>
            <a:endParaRPr lang="en-IN" dirty="0"/>
          </a:p>
        </p:txBody>
      </p:sp>
      <p:sp>
        <p:nvSpPr>
          <p:cNvPr id="4" name="Date Placeholder 3"/>
          <p:cNvSpPr>
            <a:spLocks noGrp="1"/>
          </p:cNvSpPr>
          <p:nvPr userDrawn="1">
            <p:ph type="dt" sz="half" idx="2"/>
          </p:nvPr>
        </p:nvSpPr>
        <p:spPr>
          <a:xfrm>
            <a:off x="203199" y="6549380"/>
            <a:ext cx="1196976" cy="226714"/>
          </a:xfrm>
          <a:prstGeom prst="rect">
            <a:avLst/>
          </a:prstGeom>
        </p:spPr>
        <p:txBody>
          <a:bodyPr vert="horz" lIns="91440" tIns="45720" rIns="91440" bIns="45720" rtlCol="0" anchor="ctr"/>
          <a:lstStyle>
            <a:lvl1pPr algn="l">
              <a:defRPr sz="1200">
                <a:solidFill>
                  <a:schemeClr val="tx1">
                    <a:lumMod val="75000"/>
                    <a:lumOff val="25000"/>
                  </a:schemeClr>
                </a:solidFill>
                <a:latin typeface="Arial" panose="020B0604020202020204" pitchFamily="34" charset="0"/>
                <a:cs typeface="Arial" panose="020B0604020202020204" pitchFamily="34" charset="0"/>
              </a:defRPr>
            </a:lvl1pPr>
          </a:lstStyle>
          <a:p>
            <a:fld id="{08BB8D45-657B-4168-AC78-1E509A4B3C0B}" type="datetime1">
              <a:rPr lang="en-IN" smtClean="0"/>
              <a:t>27-02-2023</a:t>
            </a:fld>
            <a:endParaRPr lang="en-IN" dirty="0"/>
          </a:p>
        </p:txBody>
      </p:sp>
      <p:sp>
        <p:nvSpPr>
          <p:cNvPr id="6" name="Slide Number Placeholder 5"/>
          <p:cNvSpPr>
            <a:spLocks noGrp="1"/>
          </p:cNvSpPr>
          <p:nvPr userDrawn="1">
            <p:ph type="sldNum" sz="quarter" idx="4"/>
          </p:nvPr>
        </p:nvSpPr>
        <p:spPr>
          <a:xfrm>
            <a:off x="11762288" y="6547043"/>
            <a:ext cx="419558" cy="186975"/>
          </a:xfrm>
          <a:prstGeom prst="rect">
            <a:avLst/>
          </a:prstGeom>
        </p:spPr>
        <p:txBody>
          <a:bodyPr vert="horz" lIns="91440" tIns="45720" rIns="91440" bIns="45720" rtlCol="0" anchor="ctr"/>
          <a:lstStyle>
            <a:lvl1pPr algn="ctr">
              <a:defRPr sz="900">
                <a:solidFill>
                  <a:schemeClr val="bg2"/>
                </a:solidFill>
                <a:latin typeface="Arial" panose="020B0604020202020204" pitchFamily="34" charset="0"/>
                <a:cs typeface="Arial" panose="020B0604020202020204" pitchFamily="34" charset="0"/>
              </a:defRPr>
            </a:lvl1pPr>
          </a:lstStyle>
          <a:p>
            <a:fld id="{9B606DC3-B9BD-4519-8992-154CA46BED54}" type="slidenum">
              <a:rPr lang="en-IN" smtClean="0"/>
              <a:pPr/>
              <a:t>‹#›</a:t>
            </a:fld>
            <a:endParaRPr lang="en-IN" dirty="0"/>
          </a:p>
        </p:txBody>
      </p:sp>
      <p:grpSp>
        <p:nvGrpSpPr>
          <p:cNvPr id="69" name="Group 68">
            <a:extLst>
              <a:ext uri="{FF2B5EF4-FFF2-40B4-BE49-F238E27FC236}">
                <a16:creationId xmlns:a16="http://schemas.microsoft.com/office/drawing/2014/main" id="{92BFAF12-CAE0-89D3-23B0-5DCE4157AA74}"/>
              </a:ext>
            </a:extLst>
          </p:cNvPr>
          <p:cNvGrpSpPr/>
          <p:nvPr userDrawn="1"/>
        </p:nvGrpSpPr>
        <p:grpSpPr>
          <a:xfrm>
            <a:off x="68700" y="2883"/>
            <a:ext cx="1100666" cy="346871"/>
            <a:chOff x="68700" y="2883"/>
            <a:chExt cx="1100666" cy="346871"/>
          </a:xfrm>
        </p:grpSpPr>
        <p:sp>
          <p:nvSpPr>
            <p:cNvPr id="35" name="Freeform: Shape 34">
              <a:extLst>
                <a:ext uri="{FF2B5EF4-FFF2-40B4-BE49-F238E27FC236}">
                  <a16:creationId xmlns:a16="http://schemas.microsoft.com/office/drawing/2014/main" id="{8A6EA372-33E5-F008-D7C8-38851C5D5592}"/>
                </a:ext>
              </a:extLst>
            </p:cNvPr>
            <p:cNvSpPr/>
            <p:nvPr userDrawn="1"/>
          </p:nvSpPr>
          <p:spPr>
            <a:xfrm>
              <a:off x="68700" y="2883"/>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5" y="0"/>
                    <a:pt x="63500" y="14215"/>
                    <a:pt x="63500" y="31750"/>
                  </a:cubicBezTo>
                  <a:cubicBezTo>
                    <a:pt x="63500" y="49285"/>
                    <a:pt x="49285" y="63500"/>
                    <a:pt x="31750" y="63500"/>
                  </a:cubicBezTo>
                  <a:cubicBezTo>
                    <a:pt x="14215" y="63500"/>
                    <a:pt x="0" y="49285"/>
                    <a:pt x="0" y="31750"/>
                  </a:cubicBezTo>
                  <a:cubicBezTo>
                    <a:pt x="0" y="14215"/>
                    <a:pt x="14215" y="0"/>
                    <a:pt x="31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34" name="Freeform: Shape 33">
              <a:extLst>
                <a:ext uri="{FF2B5EF4-FFF2-40B4-BE49-F238E27FC236}">
                  <a16:creationId xmlns:a16="http://schemas.microsoft.com/office/drawing/2014/main" id="{F9354CA9-5A95-8A5E-0B45-E1624D8847F0}"/>
                </a:ext>
              </a:extLst>
            </p:cNvPr>
            <p:cNvSpPr/>
            <p:nvPr userDrawn="1"/>
          </p:nvSpPr>
          <p:spPr>
            <a:xfrm>
              <a:off x="276132" y="2883"/>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5" y="0"/>
                    <a:pt x="63500" y="14215"/>
                    <a:pt x="63500" y="31750"/>
                  </a:cubicBezTo>
                  <a:cubicBezTo>
                    <a:pt x="63500" y="49285"/>
                    <a:pt x="49285" y="63500"/>
                    <a:pt x="31750" y="63500"/>
                  </a:cubicBezTo>
                  <a:cubicBezTo>
                    <a:pt x="14215" y="63500"/>
                    <a:pt x="0" y="49285"/>
                    <a:pt x="0" y="31750"/>
                  </a:cubicBezTo>
                  <a:cubicBezTo>
                    <a:pt x="0" y="14215"/>
                    <a:pt x="14215" y="0"/>
                    <a:pt x="31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33" name="Freeform: Shape 32">
              <a:extLst>
                <a:ext uri="{FF2B5EF4-FFF2-40B4-BE49-F238E27FC236}">
                  <a16:creationId xmlns:a16="http://schemas.microsoft.com/office/drawing/2014/main" id="{FDDAAE71-D393-E9ED-B3DA-3ACFFBD3AACE}"/>
                </a:ext>
              </a:extLst>
            </p:cNvPr>
            <p:cNvSpPr/>
            <p:nvPr userDrawn="1"/>
          </p:nvSpPr>
          <p:spPr>
            <a:xfrm>
              <a:off x="483565" y="2883"/>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5" y="0"/>
                    <a:pt x="63500" y="14215"/>
                    <a:pt x="63500" y="31750"/>
                  </a:cubicBezTo>
                  <a:cubicBezTo>
                    <a:pt x="63500" y="49285"/>
                    <a:pt x="49285" y="63500"/>
                    <a:pt x="31750" y="63500"/>
                  </a:cubicBezTo>
                  <a:cubicBezTo>
                    <a:pt x="14215" y="63500"/>
                    <a:pt x="0" y="49285"/>
                    <a:pt x="0" y="31750"/>
                  </a:cubicBezTo>
                  <a:cubicBezTo>
                    <a:pt x="0" y="14215"/>
                    <a:pt x="14215" y="0"/>
                    <a:pt x="31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32" name="Freeform: Shape 31">
              <a:extLst>
                <a:ext uri="{FF2B5EF4-FFF2-40B4-BE49-F238E27FC236}">
                  <a16:creationId xmlns:a16="http://schemas.microsoft.com/office/drawing/2014/main" id="{ADC225F6-AE0F-4122-0467-67288FAE068C}"/>
                </a:ext>
              </a:extLst>
            </p:cNvPr>
            <p:cNvSpPr/>
            <p:nvPr userDrawn="1"/>
          </p:nvSpPr>
          <p:spPr>
            <a:xfrm>
              <a:off x="690998" y="2883"/>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5" y="0"/>
                    <a:pt x="63500" y="14215"/>
                    <a:pt x="63500" y="31750"/>
                  </a:cubicBezTo>
                  <a:cubicBezTo>
                    <a:pt x="63500" y="49285"/>
                    <a:pt x="49285" y="63500"/>
                    <a:pt x="31750" y="63500"/>
                  </a:cubicBezTo>
                  <a:cubicBezTo>
                    <a:pt x="14215" y="63500"/>
                    <a:pt x="0" y="49285"/>
                    <a:pt x="0" y="31750"/>
                  </a:cubicBezTo>
                  <a:cubicBezTo>
                    <a:pt x="0" y="14215"/>
                    <a:pt x="14215" y="0"/>
                    <a:pt x="31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31" name="Freeform: Shape 30">
              <a:extLst>
                <a:ext uri="{FF2B5EF4-FFF2-40B4-BE49-F238E27FC236}">
                  <a16:creationId xmlns:a16="http://schemas.microsoft.com/office/drawing/2014/main" id="{0F1D7E45-41DA-EB5E-6E37-5575E01950E3}"/>
                </a:ext>
              </a:extLst>
            </p:cNvPr>
            <p:cNvSpPr/>
            <p:nvPr userDrawn="1"/>
          </p:nvSpPr>
          <p:spPr>
            <a:xfrm>
              <a:off x="898432" y="2883"/>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5" y="0"/>
                    <a:pt x="63500" y="14215"/>
                    <a:pt x="63500" y="31750"/>
                  </a:cubicBezTo>
                  <a:cubicBezTo>
                    <a:pt x="63500" y="49285"/>
                    <a:pt x="49285" y="63500"/>
                    <a:pt x="31750" y="63500"/>
                  </a:cubicBezTo>
                  <a:cubicBezTo>
                    <a:pt x="14215" y="63500"/>
                    <a:pt x="0" y="49285"/>
                    <a:pt x="0" y="31750"/>
                  </a:cubicBezTo>
                  <a:cubicBezTo>
                    <a:pt x="0" y="14215"/>
                    <a:pt x="14215" y="0"/>
                    <a:pt x="31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30" name="Freeform: Shape 29">
              <a:extLst>
                <a:ext uri="{FF2B5EF4-FFF2-40B4-BE49-F238E27FC236}">
                  <a16:creationId xmlns:a16="http://schemas.microsoft.com/office/drawing/2014/main" id="{3EE1A1A0-DAB0-60DE-6FFB-2E26DDB748EC}"/>
                </a:ext>
              </a:extLst>
            </p:cNvPr>
            <p:cNvSpPr/>
            <p:nvPr userDrawn="1"/>
          </p:nvSpPr>
          <p:spPr>
            <a:xfrm>
              <a:off x="1105865" y="2883"/>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5" y="0"/>
                    <a:pt x="63500" y="14215"/>
                    <a:pt x="63500" y="31750"/>
                  </a:cubicBezTo>
                  <a:cubicBezTo>
                    <a:pt x="63500" y="49285"/>
                    <a:pt x="49285" y="63500"/>
                    <a:pt x="31750" y="63500"/>
                  </a:cubicBezTo>
                  <a:cubicBezTo>
                    <a:pt x="14215" y="63500"/>
                    <a:pt x="0" y="49285"/>
                    <a:pt x="0" y="31750"/>
                  </a:cubicBezTo>
                  <a:cubicBezTo>
                    <a:pt x="0" y="14215"/>
                    <a:pt x="14215" y="0"/>
                    <a:pt x="31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9" name="Freeform: Shape 28">
              <a:extLst>
                <a:ext uri="{FF2B5EF4-FFF2-40B4-BE49-F238E27FC236}">
                  <a16:creationId xmlns:a16="http://schemas.microsoft.com/office/drawing/2014/main" id="{02F3DA40-E3AB-72E5-223F-763D70EBAFB6}"/>
                </a:ext>
              </a:extLst>
            </p:cNvPr>
            <p:cNvSpPr/>
            <p:nvPr userDrawn="1"/>
          </p:nvSpPr>
          <p:spPr>
            <a:xfrm>
              <a:off x="68700" y="144569"/>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5" y="0"/>
                    <a:pt x="63500" y="14215"/>
                    <a:pt x="63500" y="31750"/>
                  </a:cubicBezTo>
                  <a:cubicBezTo>
                    <a:pt x="63500" y="49285"/>
                    <a:pt x="49285" y="63500"/>
                    <a:pt x="31750" y="63500"/>
                  </a:cubicBezTo>
                  <a:cubicBezTo>
                    <a:pt x="14215" y="63500"/>
                    <a:pt x="0" y="49285"/>
                    <a:pt x="0" y="31750"/>
                  </a:cubicBezTo>
                  <a:cubicBezTo>
                    <a:pt x="0" y="14215"/>
                    <a:pt x="14215" y="0"/>
                    <a:pt x="31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8" name="Freeform: Shape 27">
              <a:extLst>
                <a:ext uri="{FF2B5EF4-FFF2-40B4-BE49-F238E27FC236}">
                  <a16:creationId xmlns:a16="http://schemas.microsoft.com/office/drawing/2014/main" id="{2BAF444C-9132-836D-D920-98AEEB832825}"/>
                </a:ext>
              </a:extLst>
            </p:cNvPr>
            <p:cNvSpPr/>
            <p:nvPr userDrawn="1"/>
          </p:nvSpPr>
          <p:spPr>
            <a:xfrm>
              <a:off x="276133" y="144569"/>
              <a:ext cx="63499" cy="63500"/>
            </a:xfrm>
            <a:custGeom>
              <a:avLst/>
              <a:gdLst>
                <a:gd name="connsiteX0" fmla="*/ 31750 w 63499"/>
                <a:gd name="connsiteY0" fmla="*/ 0 h 63500"/>
                <a:gd name="connsiteX1" fmla="*/ 63499 w 63499"/>
                <a:gd name="connsiteY1" fmla="*/ 31750 h 63500"/>
                <a:gd name="connsiteX2" fmla="*/ 31750 w 63499"/>
                <a:gd name="connsiteY2" fmla="*/ 63500 h 63500"/>
                <a:gd name="connsiteX3" fmla="*/ 0 w 63499"/>
                <a:gd name="connsiteY3" fmla="*/ 31750 h 63500"/>
                <a:gd name="connsiteX4" fmla="*/ 31750 w 63499"/>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500">
                  <a:moveTo>
                    <a:pt x="31750" y="0"/>
                  </a:moveTo>
                  <a:cubicBezTo>
                    <a:pt x="49285" y="0"/>
                    <a:pt x="63499" y="14215"/>
                    <a:pt x="63499" y="31750"/>
                  </a:cubicBezTo>
                  <a:cubicBezTo>
                    <a:pt x="63499" y="49285"/>
                    <a:pt x="49285" y="63500"/>
                    <a:pt x="31750" y="63500"/>
                  </a:cubicBezTo>
                  <a:cubicBezTo>
                    <a:pt x="14215" y="63500"/>
                    <a:pt x="0" y="49285"/>
                    <a:pt x="0" y="31750"/>
                  </a:cubicBezTo>
                  <a:cubicBezTo>
                    <a:pt x="0" y="14215"/>
                    <a:pt x="14215" y="0"/>
                    <a:pt x="31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7" name="Freeform: Shape 26">
              <a:extLst>
                <a:ext uri="{FF2B5EF4-FFF2-40B4-BE49-F238E27FC236}">
                  <a16:creationId xmlns:a16="http://schemas.microsoft.com/office/drawing/2014/main" id="{BCCF4EC2-8714-41EB-D37F-255DC5CB2D25}"/>
                </a:ext>
              </a:extLst>
            </p:cNvPr>
            <p:cNvSpPr/>
            <p:nvPr userDrawn="1"/>
          </p:nvSpPr>
          <p:spPr>
            <a:xfrm>
              <a:off x="483566" y="144569"/>
              <a:ext cx="63499" cy="63500"/>
            </a:xfrm>
            <a:custGeom>
              <a:avLst/>
              <a:gdLst>
                <a:gd name="connsiteX0" fmla="*/ 31749 w 63499"/>
                <a:gd name="connsiteY0" fmla="*/ 0 h 63500"/>
                <a:gd name="connsiteX1" fmla="*/ 63499 w 63499"/>
                <a:gd name="connsiteY1" fmla="*/ 31750 h 63500"/>
                <a:gd name="connsiteX2" fmla="*/ 31749 w 63499"/>
                <a:gd name="connsiteY2" fmla="*/ 63500 h 63500"/>
                <a:gd name="connsiteX3" fmla="*/ 0 w 63499"/>
                <a:gd name="connsiteY3" fmla="*/ 31750 h 63500"/>
                <a:gd name="connsiteX4" fmla="*/ 31749 w 63499"/>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500">
                  <a:moveTo>
                    <a:pt x="31749" y="0"/>
                  </a:moveTo>
                  <a:cubicBezTo>
                    <a:pt x="49284" y="0"/>
                    <a:pt x="63499" y="14215"/>
                    <a:pt x="63499" y="31750"/>
                  </a:cubicBezTo>
                  <a:cubicBezTo>
                    <a:pt x="63499" y="49285"/>
                    <a:pt x="49284" y="63500"/>
                    <a:pt x="31749" y="63500"/>
                  </a:cubicBezTo>
                  <a:cubicBezTo>
                    <a:pt x="14214" y="63500"/>
                    <a:pt x="0" y="49285"/>
                    <a:pt x="0" y="31750"/>
                  </a:cubicBezTo>
                  <a:cubicBezTo>
                    <a:pt x="0" y="14215"/>
                    <a:pt x="14214" y="0"/>
                    <a:pt x="3174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6" name="Freeform: Shape 25">
              <a:extLst>
                <a:ext uri="{FF2B5EF4-FFF2-40B4-BE49-F238E27FC236}">
                  <a16:creationId xmlns:a16="http://schemas.microsoft.com/office/drawing/2014/main" id="{FAD91928-74D3-CA85-5DCA-7A5A9020193A}"/>
                </a:ext>
              </a:extLst>
            </p:cNvPr>
            <p:cNvSpPr/>
            <p:nvPr userDrawn="1"/>
          </p:nvSpPr>
          <p:spPr>
            <a:xfrm>
              <a:off x="690999" y="144569"/>
              <a:ext cx="63499" cy="63500"/>
            </a:xfrm>
            <a:custGeom>
              <a:avLst/>
              <a:gdLst>
                <a:gd name="connsiteX0" fmla="*/ 31750 w 63499"/>
                <a:gd name="connsiteY0" fmla="*/ 0 h 63500"/>
                <a:gd name="connsiteX1" fmla="*/ 63499 w 63499"/>
                <a:gd name="connsiteY1" fmla="*/ 31750 h 63500"/>
                <a:gd name="connsiteX2" fmla="*/ 31750 w 63499"/>
                <a:gd name="connsiteY2" fmla="*/ 63500 h 63500"/>
                <a:gd name="connsiteX3" fmla="*/ 0 w 63499"/>
                <a:gd name="connsiteY3" fmla="*/ 31750 h 63500"/>
                <a:gd name="connsiteX4" fmla="*/ 31750 w 63499"/>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500">
                  <a:moveTo>
                    <a:pt x="31750" y="0"/>
                  </a:moveTo>
                  <a:cubicBezTo>
                    <a:pt x="49285" y="0"/>
                    <a:pt x="63499" y="14215"/>
                    <a:pt x="63499" y="31750"/>
                  </a:cubicBezTo>
                  <a:cubicBezTo>
                    <a:pt x="63499" y="49285"/>
                    <a:pt x="49285" y="63500"/>
                    <a:pt x="31750" y="63500"/>
                  </a:cubicBezTo>
                  <a:cubicBezTo>
                    <a:pt x="14215" y="63500"/>
                    <a:pt x="0" y="49285"/>
                    <a:pt x="0" y="31750"/>
                  </a:cubicBezTo>
                  <a:cubicBezTo>
                    <a:pt x="0" y="14215"/>
                    <a:pt x="14215" y="0"/>
                    <a:pt x="31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5" name="Freeform: Shape 24">
              <a:extLst>
                <a:ext uri="{FF2B5EF4-FFF2-40B4-BE49-F238E27FC236}">
                  <a16:creationId xmlns:a16="http://schemas.microsoft.com/office/drawing/2014/main" id="{BC1E04F2-6562-4AA1-1346-EA61982611A2}"/>
                </a:ext>
              </a:extLst>
            </p:cNvPr>
            <p:cNvSpPr/>
            <p:nvPr userDrawn="1"/>
          </p:nvSpPr>
          <p:spPr>
            <a:xfrm>
              <a:off x="898432" y="144569"/>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5" y="0"/>
                    <a:pt x="63500" y="14215"/>
                    <a:pt x="63500" y="31750"/>
                  </a:cubicBezTo>
                  <a:cubicBezTo>
                    <a:pt x="63500" y="49285"/>
                    <a:pt x="49285" y="63500"/>
                    <a:pt x="31750" y="63500"/>
                  </a:cubicBezTo>
                  <a:cubicBezTo>
                    <a:pt x="14215" y="63500"/>
                    <a:pt x="0" y="49285"/>
                    <a:pt x="0" y="31750"/>
                  </a:cubicBezTo>
                  <a:cubicBezTo>
                    <a:pt x="0" y="14215"/>
                    <a:pt x="14215" y="0"/>
                    <a:pt x="31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4" name="Freeform: Shape 23">
              <a:extLst>
                <a:ext uri="{FF2B5EF4-FFF2-40B4-BE49-F238E27FC236}">
                  <a16:creationId xmlns:a16="http://schemas.microsoft.com/office/drawing/2014/main" id="{64DEF8E0-3AB6-3317-24FB-93033DDAB7E3}"/>
                </a:ext>
              </a:extLst>
            </p:cNvPr>
            <p:cNvSpPr/>
            <p:nvPr userDrawn="1"/>
          </p:nvSpPr>
          <p:spPr>
            <a:xfrm>
              <a:off x="1105865" y="144569"/>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5" y="0"/>
                    <a:pt x="63500" y="14215"/>
                    <a:pt x="63500" y="31750"/>
                  </a:cubicBezTo>
                  <a:cubicBezTo>
                    <a:pt x="63500" y="49285"/>
                    <a:pt x="49285" y="63500"/>
                    <a:pt x="31750" y="63500"/>
                  </a:cubicBezTo>
                  <a:cubicBezTo>
                    <a:pt x="14215" y="63500"/>
                    <a:pt x="0" y="49285"/>
                    <a:pt x="0" y="31750"/>
                  </a:cubicBezTo>
                  <a:cubicBezTo>
                    <a:pt x="0" y="14215"/>
                    <a:pt x="14215" y="0"/>
                    <a:pt x="31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3" name="Freeform: Shape 22">
              <a:extLst>
                <a:ext uri="{FF2B5EF4-FFF2-40B4-BE49-F238E27FC236}">
                  <a16:creationId xmlns:a16="http://schemas.microsoft.com/office/drawing/2014/main" id="{0F9CA70F-AD8B-1A42-B30B-6AE44CAD826F}"/>
                </a:ext>
              </a:extLst>
            </p:cNvPr>
            <p:cNvSpPr/>
            <p:nvPr userDrawn="1"/>
          </p:nvSpPr>
          <p:spPr>
            <a:xfrm>
              <a:off x="68700" y="286254"/>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5" y="0"/>
                    <a:pt x="63500" y="14215"/>
                    <a:pt x="63500" y="31750"/>
                  </a:cubicBezTo>
                  <a:cubicBezTo>
                    <a:pt x="63500" y="49285"/>
                    <a:pt x="49285" y="63500"/>
                    <a:pt x="31750" y="63500"/>
                  </a:cubicBezTo>
                  <a:cubicBezTo>
                    <a:pt x="14215" y="63500"/>
                    <a:pt x="0" y="49285"/>
                    <a:pt x="0" y="31750"/>
                  </a:cubicBezTo>
                  <a:cubicBezTo>
                    <a:pt x="0" y="14215"/>
                    <a:pt x="14215" y="0"/>
                    <a:pt x="31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2" name="Freeform: Shape 21">
              <a:extLst>
                <a:ext uri="{FF2B5EF4-FFF2-40B4-BE49-F238E27FC236}">
                  <a16:creationId xmlns:a16="http://schemas.microsoft.com/office/drawing/2014/main" id="{FD2E4CBF-ABA8-2FEF-A631-2A27EA020A09}"/>
                </a:ext>
              </a:extLst>
            </p:cNvPr>
            <p:cNvSpPr/>
            <p:nvPr userDrawn="1"/>
          </p:nvSpPr>
          <p:spPr>
            <a:xfrm>
              <a:off x="276133" y="286254"/>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5" y="0"/>
                    <a:pt x="63500" y="14215"/>
                    <a:pt x="63500" y="31750"/>
                  </a:cubicBezTo>
                  <a:cubicBezTo>
                    <a:pt x="63500" y="49285"/>
                    <a:pt x="49285" y="63500"/>
                    <a:pt x="31750" y="63500"/>
                  </a:cubicBezTo>
                  <a:cubicBezTo>
                    <a:pt x="14215" y="63500"/>
                    <a:pt x="0" y="49285"/>
                    <a:pt x="0" y="31750"/>
                  </a:cubicBezTo>
                  <a:cubicBezTo>
                    <a:pt x="0" y="14215"/>
                    <a:pt x="14215" y="0"/>
                    <a:pt x="31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1" name="Freeform: Shape 20">
              <a:extLst>
                <a:ext uri="{FF2B5EF4-FFF2-40B4-BE49-F238E27FC236}">
                  <a16:creationId xmlns:a16="http://schemas.microsoft.com/office/drawing/2014/main" id="{755CC85B-8EE1-AC44-66DD-A90065FD47E4}"/>
                </a:ext>
              </a:extLst>
            </p:cNvPr>
            <p:cNvSpPr/>
            <p:nvPr userDrawn="1"/>
          </p:nvSpPr>
          <p:spPr>
            <a:xfrm>
              <a:off x="483566" y="286254"/>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5" y="0"/>
                    <a:pt x="63500" y="14215"/>
                    <a:pt x="63500" y="31750"/>
                  </a:cubicBezTo>
                  <a:cubicBezTo>
                    <a:pt x="63500" y="49285"/>
                    <a:pt x="49285" y="63500"/>
                    <a:pt x="31750" y="63500"/>
                  </a:cubicBezTo>
                  <a:cubicBezTo>
                    <a:pt x="14215" y="63500"/>
                    <a:pt x="0" y="49285"/>
                    <a:pt x="0" y="31750"/>
                  </a:cubicBezTo>
                  <a:cubicBezTo>
                    <a:pt x="0" y="14215"/>
                    <a:pt x="14215" y="0"/>
                    <a:pt x="31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0" name="Freeform: Shape 19">
              <a:extLst>
                <a:ext uri="{FF2B5EF4-FFF2-40B4-BE49-F238E27FC236}">
                  <a16:creationId xmlns:a16="http://schemas.microsoft.com/office/drawing/2014/main" id="{371D814C-A0FC-5844-03D4-D7268D0110B4}"/>
                </a:ext>
              </a:extLst>
            </p:cNvPr>
            <p:cNvSpPr/>
            <p:nvPr userDrawn="1"/>
          </p:nvSpPr>
          <p:spPr>
            <a:xfrm>
              <a:off x="690999" y="286254"/>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5" y="0"/>
                    <a:pt x="63500" y="14215"/>
                    <a:pt x="63500" y="31750"/>
                  </a:cubicBezTo>
                  <a:cubicBezTo>
                    <a:pt x="63500" y="49285"/>
                    <a:pt x="49285" y="63500"/>
                    <a:pt x="31750" y="63500"/>
                  </a:cubicBezTo>
                  <a:cubicBezTo>
                    <a:pt x="14215" y="63500"/>
                    <a:pt x="0" y="49285"/>
                    <a:pt x="0" y="31750"/>
                  </a:cubicBezTo>
                  <a:cubicBezTo>
                    <a:pt x="0" y="14215"/>
                    <a:pt x="14215" y="0"/>
                    <a:pt x="31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19" name="Freeform: Shape 18">
              <a:extLst>
                <a:ext uri="{FF2B5EF4-FFF2-40B4-BE49-F238E27FC236}">
                  <a16:creationId xmlns:a16="http://schemas.microsoft.com/office/drawing/2014/main" id="{F0D456F6-B49D-320D-901F-4B5C80BD36A3}"/>
                </a:ext>
              </a:extLst>
            </p:cNvPr>
            <p:cNvSpPr/>
            <p:nvPr userDrawn="1"/>
          </p:nvSpPr>
          <p:spPr>
            <a:xfrm>
              <a:off x="898433" y="286254"/>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5" y="0"/>
                    <a:pt x="63500" y="14215"/>
                    <a:pt x="63500" y="31750"/>
                  </a:cubicBezTo>
                  <a:cubicBezTo>
                    <a:pt x="63500" y="49285"/>
                    <a:pt x="49285" y="63500"/>
                    <a:pt x="31750" y="63500"/>
                  </a:cubicBezTo>
                  <a:cubicBezTo>
                    <a:pt x="14215" y="63500"/>
                    <a:pt x="0" y="49285"/>
                    <a:pt x="0" y="31750"/>
                  </a:cubicBezTo>
                  <a:cubicBezTo>
                    <a:pt x="0" y="14215"/>
                    <a:pt x="14215" y="0"/>
                    <a:pt x="31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18" name="Freeform: Shape 17">
              <a:extLst>
                <a:ext uri="{FF2B5EF4-FFF2-40B4-BE49-F238E27FC236}">
                  <a16:creationId xmlns:a16="http://schemas.microsoft.com/office/drawing/2014/main" id="{CD1A7E3F-2094-00D4-EE7F-30D27055031E}"/>
                </a:ext>
              </a:extLst>
            </p:cNvPr>
            <p:cNvSpPr/>
            <p:nvPr userDrawn="1"/>
          </p:nvSpPr>
          <p:spPr>
            <a:xfrm>
              <a:off x="1105866" y="286254"/>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5" y="0"/>
                    <a:pt x="63500" y="14215"/>
                    <a:pt x="63500" y="31750"/>
                  </a:cubicBezTo>
                  <a:cubicBezTo>
                    <a:pt x="63500" y="49285"/>
                    <a:pt x="49285" y="63500"/>
                    <a:pt x="31750" y="63500"/>
                  </a:cubicBezTo>
                  <a:cubicBezTo>
                    <a:pt x="14215" y="63500"/>
                    <a:pt x="0" y="49285"/>
                    <a:pt x="0" y="31750"/>
                  </a:cubicBezTo>
                  <a:cubicBezTo>
                    <a:pt x="0" y="14215"/>
                    <a:pt x="14215" y="0"/>
                    <a:pt x="31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grpSp>
      <p:sp>
        <p:nvSpPr>
          <p:cNvPr id="106" name="Freeform: Shape 105">
            <a:extLst>
              <a:ext uri="{FF2B5EF4-FFF2-40B4-BE49-F238E27FC236}">
                <a16:creationId xmlns:a16="http://schemas.microsoft.com/office/drawing/2014/main" id="{030A4E49-0EFA-D1DD-54B6-BF3DF451D6FF}"/>
              </a:ext>
            </a:extLst>
          </p:cNvPr>
          <p:cNvSpPr/>
          <p:nvPr userDrawn="1"/>
        </p:nvSpPr>
        <p:spPr>
          <a:xfrm>
            <a:off x="11312721" y="0"/>
            <a:ext cx="394484" cy="127400"/>
          </a:xfrm>
          <a:custGeom>
            <a:avLst/>
            <a:gdLst>
              <a:gd name="connsiteX0" fmla="*/ 0 w 394484"/>
              <a:gd name="connsiteY0" fmla="*/ 0 h 127400"/>
              <a:gd name="connsiteX1" fmla="*/ 394484 w 394484"/>
              <a:gd name="connsiteY1" fmla="*/ 0 h 127400"/>
              <a:gd name="connsiteX2" fmla="*/ 351733 w 394484"/>
              <a:gd name="connsiteY2" fmla="*/ 63408 h 127400"/>
              <a:gd name="connsiteX3" fmla="*/ 197242 w 394484"/>
              <a:gd name="connsiteY3" fmla="*/ 127400 h 127400"/>
              <a:gd name="connsiteX4" fmla="*/ 42751 w 394484"/>
              <a:gd name="connsiteY4" fmla="*/ 63408 h 127400"/>
              <a:gd name="connsiteX5" fmla="*/ 0 w 394484"/>
              <a:gd name="connsiteY5" fmla="*/ 0 h 12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84" h="127400">
                <a:moveTo>
                  <a:pt x="0" y="0"/>
                </a:moveTo>
                <a:lnTo>
                  <a:pt x="394484" y="0"/>
                </a:lnTo>
                <a:lnTo>
                  <a:pt x="351733" y="63408"/>
                </a:lnTo>
                <a:cubicBezTo>
                  <a:pt x="312195" y="102946"/>
                  <a:pt x="257575" y="127400"/>
                  <a:pt x="197242" y="127400"/>
                </a:cubicBezTo>
                <a:cubicBezTo>
                  <a:pt x="136909" y="127400"/>
                  <a:pt x="82289" y="102946"/>
                  <a:pt x="42751" y="63408"/>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grpSp>
        <p:nvGrpSpPr>
          <p:cNvPr id="129" name="Group 128">
            <a:extLst>
              <a:ext uri="{FF2B5EF4-FFF2-40B4-BE49-F238E27FC236}">
                <a16:creationId xmlns:a16="http://schemas.microsoft.com/office/drawing/2014/main" id="{72BC7706-583B-D402-3551-2B162E396972}"/>
              </a:ext>
            </a:extLst>
          </p:cNvPr>
          <p:cNvGrpSpPr/>
          <p:nvPr userDrawn="1"/>
        </p:nvGrpSpPr>
        <p:grpSpPr>
          <a:xfrm>
            <a:off x="11841394" y="0"/>
            <a:ext cx="346872" cy="1205729"/>
            <a:chOff x="11841394" y="0"/>
            <a:chExt cx="346872" cy="1205729"/>
          </a:xfrm>
        </p:grpSpPr>
        <p:sp>
          <p:nvSpPr>
            <p:cNvPr id="105" name="Freeform: Shape 104">
              <a:extLst>
                <a:ext uri="{FF2B5EF4-FFF2-40B4-BE49-F238E27FC236}">
                  <a16:creationId xmlns:a16="http://schemas.microsoft.com/office/drawing/2014/main" id="{367BECDC-5101-4C51-FF1F-CAAE6B0C6918}"/>
                </a:ext>
              </a:extLst>
            </p:cNvPr>
            <p:cNvSpPr/>
            <p:nvPr userDrawn="1"/>
          </p:nvSpPr>
          <p:spPr>
            <a:xfrm>
              <a:off x="11842035" y="1"/>
              <a:ext cx="62218" cy="30203"/>
            </a:xfrm>
            <a:custGeom>
              <a:avLst/>
              <a:gdLst>
                <a:gd name="connsiteX0" fmla="*/ 0 w 62218"/>
                <a:gd name="connsiteY0" fmla="*/ 0 h 30203"/>
                <a:gd name="connsiteX1" fmla="*/ 62218 w 62218"/>
                <a:gd name="connsiteY1" fmla="*/ 0 h 30203"/>
                <a:gd name="connsiteX2" fmla="*/ 53560 w 62218"/>
                <a:gd name="connsiteY2" fmla="*/ 20904 h 30203"/>
                <a:gd name="connsiteX3" fmla="*/ 31109 w 62218"/>
                <a:gd name="connsiteY3" fmla="*/ 30203 h 30203"/>
                <a:gd name="connsiteX4" fmla="*/ 8659 w 62218"/>
                <a:gd name="connsiteY4" fmla="*/ 20904 h 30203"/>
                <a:gd name="connsiteX5" fmla="*/ 0 w 62218"/>
                <a:gd name="connsiteY5" fmla="*/ 0 h 3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18" h="30203">
                  <a:moveTo>
                    <a:pt x="0" y="0"/>
                  </a:moveTo>
                  <a:lnTo>
                    <a:pt x="62218" y="0"/>
                  </a:lnTo>
                  <a:lnTo>
                    <a:pt x="53560" y="20904"/>
                  </a:lnTo>
                  <a:cubicBezTo>
                    <a:pt x="47815" y="26649"/>
                    <a:pt x="39877" y="30203"/>
                    <a:pt x="31109" y="30203"/>
                  </a:cubicBezTo>
                  <a:cubicBezTo>
                    <a:pt x="22342" y="30203"/>
                    <a:pt x="14405" y="26649"/>
                    <a:pt x="8659" y="20904"/>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104" name="Freeform: Shape 103">
              <a:extLst>
                <a:ext uri="{FF2B5EF4-FFF2-40B4-BE49-F238E27FC236}">
                  <a16:creationId xmlns:a16="http://schemas.microsoft.com/office/drawing/2014/main" id="{D22EE161-7866-0FBF-11E3-A4F3B82AC614}"/>
                </a:ext>
              </a:extLst>
            </p:cNvPr>
            <p:cNvSpPr/>
            <p:nvPr userDrawn="1"/>
          </p:nvSpPr>
          <p:spPr>
            <a:xfrm>
              <a:off x="11983721" y="1"/>
              <a:ext cx="62218" cy="30203"/>
            </a:xfrm>
            <a:custGeom>
              <a:avLst/>
              <a:gdLst>
                <a:gd name="connsiteX0" fmla="*/ 0 w 62218"/>
                <a:gd name="connsiteY0" fmla="*/ 0 h 30203"/>
                <a:gd name="connsiteX1" fmla="*/ 62218 w 62218"/>
                <a:gd name="connsiteY1" fmla="*/ 0 h 30203"/>
                <a:gd name="connsiteX2" fmla="*/ 53559 w 62218"/>
                <a:gd name="connsiteY2" fmla="*/ 20904 h 30203"/>
                <a:gd name="connsiteX3" fmla="*/ 31109 w 62218"/>
                <a:gd name="connsiteY3" fmla="*/ 30203 h 30203"/>
                <a:gd name="connsiteX4" fmla="*/ 8658 w 62218"/>
                <a:gd name="connsiteY4" fmla="*/ 20904 h 30203"/>
                <a:gd name="connsiteX5" fmla="*/ 0 w 62218"/>
                <a:gd name="connsiteY5" fmla="*/ 0 h 3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18" h="30203">
                  <a:moveTo>
                    <a:pt x="0" y="0"/>
                  </a:moveTo>
                  <a:lnTo>
                    <a:pt x="62218" y="0"/>
                  </a:lnTo>
                  <a:lnTo>
                    <a:pt x="53559" y="20904"/>
                  </a:lnTo>
                  <a:cubicBezTo>
                    <a:pt x="47813" y="26650"/>
                    <a:pt x="39876" y="30203"/>
                    <a:pt x="31109" y="30203"/>
                  </a:cubicBezTo>
                  <a:cubicBezTo>
                    <a:pt x="22341" y="30203"/>
                    <a:pt x="14403" y="26650"/>
                    <a:pt x="8658" y="20904"/>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103" name="Freeform: Shape 102">
              <a:extLst>
                <a:ext uri="{FF2B5EF4-FFF2-40B4-BE49-F238E27FC236}">
                  <a16:creationId xmlns:a16="http://schemas.microsoft.com/office/drawing/2014/main" id="{AE682CE7-915B-3C61-B66C-8972D0E4EE91}"/>
                </a:ext>
              </a:extLst>
            </p:cNvPr>
            <p:cNvSpPr/>
            <p:nvPr userDrawn="1"/>
          </p:nvSpPr>
          <p:spPr>
            <a:xfrm>
              <a:off x="12125407" y="0"/>
              <a:ext cx="62218" cy="30204"/>
            </a:xfrm>
            <a:custGeom>
              <a:avLst/>
              <a:gdLst>
                <a:gd name="connsiteX0" fmla="*/ 0 w 62218"/>
                <a:gd name="connsiteY0" fmla="*/ 0 h 30204"/>
                <a:gd name="connsiteX1" fmla="*/ 62218 w 62218"/>
                <a:gd name="connsiteY1" fmla="*/ 0 h 30204"/>
                <a:gd name="connsiteX2" fmla="*/ 53559 w 62218"/>
                <a:gd name="connsiteY2" fmla="*/ 20905 h 30204"/>
                <a:gd name="connsiteX3" fmla="*/ 31109 w 62218"/>
                <a:gd name="connsiteY3" fmla="*/ 30204 h 30204"/>
                <a:gd name="connsiteX4" fmla="*/ 8658 w 62218"/>
                <a:gd name="connsiteY4" fmla="*/ 20905 h 30204"/>
                <a:gd name="connsiteX5" fmla="*/ 0 w 62218"/>
                <a:gd name="connsiteY5" fmla="*/ 0 h 3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18" h="30204">
                  <a:moveTo>
                    <a:pt x="0" y="0"/>
                  </a:moveTo>
                  <a:lnTo>
                    <a:pt x="62218" y="0"/>
                  </a:lnTo>
                  <a:lnTo>
                    <a:pt x="53559" y="20905"/>
                  </a:lnTo>
                  <a:cubicBezTo>
                    <a:pt x="47813" y="26650"/>
                    <a:pt x="39876" y="30204"/>
                    <a:pt x="31109" y="30204"/>
                  </a:cubicBezTo>
                  <a:cubicBezTo>
                    <a:pt x="22341" y="30204"/>
                    <a:pt x="14403" y="26650"/>
                    <a:pt x="8658" y="20905"/>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100" name="Freeform: Shape 99">
              <a:extLst>
                <a:ext uri="{FF2B5EF4-FFF2-40B4-BE49-F238E27FC236}">
                  <a16:creationId xmlns:a16="http://schemas.microsoft.com/office/drawing/2014/main" id="{EB3D66EC-BA22-AEDB-ADBC-7B6422CF1F22}"/>
                </a:ext>
              </a:extLst>
            </p:cNvPr>
            <p:cNvSpPr/>
            <p:nvPr userDrawn="1"/>
          </p:nvSpPr>
          <p:spPr>
            <a:xfrm>
              <a:off x="11841394" y="174136"/>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6" y="0"/>
                    <a:pt x="63500" y="14215"/>
                    <a:pt x="63500" y="31750"/>
                  </a:cubicBezTo>
                  <a:cubicBezTo>
                    <a:pt x="63500" y="49285"/>
                    <a:pt x="49286" y="63500"/>
                    <a:pt x="31750" y="63500"/>
                  </a:cubicBezTo>
                  <a:cubicBezTo>
                    <a:pt x="14216" y="63500"/>
                    <a:pt x="0" y="49285"/>
                    <a:pt x="0" y="31750"/>
                  </a:cubicBezTo>
                  <a:cubicBezTo>
                    <a:pt x="0" y="14215"/>
                    <a:pt x="14216" y="0"/>
                    <a:pt x="317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99" name="Freeform: Shape 98">
              <a:extLst>
                <a:ext uri="{FF2B5EF4-FFF2-40B4-BE49-F238E27FC236}">
                  <a16:creationId xmlns:a16="http://schemas.microsoft.com/office/drawing/2014/main" id="{9BB26A8E-FF55-1E90-AFCD-1D378DEE105A}"/>
                </a:ext>
              </a:extLst>
            </p:cNvPr>
            <p:cNvSpPr/>
            <p:nvPr userDrawn="1"/>
          </p:nvSpPr>
          <p:spPr>
            <a:xfrm>
              <a:off x="11983080" y="174138"/>
              <a:ext cx="63500" cy="63499"/>
            </a:xfrm>
            <a:custGeom>
              <a:avLst/>
              <a:gdLst>
                <a:gd name="connsiteX0" fmla="*/ 31750 w 63500"/>
                <a:gd name="connsiteY0" fmla="*/ 0 h 63499"/>
                <a:gd name="connsiteX1" fmla="*/ 63500 w 63500"/>
                <a:gd name="connsiteY1" fmla="*/ 31749 h 63499"/>
                <a:gd name="connsiteX2" fmla="*/ 31750 w 63500"/>
                <a:gd name="connsiteY2" fmla="*/ 63499 h 63499"/>
                <a:gd name="connsiteX3" fmla="*/ 0 w 63500"/>
                <a:gd name="connsiteY3" fmla="*/ 31749 h 63499"/>
                <a:gd name="connsiteX4" fmla="*/ 31750 w 63500"/>
                <a:gd name="connsiteY4" fmla="*/ 0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499">
                  <a:moveTo>
                    <a:pt x="31750" y="0"/>
                  </a:moveTo>
                  <a:cubicBezTo>
                    <a:pt x="49284" y="0"/>
                    <a:pt x="63500" y="14214"/>
                    <a:pt x="63500" y="31749"/>
                  </a:cubicBezTo>
                  <a:cubicBezTo>
                    <a:pt x="63500" y="49284"/>
                    <a:pt x="49284" y="63499"/>
                    <a:pt x="31750" y="63499"/>
                  </a:cubicBezTo>
                  <a:cubicBezTo>
                    <a:pt x="14214" y="63499"/>
                    <a:pt x="0" y="49284"/>
                    <a:pt x="0" y="31749"/>
                  </a:cubicBezTo>
                  <a:cubicBezTo>
                    <a:pt x="0" y="14214"/>
                    <a:pt x="14214" y="0"/>
                    <a:pt x="317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98" name="Freeform: Shape 97">
              <a:extLst>
                <a:ext uri="{FF2B5EF4-FFF2-40B4-BE49-F238E27FC236}">
                  <a16:creationId xmlns:a16="http://schemas.microsoft.com/office/drawing/2014/main" id="{9177DA24-8E02-A323-55A5-52C5B13707B3}"/>
                </a:ext>
              </a:extLst>
            </p:cNvPr>
            <p:cNvSpPr/>
            <p:nvPr userDrawn="1"/>
          </p:nvSpPr>
          <p:spPr>
            <a:xfrm>
              <a:off x="12124766" y="174137"/>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4" y="0"/>
                    <a:pt x="63500" y="14215"/>
                    <a:pt x="63500" y="31750"/>
                  </a:cubicBezTo>
                  <a:cubicBezTo>
                    <a:pt x="63500" y="49285"/>
                    <a:pt x="49284" y="63500"/>
                    <a:pt x="31750" y="63500"/>
                  </a:cubicBezTo>
                  <a:cubicBezTo>
                    <a:pt x="14214" y="63500"/>
                    <a:pt x="0" y="49285"/>
                    <a:pt x="0" y="31750"/>
                  </a:cubicBezTo>
                  <a:cubicBezTo>
                    <a:pt x="0" y="14215"/>
                    <a:pt x="14214" y="0"/>
                    <a:pt x="317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95" name="Freeform: Shape 94">
              <a:extLst>
                <a:ext uri="{FF2B5EF4-FFF2-40B4-BE49-F238E27FC236}">
                  <a16:creationId xmlns:a16="http://schemas.microsoft.com/office/drawing/2014/main" id="{911560C2-5A1F-5263-7D9B-97D569937005}"/>
                </a:ext>
              </a:extLst>
            </p:cNvPr>
            <p:cNvSpPr/>
            <p:nvPr userDrawn="1"/>
          </p:nvSpPr>
          <p:spPr>
            <a:xfrm>
              <a:off x="11841394" y="381569"/>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6" y="0"/>
                    <a:pt x="63500" y="14215"/>
                    <a:pt x="63500" y="31750"/>
                  </a:cubicBezTo>
                  <a:cubicBezTo>
                    <a:pt x="63500" y="49285"/>
                    <a:pt x="49286" y="63500"/>
                    <a:pt x="31750" y="63500"/>
                  </a:cubicBezTo>
                  <a:cubicBezTo>
                    <a:pt x="14216" y="63500"/>
                    <a:pt x="0" y="49285"/>
                    <a:pt x="0" y="31750"/>
                  </a:cubicBezTo>
                  <a:cubicBezTo>
                    <a:pt x="0" y="14215"/>
                    <a:pt x="14216" y="0"/>
                    <a:pt x="317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94" name="Freeform: Shape 93">
              <a:extLst>
                <a:ext uri="{FF2B5EF4-FFF2-40B4-BE49-F238E27FC236}">
                  <a16:creationId xmlns:a16="http://schemas.microsoft.com/office/drawing/2014/main" id="{596BC074-551E-9582-61FD-DA44C92EF261}"/>
                </a:ext>
              </a:extLst>
            </p:cNvPr>
            <p:cNvSpPr/>
            <p:nvPr userDrawn="1"/>
          </p:nvSpPr>
          <p:spPr>
            <a:xfrm>
              <a:off x="11983080" y="381569"/>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4" y="0"/>
                    <a:pt x="63500" y="14215"/>
                    <a:pt x="63500" y="31750"/>
                  </a:cubicBezTo>
                  <a:cubicBezTo>
                    <a:pt x="63500" y="49285"/>
                    <a:pt x="49284" y="63500"/>
                    <a:pt x="31750" y="63500"/>
                  </a:cubicBezTo>
                  <a:cubicBezTo>
                    <a:pt x="14214" y="63500"/>
                    <a:pt x="0" y="49285"/>
                    <a:pt x="0" y="31750"/>
                  </a:cubicBezTo>
                  <a:cubicBezTo>
                    <a:pt x="0" y="14215"/>
                    <a:pt x="14214" y="0"/>
                    <a:pt x="317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93" name="Freeform: Shape 92">
              <a:extLst>
                <a:ext uri="{FF2B5EF4-FFF2-40B4-BE49-F238E27FC236}">
                  <a16:creationId xmlns:a16="http://schemas.microsoft.com/office/drawing/2014/main" id="{FC52293B-DD84-FC9A-35D1-F18F97C2F471}"/>
                </a:ext>
              </a:extLst>
            </p:cNvPr>
            <p:cNvSpPr/>
            <p:nvPr userDrawn="1"/>
          </p:nvSpPr>
          <p:spPr>
            <a:xfrm>
              <a:off x="12124766" y="381569"/>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4" y="0"/>
                    <a:pt x="63500" y="14215"/>
                    <a:pt x="63500" y="31750"/>
                  </a:cubicBezTo>
                  <a:cubicBezTo>
                    <a:pt x="63500" y="49285"/>
                    <a:pt x="49284" y="63500"/>
                    <a:pt x="31750" y="63500"/>
                  </a:cubicBezTo>
                  <a:cubicBezTo>
                    <a:pt x="14214" y="63500"/>
                    <a:pt x="0" y="49285"/>
                    <a:pt x="0" y="31750"/>
                  </a:cubicBezTo>
                  <a:cubicBezTo>
                    <a:pt x="0" y="14215"/>
                    <a:pt x="14214" y="0"/>
                    <a:pt x="317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90" name="Freeform: Shape 89">
              <a:extLst>
                <a:ext uri="{FF2B5EF4-FFF2-40B4-BE49-F238E27FC236}">
                  <a16:creationId xmlns:a16="http://schemas.microsoft.com/office/drawing/2014/main" id="{644056E7-22BD-11FF-4E0A-4CF705FF9046}"/>
                </a:ext>
              </a:extLst>
            </p:cNvPr>
            <p:cNvSpPr/>
            <p:nvPr userDrawn="1"/>
          </p:nvSpPr>
          <p:spPr>
            <a:xfrm>
              <a:off x="11841394" y="589003"/>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6" y="0"/>
                    <a:pt x="63500" y="14215"/>
                    <a:pt x="63500" y="31750"/>
                  </a:cubicBezTo>
                  <a:cubicBezTo>
                    <a:pt x="63500" y="49285"/>
                    <a:pt x="49286" y="63500"/>
                    <a:pt x="31750" y="63500"/>
                  </a:cubicBezTo>
                  <a:cubicBezTo>
                    <a:pt x="14216" y="63500"/>
                    <a:pt x="0" y="49285"/>
                    <a:pt x="0" y="31750"/>
                  </a:cubicBezTo>
                  <a:cubicBezTo>
                    <a:pt x="0" y="14215"/>
                    <a:pt x="14216" y="0"/>
                    <a:pt x="317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89" name="Freeform: Shape 88">
              <a:extLst>
                <a:ext uri="{FF2B5EF4-FFF2-40B4-BE49-F238E27FC236}">
                  <a16:creationId xmlns:a16="http://schemas.microsoft.com/office/drawing/2014/main" id="{CE8233A2-4288-8B2E-B35F-E2481C2F9549}"/>
                </a:ext>
              </a:extLst>
            </p:cNvPr>
            <p:cNvSpPr/>
            <p:nvPr userDrawn="1"/>
          </p:nvSpPr>
          <p:spPr>
            <a:xfrm>
              <a:off x="11983080" y="589003"/>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4" y="0"/>
                    <a:pt x="63500" y="14215"/>
                    <a:pt x="63500" y="31750"/>
                  </a:cubicBezTo>
                  <a:cubicBezTo>
                    <a:pt x="63500" y="49285"/>
                    <a:pt x="49284" y="63500"/>
                    <a:pt x="31750" y="63500"/>
                  </a:cubicBezTo>
                  <a:cubicBezTo>
                    <a:pt x="14214" y="63500"/>
                    <a:pt x="0" y="49285"/>
                    <a:pt x="0" y="31750"/>
                  </a:cubicBezTo>
                  <a:cubicBezTo>
                    <a:pt x="0" y="14215"/>
                    <a:pt x="14214" y="0"/>
                    <a:pt x="317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88" name="Freeform: Shape 87">
              <a:extLst>
                <a:ext uri="{FF2B5EF4-FFF2-40B4-BE49-F238E27FC236}">
                  <a16:creationId xmlns:a16="http://schemas.microsoft.com/office/drawing/2014/main" id="{1E9FAF35-C126-1A71-FDAF-CBC3511187BD}"/>
                </a:ext>
              </a:extLst>
            </p:cNvPr>
            <p:cNvSpPr/>
            <p:nvPr userDrawn="1"/>
          </p:nvSpPr>
          <p:spPr>
            <a:xfrm>
              <a:off x="12124766" y="589003"/>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4" y="0"/>
                    <a:pt x="63500" y="14215"/>
                    <a:pt x="63500" y="31750"/>
                  </a:cubicBezTo>
                  <a:cubicBezTo>
                    <a:pt x="63500" y="49285"/>
                    <a:pt x="49284" y="63500"/>
                    <a:pt x="31750" y="63500"/>
                  </a:cubicBezTo>
                  <a:cubicBezTo>
                    <a:pt x="14214" y="63500"/>
                    <a:pt x="0" y="49285"/>
                    <a:pt x="0" y="31750"/>
                  </a:cubicBezTo>
                  <a:cubicBezTo>
                    <a:pt x="0" y="14215"/>
                    <a:pt x="14214" y="0"/>
                    <a:pt x="317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85" name="Freeform: Shape 84">
              <a:extLst>
                <a:ext uri="{FF2B5EF4-FFF2-40B4-BE49-F238E27FC236}">
                  <a16:creationId xmlns:a16="http://schemas.microsoft.com/office/drawing/2014/main" id="{740B7C79-9C6E-7FC7-C199-7FA858B5B9F9}"/>
                </a:ext>
              </a:extLst>
            </p:cNvPr>
            <p:cNvSpPr/>
            <p:nvPr userDrawn="1"/>
          </p:nvSpPr>
          <p:spPr>
            <a:xfrm>
              <a:off x="11841394" y="746741"/>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6" y="0"/>
                    <a:pt x="63500" y="14215"/>
                    <a:pt x="63500" y="31750"/>
                  </a:cubicBezTo>
                  <a:cubicBezTo>
                    <a:pt x="63500" y="49285"/>
                    <a:pt x="49286" y="63500"/>
                    <a:pt x="31750" y="63500"/>
                  </a:cubicBezTo>
                  <a:cubicBezTo>
                    <a:pt x="14216" y="63500"/>
                    <a:pt x="0" y="49285"/>
                    <a:pt x="0" y="31750"/>
                  </a:cubicBezTo>
                  <a:cubicBezTo>
                    <a:pt x="0" y="14215"/>
                    <a:pt x="14216" y="0"/>
                    <a:pt x="317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84" name="Freeform: Shape 83">
              <a:extLst>
                <a:ext uri="{FF2B5EF4-FFF2-40B4-BE49-F238E27FC236}">
                  <a16:creationId xmlns:a16="http://schemas.microsoft.com/office/drawing/2014/main" id="{367FAD25-B099-276C-360B-DB22C7BACBB4}"/>
                </a:ext>
              </a:extLst>
            </p:cNvPr>
            <p:cNvSpPr/>
            <p:nvPr userDrawn="1"/>
          </p:nvSpPr>
          <p:spPr>
            <a:xfrm>
              <a:off x="11983080" y="746741"/>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4" y="0"/>
                    <a:pt x="63500" y="14215"/>
                    <a:pt x="63500" y="31750"/>
                  </a:cubicBezTo>
                  <a:cubicBezTo>
                    <a:pt x="63500" y="49285"/>
                    <a:pt x="49284" y="63500"/>
                    <a:pt x="31750" y="63500"/>
                  </a:cubicBezTo>
                  <a:cubicBezTo>
                    <a:pt x="14214" y="63500"/>
                    <a:pt x="0" y="49285"/>
                    <a:pt x="0" y="31750"/>
                  </a:cubicBezTo>
                  <a:cubicBezTo>
                    <a:pt x="0" y="14215"/>
                    <a:pt x="14214" y="0"/>
                    <a:pt x="317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83" name="Freeform: Shape 82">
              <a:extLst>
                <a:ext uri="{FF2B5EF4-FFF2-40B4-BE49-F238E27FC236}">
                  <a16:creationId xmlns:a16="http://schemas.microsoft.com/office/drawing/2014/main" id="{D8B1850C-F870-3465-5A53-0F25413BDDAB}"/>
                </a:ext>
              </a:extLst>
            </p:cNvPr>
            <p:cNvSpPr/>
            <p:nvPr userDrawn="1"/>
          </p:nvSpPr>
          <p:spPr>
            <a:xfrm>
              <a:off x="12124766" y="746741"/>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4" y="0"/>
                    <a:pt x="63500" y="14215"/>
                    <a:pt x="63500" y="31750"/>
                  </a:cubicBezTo>
                  <a:cubicBezTo>
                    <a:pt x="63500" y="49285"/>
                    <a:pt x="49284" y="63500"/>
                    <a:pt x="31750" y="63500"/>
                  </a:cubicBezTo>
                  <a:cubicBezTo>
                    <a:pt x="14214" y="63500"/>
                    <a:pt x="0" y="49285"/>
                    <a:pt x="0" y="31750"/>
                  </a:cubicBezTo>
                  <a:cubicBezTo>
                    <a:pt x="0" y="14215"/>
                    <a:pt x="14214" y="0"/>
                    <a:pt x="317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80" name="Freeform: Shape 79">
              <a:extLst>
                <a:ext uri="{FF2B5EF4-FFF2-40B4-BE49-F238E27FC236}">
                  <a16:creationId xmlns:a16="http://schemas.microsoft.com/office/drawing/2014/main" id="{2228415A-9AF5-7768-142E-5F6C07849DDC}"/>
                </a:ext>
              </a:extLst>
            </p:cNvPr>
            <p:cNvSpPr/>
            <p:nvPr userDrawn="1"/>
          </p:nvSpPr>
          <p:spPr>
            <a:xfrm>
              <a:off x="11841394" y="954174"/>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6" y="0"/>
                    <a:pt x="63500" y="14215"/>
                    <a:pt x="63500" y="31750"/>
                  </a:cubicBezTo>
                  <a:cubicBezTo>
                    <a:pt x="63500" y="49285"/>
                    <a:pt x="49286" y="63500"/>
                    <a:pt x="31750" y="63500"/>
                  </a:cubicBezTo>
                  <a:cubicBezTo>
                    <a:pt x="14216" y="63500"/>
                    <a:pt x="0" y="49285"/>
                    <a:pt x="0" y="31750"/>
                  </a:cubicBezTo>
                  <a:cubicBezTo>
                    <a:pt x="0" y="14215"/>
                    <a:pt x="14216" y="0"/>
                    <a:pt x="317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79" name="Freeform: Shape 78">
              <a:extLst>
                <a:ext uri="{FF2B5EF4-FFF2-40B4-BE49-F238E27FC236}">
                  <a16:creationId xmlns:a16="http://schemas.microsoft.com/office/drawing/2014/main" id="{A730424B-C9FF-62C6-C29F-20D6E05B7F4F}"/>
                </a:ext>
              </a:extLst>
            </p:cNvPr>
            <p:cNvSpPr/>
            <p:nvPr userDrawn="1"/>
          </p:nvSpPr>
          <p:spPr>
            <a:xfrm>
              <a:off x="11983080" y="954174"/>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4" y="0"/>
                    <a:pt x="63500" y="14215"/>
                    <a:pt x="63500" y="31750"/>
                  </a:cubicBezTo>
                  <a:cubicBezTo>
                    <a:pt x="63500" y="49285"/>
                    <a:pt x="49284" y="63500"/>
                    <a:pt x="31750" y="63500"/>
                  </a:cubicBezTo>
                  <a:cubicBezTo>
                    <a:pt x="14214" y="63500"/>
                    <a:pt x="0" y="49285"/>
                    <a:pt x="0" y="31750"/>
                  </a:cubicBezTo>
                  <a:cubicBezTo>
                    <a:pt x="0" y="14215"/>
                    <a:pt x="14214" y="0"/>
                    <a:pt x="317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78" name="Freeform: Shape 77">
              <a:extLst>
                <a:ext uri="{FF2B5EF4-FFF2-40B4-BE49-F238E27FC236}">
                  <a16:creationId xmlns:a16="http://schemas.microsoft.com/office/drawing/2014/main" id="{8B12A48D-1B9F-7832-C141-886826A52BE2}"/>
                </a:ext>
              </a:extLst>
            </p:cNvPr>
            <p:cNvSpPr/>
            <p:nvPr userDrawn="1"/>
          </p:nvSpPr>
          <p:spPr>
            <a:xfrm>
              <a:off x="12124766" y="954174"/>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4" y="0"/>
                    <a:pt x="63500" y="14215"/>
                    <a:pt x="63500" y="31750"/>
                  </a:cubicBezTo>
                  <a:cubicBezTo>
                    <a:pt x="63500" y="49285"/>
                    <a:pt x="49284" y="63500"/>
                    <a:pt x="31750" y="63500"/>
                  </a:cubicBezTo>
                  <a:cubicBezTo>
                    <a:pt x="14214" y="63500"/>
                    <a:pt x="0" y="49285"/>
                    <a:pt x="0" y="31750"/>
                  </a:cubicBezTo>
                  <a:cubicBezTo>
                    <a:pt x="0" y="14215"/>
                    <a:pt x="14214" y="0"/>
                    <a:pt x="317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75" name="Freeform: Shape 74">
              <a:extLst>
                <a:ext uri="{FF2B5EF4-FFF2-40B4-BE49-F238E27FC236}">
                  <a16:creationId xmlns:a16="http://schemas.microsoft.com/office/drawing/2014/main" id="{0F8538CF-5D5B-95FB-F6E5-40E81279D194}"/>
                </a:ext>
              </a:extLst>
            </p:cNvPr>
            <p:cNvSpPr/>
            <p:nvPr userDrawn="1"/>
          </p:nvSpPr>
          <p:spPr>
            <a:xfrm>
              <a:off x="11841394" y="1142229"/>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6" y="0"/>
                    <a:pt x="63500" y="14215"/>
                    <a:pt x="63500" y="31750"/>
                  </a:cubicBezTo>
                  <a:cubicBezTo>
                    <a:pt x="63500" y="49285"/>
                    <a:pt x="49286" y="63500"/>
                    <a:pt x="31750" y="63500"/>
                  </a:cubicBezTo>
                  <a:cubicBezTo>
                    <a:pt x="14216" y="63500"/>
                    <a:pt x="0" y="49285"/>
                    <a:pt x="0" y="31750"/>
                  </a:cubicBezTo>
                  <a:cubicBezTo>
                    <a:pt x="0" y="14215"/>
                    <a:pt x="14216" y="0"/>
                    <a:pt x="317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74" name="Freeform: Shape 73">
              <a:extLst>
                <a:ext uri="{FF2B5EF4-FFF2-40B4-BE49-F238E27FC236}">
                  <a16:creationId xmlns:a16="http://schemas.microsoft.com/office/drawing/2014/main" id="{FCEEFEAB-09D1-561F-FFD4-BD83334BCE9A}"/>
                </a:ext>
              </a:extLst>
            </p:cNvPr>
            <p:cNvSpPr/>
            <p:nvPr userDrawn="1"/>
          </p:nvSpPr>
          <p:spPr>
            <a:xfrm>
              <a:off x="11983080" y="1142229"/>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4" y="0"/>
                    <a:pt x="63500" y="14215"/>
                    <a:pt x="63500" y="31750"/>
                  </a:cubicBezTo>
                  <a:cubicBezTo>
                    <a:pt x="63500" y="49285"/>
                    <a:pt x="49284" y="63500"/>
                    <a:pt x="31750" y="63500"/>
                  </a:cubicBezTo>
                  <a:cubicBezTo>
                    <a:pt x="14214" y="63500"/>
                    <a:pt x="0" y="49285"/>
                    <a:pt x="0" y="31750"/>
                  </a:cubicBezTo>
                  <a:cubicBezTo>
                    <a:pt x="0" y="14215"/>
                    <a:pt x="14214" y="0"/>
                    <a:pt x="317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73" name="Freeform: Shape 72">
              <a:extLst>
                <a:ext uri="{FF2B5EF4-FFF2-40B4-BE49-F238E27FC236}">
                  <a16:creationId xmlns:a16="http://schemas.microsoft.com/office/drawing/2014/main" id="{8B707288-01BD-3F03-1ACD-33BCFD191955}"/>
                </a:ext>
              </a:extLst>
            </p:cNvPr>
            <p:cNvSpPr/>
            <p:nvPr userDrawn="1"/>
          </p:nvSpPr>
          <p:spPr>
            <a:xfrm>
              <a:off x="12124766" y="1142229"/>
              <a:ext cx="63500" cy="63500"/>
            </a:xfrm>
            <a:custGeom>
              <a:avLst/>
              <a:gdLst>
                <a:gd name="connsiteX0" fmla="*/ 31750 w 63500"/>
                <a:gd name="connsiteY0" fmla="*/ 0 h 63500"/>
                <a:gd name="connsiteX1" fmla="*/ 63500 w 63500"/>
                <a:gd name="connsiteY1" fmla="*/ 31750 h 63500"/>
                <a:gd name="connsiteX2" fmla="*/ 31750 w 63500"/>
                <a:gd name="connsiteY2" fmla="*/ 63500 h 63500"/>
                <a:gd name="connsiteX3" fmla="*/ 0 w 63500"/>
                <a:gd name="connsiteY3" fmla="*/ 31750 h 63500"/>
                <a:gd name="connsiteX4" fmla="*/ 31750 w 63500"/>
                <a:gd name="connsiteY4" fmla="*/ 0 h 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 h="63500">
                  <a:moveTo>
                    <a:pt x="31750" y="0"/>
                  </a:moveTo>
                  <a:cubicBezTo>
                    <a:pt x="49284" y="0"/>
                    <a:pt x="63500" y="14215"/>
                    <a:pt x="63500" y="31750"/>
                  </a:cubicBezTo>
                  <a:cubicBezTo>
                    <a:pt x="63500" y="49285"/>
                    <a:pt x="49284" y="63500"/>
                    <a:pt x="31750" y="63500"/>
                  </a:cubicBezTo>
                  <a:cubicBezTo>
                    <a:pt x="14214" y="63500"/>
                    <a:pt x="0" y="49285"/>
                    <a:pt x="0" y="31750"/>
                  </a:cubicBezTo>
                  <a:cubicBezTo>
                    <a:pt x="0" y="14215"/>
                    <a:pt x="14214" y="0"/>
                    <a:pt x="317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grpSp>
    </p:spTree>
    <p:extLst>
      <p:ext uri="{BB962C8B-B14F-4D97-AF65-F5344CB8AC3E}">
        <p14:creationId xmlns:p14="http://schemas.microsoft.com/office/powerpoint/2010/main" val="32043161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66" r:id="rId6"/>
    <p:sldLayoutId id="2147483685" r:id="rId7"/>
    <p:sldLayoutId id="2147483686"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687" r:id="rId22"/>
    <p:sldLayoutId id="2147483681" r:id="rId23"/>
    <p:sldLayoutId id="2147483682" r:id="rId24"/>
    <p:sldLayoutId id="2147483683" r:id="rId25"/>
    <p:sldLayoutId id="2147483684" r:id="rId26"/>
  </p:sldLayoutIdLst>
  <p:hf hdr="0" ftr="0" dt="0"/>
  <p:txStyles>
    <p:titleStyle>
      <a:lvl1pPr algn="l" defTabSz="914400" rtl="0" eaLnBrk="1" latinLnBrk="0" hangingPunct="1">
        <a:lnSpc>
          <a:spcPct val="100000"/>
        </a:lnSpc>
        <a:spcBef>
          <a:spcPct val="0"/>
        </a:spcBef>
        <a:buNone/>
        <a:defRPr sz="2800" kern="1200">
          <a:solidFill>
            <a:schemeClr val="tx2">
              <a:lumMod val="85000"/>
              <a:lumOff val="15000"/>
            </a:schemeClr>
          </a:solidFill>
          <a:latin typeface="Century Gothic" panose="020B0502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userDrawn="1">
          <p15:clr>
            <a:srgbClr val="000000"/>
          </p15:clr>
        </p15:guide>
        <p15:guide id="4" pos="7680" userDrawn="1">
          <p15:clr>
            <a:srgbClr val="000000"/>
          </p15:clr>
        </p15:guide>
        <p15:guide id="5" orient="horz" userDrawn="1">
          <p15:clr>
            <a:srgbClr val="000000"/>
          </p15:clr>
        </p15:guide>
        <p15:guide id="6" orient="horz" pos="4320" userDrawn="1">
          <p15:clr>
            <a:srgbClr val="000000"/>
          </p15:clr>
        </p15:guide>
        <p15:guide id="7" orient="horz" pos="120" userDrawn="1">
          <p15:clr>
            <a:srgbClr val="F26B43"/>
          </p15:clr>
        </p15:guide>
        <p15:guide id="8" orient="horz" pos="4200" userDrawn="1">
          <p15:clr>
            <a:srgbClr val="F26B43"/>
          </p15:clr>
        </p15:guide>
        <p15:guide id="9" pos="7552" userDrawn="1">
          <p15:clr>
            <a:srgbClr val="000000"/>
          </p15:clr>
        </p15:guide>
        <p15:guide id="10" pos="120" userDrawn="1">
          <p15:clr>
            <a:srgbClr val="000000"/>
          </p15:clr>
        </p15:guide>
        <p15:guide id="11" orient="horz" pos="480" userDrawn="1">
          <p15:clr>
            <a:srgbClr val="F26B43"/>
          </p15:clr>
        </p15:guide>
        <p15:guide id="12" orient="horz" pos="6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www.slideteam.net/e-commerce-business-plan-ppt-powerpoint-presentation-slides.html"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1D30A-1511-EC58-24BC-BC81A35A2830}"/>
              </a:ext>
            </a:extLst>
          </p:cNvPr>
          <p:cNvSpPr>
            <a:spLocks noGrp="1"/>
          </p:cNvSpPr>
          <p:nvPr>
            <p:ph type="ctrTitle"/>
          </p:nvPr>
        </p:nvSpPr>
        <p:spPr/>
        <p:txBody>
          <a:bodyPr/>
          <a:lstStyle/>
          <a:p>
            <a:r>
              <a:rPr kumimoji="0" lang="en-US" sz="6000" b="1" i="0" u="none" strike="noStrike" kern="1200" cap="none" spc="0" normalizeH="0" baseline="0" noProof="0" dirty="0">
                <a:ln>
                  <a:noFill/>
                </a:ln>
                <a:solidFill>
                  <a:schemeClr val="tx2"/>
                </a:solidFill>
                <a:effectLst/>
                <a:uLnTx/>
                <a:uFillTx/>
                <a:latin typeface="Book Antiqua" panose="02040602050305030304" pitchFamily="18" charset="0"/>
              </a:rPr>
              <a:t>E-COMMERCE </a:t>
            </a:r>
            <a:r>
              <a:rPr kumimoji="0" lang="en-US" sz="4800" b="1" i="0" u="none" strike="noStrike" kern="1200" cap="none" spc="0" normalizeH="0" baseline="0" noProof="0" dirty="0">
                <a:ln>
                  <a:noFill/>
                </a:ln>
                <a:solidFill>
                  <a:schemeClr val="tx2"/>
                </a:solidFill>
                <a:effectLst/>
                <a:uLnTx/>
                <a:uFillTx/>
                <a:latin typeface="Book Antiqua" panose="02040602050305030304" pitchFamily="18" charset="0"/>
              </a:rPr>
              <a:t>Business Plan PPT </a:t>
            </a:r>
            <a:endParaRPr lang="en-IN" dirty="0"/>
          </a:p>
        </p:txBody>
      </p:sp>
      <p:sp>
        <p:nvSpPr>
          <p:cNvPr id="3" name="Subtitle 2">
            <a:extLst>
              <a:ext uri="{FF2B5EF4-FFF2-40B4-BE49-F238E27FC236}">
                <a16:creationId xmlns:a16="http://schemas.microsoft.com/office/drawing/2014/main" id="{7ED4A0C1-EFF5-69C7-01F1-D8996EED72AB}"/>
              </a:ext>
            </a:extLst>
          </p:cNvPr>
          <p:cNvSpPr>
            <a:spLocks noGrp="1"/>
          </p:cNvSpPr>
          <p:nvPr>
            <p:ph type="subTitle" idx="1"/>
          </p:nvPr>
        </p:nvSpPr>
        <p:spPr/>
        <p:txBody>
          <a:bodyPr/>
          <a:lstStyle/>
          <a:p>
            <a:r>
              <a:rPr lang="en-US" sz="1400" dirty="0">
                <a:solidFill>
                  <a:schemeClr val="tx2">
                    <a:lumMod val="65000"/>
                    <a:lumOff val="35000"/>
                  </a:schemeClr>
                </a:solidFill>
                <a:latin typeface="Arial" panose="020B0604020202020204" pitchFamily="34" charset="0"/>
                <a:cs typeface="Arial" panose="020B0604020202020204" pitchFamily="34" charset="0"/>
              </a:rPr>
              <a:t>Your company name</a:t>
            </a:r>
            <a:endParaRPr lang="en-IN" sz="1400" dirty="0">
              <a:solidFill>
                <a:schemeClr val="tx2">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6244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EDB4-256B-973D-3E68-476C9E736F6A}"/>
              </a:ext>
            </a:extLst>
          </p:cNvPr>
          <p:cNvSpPr>
            <a:spLocks noGrp="1"/>
          </p:cNvSpPr>
          <p:nvPr>
            <p:ph type="title"/>
          </p:nvPr>
        </p:nvSpPr>
        <p:spPr/>
        <p:txBody>
          <a:bodyPr/>
          <a:lstStyle/>
          <a:p>
            <a:r>
              <a:rPr kumimoji="0" lang="en-US" i="0" u="none" strike="noStrike" kern="1200" cap="none" spc="0" normalizeH="0" baseline="0" noProof="0" dirty="0">
                <a:ln>
                  <a:noFill/>
                </a:ln>
                <a:effectLst/>
                <a:uLnTx/>
                <a:uFillTx/>
                <a:latin typeface="Book Antiqua" panose="02040602050305030304" pitchFamily="18" charset="0"/>
                <a:ea typeface="+mn-ea"/>
                <a:cs typeface="+mn-cs"/>
              </a:rPr>
              <a:t>Table of contents for e-commerce business plan ppt</a:t>
            </a:r>
            <a:endParaRPr lang="en-IN" dirty="0"/>
          </a:p>
        </p:txBody>
      </p:sp>
      <p:sp>
        <p:nvSpPr>
          <p:cNvPr id="3" name="Slide Number Placeholder 2">
            <a:extLst>
              <a:ext uri="{FF2B5EF4-FFF2-40B4-BE49-F238E27FC236}">
                <a16:creationId xmlns:a16="http://schemas.microsoft.com/office/drawing/2014/main" id="{B99D0EE6-ACE0-1356-3078-E3188B9D61CE}"/>
              </a:ext>
            </a:extLst>
          </p:cNvPr>
          <p:cNvSpPr>
            <a:spLocks noGrp="1"/>
          </p:cNvSpPr>
          <p:nvPr>
            <p:ph type="sldNum" sz="quarter" idx="12"/>
          </p:nvPr>
        </p:nvSpPr>
        <p:spPr/>
        <p:txBody>
          <a:bodyPr/>
          <a:lstStyle/>
          <a:p>
            <a:fld id="{9B606DC3-B9BD-4519-8992-154CA46BED54}" type="slidenum">
              <a:rPr lang="en-IN" smtClean="0"/>
              <a:pPr/>
              <a:t>2</a:t>
            </a:fld>
            <a:endParaRPr lang="en-IN" dirty="0"/>
          </a:p>
        </p:txBody>
      </p:sp>
      <p:grpSp>
        <p:nvGrpSpPr>
          <p:cNvPr id="4" name="Group 3">
            <a:extLst>
              <a:ext uri="{FF2B5EF4-FFF2-40B4-BE49-F238E27FC236}">
                <a16:creationId xmlns:a16="http://schemas.microsoft.com/office/drawing/2014/main" id="{2AEFDF41-A437-E81F-CBC2-9B967683A27A}"/>
              </a:ext>
            </a:extLst>
          </p:cNvPr>
          <p:cNvGrpSpPr/>
          <p:nvPr/>
        </p:nvGrpSpPr>
        <p:grpSpPr>
          <a:xfrm>
            <a:off x="373702" y="1129096"/>
            <a:ext cx="11216029" cy="5222742"/>
            <a:chOff x="373702" y="1129096"/>
            <a:chExt cx="11216029" cy="5222742"/>
          </a:xfrm>
        </p:grpSpPr>
        <p:grpSp>
          <p:nvGrpSpPr>
            <p:cNvPr id="5" name="Group 4">
              <a:extLst>
                <a:ext uri="{FF2B5EF4-FFF2-40B4-BE49-F238E27FC236}">
                  <a16:creationId xmlns:a16="http://schemas.microsoft.com/office/drawing/2014/main" id="{6503E0FF-CEE9-5754-8EDD-E8D6911C5A32}"/>
                </a:ext>
              </a:extLst>
            </p:cNvPr>
            <p:cNvGrpSpPr/>
            <p:nvPr/>
          </p:nvGrpSpPr>
          <p:grpSpPr>
            <a:xfrm>
              <a:off x="705441" y="1129096"/>
              <a:ext cx="10884290" cy="5222742"/>
              <a:chOff x="457791" y="1052896"/>
              <a:chExt cx="10884290" cy="5222742"/>
            </a:xfrm>
          </p:grpSpPr>
          <p:sp>
            <p:nvSpPr>
              <p:cNvPr id="68" name="TextBox 67">
                <a:extLst>
                  <a:ext uri="{FF2B5EF4-FFF2-40B4-BE49-F238E27FC236}">
                    <a16:creationId xmlns:a16="http://schemas.microsoft.com/office/drawing/2014/main" id="{01C23B7C-5A3F-40F7-9B3F-0674925D59D8}"/>
                  </a:ext>
                </a:extLst>
              </p:cNvPr>
              <p:cNvSpPr txBox="1"/>
              <p:nvPr/>
            </p:nvSpPr>
            <p:spPr>
              <a:xfrm>
                <a:off x="457792" y="1052896"/>
                <a:ext cx="3276600" cy="307777"/>
              </a:xfrm>
              <a:prstGeom prst="rect">
                <a:avLst/>
              </a:prstGeom>
              <a:noFill/>
            </p:spPr>
            <p:txBody>
              <a:bodyPr wrap="square">
                <a:spAutoFit/>
              </a:bodyPr>
              <a:lstStyle/>
              <a:p>
                <a:r>
                  <a:rPr kumimoji="0" lang="en-US" sz="1400" b="1" i="0" u="none" strike="noStrike" kern="1200" cap="none" spc="0" normalizeH="0" baseline="0" noProof="0" dirty="0">
                    <a:ln>
                      <a:noFill/>
                    </a:ln>
                    <a:solidFill>
                      <a:schemeClr val="tx2">
                        <a:lumMod val="85000"/>
                        <a:lumOff val="15000"/>
                      </a:schemeClr>
                    </a:solidFill>
                    <a:effectLst/>
                    <a:uLnTx/>
                    <a:uFillTx/>
                    <a:latin typeface="Book Antiqua" panose="02040602050305030304" pitchFamily="18" charset="0"/>
                  </a:rPr>
                  <a:t>Company Analysis and Overview</a:t>
                </a:r>
                <a:endParaRPr lang="en-IN" sz="1400" dirty="0">
                  <a:solidFill>
                    <a:schemeClr val="tx2">
                      <a:lumMod val="85000"/>
                      <a:lumOff val="15000"/>
                    </a:schemeClr>
                  </a:solidFill>
                  <a:latin typeface="Book Antiqua" panose="02040602050305030304" pitchFamily="18" charset="0"/>
                </a:endParaRPr>
              </a:p>
            </p:txBody>
          </p:sp>
          <p:grpSp>
            <p:nvGrpSpPr>
              <p:cNvPr id="43" name="Group 42">
                <a:extLst>
                  <a:ext uri="{FF2B5EF4-FFF2-40B4-BE49-F238E27FC236}">
                    <a16:creationId xmlns:a16="http://schemas.microsoft.com/office/drawing/2014/main" id="{79ED2BD2-EFB1-7F52-FB2F-FB649A2A74B2}"/>
                  </a:ext>
                </a:extLst>
              </p:cNvPr>
              <p:cNvGrpSpPr/>
              <p:nvPr/>
            </p:nvGrpSpPr>
            <p:grpSpPr>
              <a:xfrm>
                <a:off x="457792" y="2587716"/>
                <a:ext cx="4969413" cy="510956"/>
                <a:chOff x="457792" y="1052896"/>
                <a:chExt cx="4969413" cy="510956"/>
              </a:xfrm>
            </p:grpSpPr>
            <p:sp>
              <p:nvSpPr>
                <p:cNvPr id="66" name="TextBox 65">
                  <a:extLst>
                    <a:ext uri="{FF2B5EF4-FFF2-40B4-BE49-F238E27FC236}">
                      <a16:creationId xmlns:a16="http://schemas.microsoft.com/office/drawing/2014/main" id="{025025D3-93BE-81BD-06DE-76CFA44D48DB}"/>
                    </a:ext>
                  </a:extLst>
                </p:cNvPr>
                <p:cNvSpPr txBox="1"/>
                <p:nvPr/>
              </p:nvSpPr>
              <p:spPr>
                <a:xfrm>
                  <a:off x="457792" y="1052896"/>
                  <a:ext cx="3276600" cy="30777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chemeClr val="tx2">
                          <a:lumMod val="85000"/>
                          <a:lumOff val="15000"/>
                        </a:schemeClr>
                      </a:solidFill>
                      <a:effectLst/>
                      <a:uLnTx/>
                      <a:uFillTx/>
                      <a:latin typeface="Book Antiqua" panose="02040602050305030304" pitchFamily="18" charset="0"/>
                    </a:rPr>
                    <a:t>Industry Analysis</a:t>
                  </a:r>
                </a:p>
              </p:txBody>
            </p:sp>
            <p:sp>
              <p:nvSpPr>
                <p:cNvPr id="67" name="TextBox 66">
                  <a:extLst>
                    <a:ext uri="{FF2B5EF4-FFF2-40B4-BE49-F238E27FC236}">
                      <a16:creationId xmlns:a16="http://schemas.microsoft.com/office/drawing/2014/main" id="{3F3B4161-83B4-4CD5-D7F1-53C0E1DB0AA0}"/>
                    </a:ext>
                  </a:extLst>
                </p:cNvPr>
                <p:cNvSpPr txBox="1"/>
                <p:nvPr/>
              </p:nvSpPr>
              <p:spPr>
                <a:xfrm>
                  <a:off x="457792" y="1302242"/>
                  <a:ext cx="4969413" cy="261610"/>
                </a:xfrm>
                <a:prstGeom prst="rect">
                  <a:avLst/>
                </a:prstGeom>
                <a:noFill/>
              </p:spPr>
              <p:txBody>
                <a:bodyPr wrap="square">
                  <a:spAutoFit/>
                </a:bodyPr>
                <a:lstStyle/>
                <a:p>
                  <a:pPr marL="182880" marR="0" lvl="1" indent="-182880" algn="l" defTabSz="914400" rtl="0" eaLnBrk="1" fontAlgn="auto" latinLnBrk="0" hangingPunct="1">
                    <a:buClr>
                      <a:schemeClr val="tx2">
                        <a:lumMod val="65000"/>
                        <a:lumOff val="35000"/>
                      </a:schemeClr>
                    </a:buClr>
                    <a:buSzTx/>
                    <a:buFont typeface="Arial" panose="020B0604020202020204" pitchFamily="34" charset="0"/>
                    <a:buChar char="›"/>
                    <a:tabLst/>
                    <a:defRPr/>
                  </a:pPr>
                  <a:endParaRPr kumimoji="0" lang="en-US" sz="1100" b="0" i="0" u="none" strike="noStrike" kern="1200" cap="none" spc="0" normalizeH="0" baseline="0" noProof="0" dirty="0">
                    <a:ln>
                      <a:noFill/>
                    </a:ln>
                    <a:solidFill>
                      <a:schemeClr val="tx2">
                        <a:lumMod val="65000"/>
                        <a:lumOff val="35000"/>
                      </a:schemeClr>
                    </a:solidFill>
                    <a:effectLst/>
                    <a:uLnTx/>
                    <a:uFillTx/>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2C8EA21C-4FCB-B1F6-2F01-DF70B1E6F0BD}"/>
                  </a:ext>
                </a:extLst>
              </p:cNvPr>
              <p:cNvGrpSpPr/>
              <p:nvPr/>
            </p:nvGrpSpPr>
            <p:grpSpPr>
              <a:xfrm>
                <a:off x="457792" y="3937870"/>
                <a:ext cx="4969413" cy="510956"/>
                <a:chOff x="457792" y="1052896"/>
                <a:chExt cx="4969413" cy="510956"/>
              </a:xfrm>
            </p:grpSpPr>
            <p:sp>
              <p:nvSpPr>
                <p:cNvPr id="64" name="TextBox 63">
                  <a:extLst>
                    <a:ext uri="{FF2B5EF4-FFF2-40B4-BE49-F238E27FC236}">
                      <a16:creationId xmlns:a16="http://schemas.microsoft.com/office/drawing/2014/main" id="{332C1793-DEB3-4EEB-6A46-96B15C7D73B9}"/>
                    </a:ext>
                  </a:extLst>
                </p:cNvPr>
                <p:cNvSpPr txBox="1"/>
                <p:nvPr/>
              </p:nvSpPr>
              <p:spPr>
                <a:xfrm>
                  <a:off x="457792" y="1052896"/>
                  <a:ext cx="3276600" cy="312650"/>
                </a:xfrm>
                <a:prstGeom prst="rect">
                  <a:avLst/>
                </a:prstGeom>
                <a:noFill/>
              </p:spPr>
              <p:txBody>
                <a:bodyPr wrap="square">
                  <a:spAutoFit/>
                </a:bodyPr>
                <a:lstStyle/>
                <a:p>
                  <a:pPr marL="0" marR="0" lvl="1" algn="l" defTabSz="914400" rtl="0" eaLnBrk="1" fontAlgn="auto" latinLnBrk="0" hangingPunct="1">
                    <a:lnSpc>
                      <a:spcPct val="107000"/>
                    </a:lnSpc>
                    <a:spcBef>
                      <a:spcPts val="0"/>
                    </a:spcBef>
                    <a:spcAft>
                      <a:spcPts val="0"/>
                    </a:spcAft>
                    <a:buClrTx/>
                    <a:buSzTx/>
                    <a:tabLst/>
                    <a:defRPr/>
                  </a:pPr>
                  <a:r>
                    <a:rPr kumimoji="0" lang="en-US" sz="1400" b="1" i="0" u="none" strike="noStrike" kern="1200" cap="none" spc="0" normalizeH="0" baseline="0" noProof="0" dirty="0">
                      <a:ln>
                        <a:noFill/>
                      </a:ln>
                      <a:solidFill>
                        <a:schemeClr val="tx2">
                          <a:lumMod val="85000"/>
                          <a:lumOff val="15000"/>
                        </a:schemeClr>
                      </a:solidFill>
                      <a:effectLst/>
                      <a:uLnTx/>
                      <a:uFillTx/>
                      <a:latin typeface="Book Antiqua" panose="02040602050305030304" pitchFamily="18" charset="0"/>
                    </a:rPr>
                    <a:t>Customer Analysis</a:t>
                  </a:r>
                </a:p>
              </p:txBody>
            </p:sp>
            <p:sp>
              <p:nvSpPr>
                <p:cNvPr id="65" name="TextBox 64">
                  <a:extLst>
                    <a:ext uri="{FF2B5EF4-FFF2-40B4-BE49-F238E27FC236}">
                      <a16:creationId xmlns:a16="http://schemas.microsoft.com/office/drawing/2014/main" id="{95947C56-83FD-F2B3-9CF9-422F6A63ACC5}"/>
                    </a:ext>
                  </a:extLst>
                </p:cNvPr>
                <p:cNvSpPr txBox="1"/>
                <p:nvPr/>
              </p:nvSpPr>
              <p:spPr>
                <a:xfrm>
                  <a:off x="457792" y="1302242"/>
                  <a:ext cx="4969413" cy="261610"/>
                </a:xfrm>
                <a:prstGeom prst="rect">
                  <a:avLst/>
                </a:prstGeom>
                <a:noFill/>
              </p:spPr>
              <p:txBody>
                <a:bodyPr wrap="square">
                  <a:spAutoFit/>
                </a:bodyPr>
                <a:lstStyle/>
                <a:p>
                  <a:pPr marL="0" marR="0" lvl="2" algn="l" defTabSz="914400" rtl="0" eaLnBrk="1" fontAlgn="auto" latinLnBrk="0" hangingPunct="1">
                    <a:buClr>
                      <a:schemeClr val="tx2">
                        <a:lumMod val="65000"/>
                        <a:lumOff val="35000"/>
                      </a:schemeClr>
                    </a:buClr>
                    <a:buSzTx/>
                    <a:tabLst/>
                    <a:defRPr/>
                  </a:pPr>
                  <a:endParaRPr kumimoji="0" lang="en-US" sz="1100" b="0" i="0" u="none" strike="noStrike" kern="1200" cap="none" spc="0" normalizeH="0" baseline="0" noProof="0" dirty="0">
                    <a:ln>
                      <a:noFill/>
                    </a:ln>
                    <a:solidFill>
                      <a:schemeClr val="tx2">
                        <a:lumMod val="65000"/>
                        <a:lumOff val="35000"/>
                      </a:schemeClr>
                    </a:solidFill>
                    <a:effectLst/>
                    <a:uLnTx/>
                    <a:uFillTx/>
                    <a:latin typeface="Arial" panose="020B0604020202020204" pitchFamily="34" charset="0"/>
                    <a:cs typeface="Arial" panose="020B0604020202020204" pitchFamily="34" charset="0"/>
                  </a:endParaRPr>
                </a:p>
              </p:txBody>
            </p:sp>
          </p:grpSp>
          <p:sp>
            <p:nvSpPr>
              <p:cNvPr id="62" name="TextBox 61">
                <a:extLst>
                  <a:ext uri="{FF2B5EF4-FFF2-40B4-BE49-F238E27FC236}">
                    <a16:creationId xmlns:a16="http://schemas.microsoft.com/office/drawing/2014/main" id="{56F910DC-E9C9-198A-083A-36B302310489}"/>
                  </a:ext>
                </a:extLst>
              </p:cNvPr>
              <p:cNvSpPr txBox="1"/>
              <p:nvPr/>
            </p:nvSpPr>
            <p:spPr>
              <a:xfrm>
                <a:off x="457792" y="4751210"/>
                <a:ext cx="3276600" cy="312650"/>
              </a:xfrm>
              <a:prstGeom prst="rect">
                <a:avLst/>
              </a:prstGeom>
              <a:noFill/>
            </p:spPr>
            <p:txBody>
              <a:bodyPr wrap="square">
                <a:spAutoFit/>
              </a:bodyPr>
              <a:lstStyle/>
              <a:p>
                <a:pPr marL="0" marR="0" lvl="1" algn="l" defTabSz="914400" rtl="0" eaLnBrk="1" fontAlgn="auto" latinLnBrk="0" hangingPunct="1">
                  <a:lnSpc>
                    <a:spcPct val="107000"/>
                  </a:lnSpc>
                  <a:spcBef>
                    <a:spcPts val="0"/>
                  </a:spcBef>
                  <a:spcAft>
                    <a:spcPts val="0"/>
                  </a:spcAft>
                  <a:buClrTx/>
                  <a:buSzTx/>
                  <a:tabLst/>
                  <a:defRPr/>
                </a:pPr>
                <a:r>
                  <a:rPr kumimoji="0" lang="en-US" sz="1400" b="1" i="0" u="none" strike="noStrike" kern="1200" cap="none" spc="0" normalizeH="0" baseline="0" noProof="0" dirty="0">
                    <a:ln>
                      <a:noFill/>
                    </a:ln>
                    <a:solidFill>
                      <a:schemeClr val="tx2">
                        <a:lumMod val="85000"/>
                        <a:lumOff val="15000"/>
                      </a:schemeClr>
                    </a:solidFill>
                    <a:effectLst/>
                    <a:uLnTx/>
                    <a:uFillTx/>
                    <a:latin typeface="Book Antiqua" panose="02040602050305030304" pitchFamily="18" charset="0"/>
                  </a:rPr>
                  <a:t>Competitor Analysis</a:t>
                </a:r>
              </a:p>
            </p:txBody>
          </p:sp>
          <p:sp>
            <p:nvSpPr>
              <p:cNvPr id="46" name="TextBox 45">
                <a:extLst>
                  <a:ext uri="{FF2B5EF4-FFF2-40B4-BE49-F238E27FC236}">
                    <a16:creationId xmlns:a16="http://schemas.microsoft.com/office/drawing/2014/main" id="{D9A8139F-A157-E810-350E-472B96EDDDDE}"/>
                  </a:ext>
                </a:extLst>
              </p:cNvPr>
              <p:cNvSpPr txBox="1"/>
              <p:nvPr/>
            </p:nvSpPr>
            <p:spPr>
              <a:xfrm>
                <a:off x="457791" y="5564550"/>
                <a:ext cx="5084879" cy="312650"/>
              </a:xfrm>
              <a:prstGeom prst="rect">
                <a:avLst/>
              </a:prstGeom>
              <a:noFill/>
            </p:spPr>
            <p:txBody>
              <a:bodyPr wrap="square">
                <a:spAutoFit/>
              </a:bodyPr>
              <a:lstStyle/>
              <a:p>
                <a:pPr marL="0" marR="0" lvl="1" algn="l" defTabSz="914400" rtl="0" eaLnBrk="1" fontAlgn="auto" latinLnBrk="0" hangingPunct="1">
                  <a:lnSpc>
                    <a:spcPct val="107000"/>
                  </a:lnSpc>
                  <a:spcBef>
                    <a:spcPts val="0"/>
                  </a:spcBef>
                  <a:spcAft>
                    <a:spcPts val="1200"/>
                  </a:spcAft>
                  <a:buClrTx/>
                  <a:buSzTx/>
                  <a:tabLst/>
                  <a:defRPr/>
                </a:pPr>
                <a:r>
                  <a:rPr kumimoji="0" lang="en-US" sz="1400" b="1" i="0" u="none" strike="noStrike" kern="1200" cap="none" spc="0" normalizeH="0" baseline="0" noProof="0" dirty="0">
                    <a:ln>
                      <a:noFill/>
                    </a:ln>
                    <a:solidFill>
                      <a:schemeClr val="tx2">
                        <a:lumMod val="85000"/>
                        <a:lumOff val="15000"/>
                      </a:schemeClr>
                    </a:solidFill>
                    <a:effectLst/>
                    <a:uLnTx/>
                    <a:uFillTx/>
                    <a:latin typeface="Book Antiqua" panose="02040602050305030304" pitchFamily="18" charset="0"/>
                  </a:rPr>
                  <a:t>Comprehensive SWOT analysis of e-commerce platform </a:t>
                </a:r>
              </a:p>
            </p:txBody>
          </p:sp>
          <p:sp>
            <p:nvSpPr>
              <p:cNvPr id="47" name="TextBox 46">
                <a:extLst>
                  <a:ext uri="{FF2B5EF4-FFF2-40B4-BE49-F238E27FC236}">
                    <a16:creationId xmlns:a16="http://schemas.microsoft.com/office/drawing/2014/main" id="{7756F5EB-DD5F-85AD-B514-DCA3FC01881E}"/>
                  </a:ext>
                </a:extLst>
              </p:cNvPr>
              <p:cNvSpPr txBox="1"/>
              <p:nvPr/>
            </p:nvSpPr>
            <p:spPr>
              <a:xfrm>
                <a:off x="457791" y="5962347"/>
                <a:ext cx="5361542" cy="313291"/>
              </a:xfrm>
              <a:prstGeom prst="rect">
                <a:avLst/>
              </a:prstGeom>
              <a:noFill/>
            </p:spPr>
            <p:txBody>
              <a:bodyPr wrap="square">
                <a:spAutoFit/>
              </a:bodyPr>
              <a:lstStyle/>
              <a:p>
                <a:pPr marL="0" marR="0" lvl="1" algn="l" defTabSz="914400" rtl="0" eaLnBrk="1" fontAlgn="auto" latinLnBrk="0" hangingPunct="1">
                  <a:lnSpc>
                    <a:spcPct val="107000"/>
                  </a:lnSpc>
                  <a:spcBef>
                    <a:spcPts val="0"/>
                  </a:spcBef>
                  <a:spcAft>
                    <a:spcPts val="1200"/>
                  </a:spcAft>
                  <a:buClrTx/>
                  <a:buSzTx/>
                  <a:tabLst/>
                  <a:defRPr/>
                </a:pPr>
                <a:r>
                  <a:rPr kumimoji="0" lang="en-US" sz="1400" b="1" i="0" u="none" strike="noStrike" kern="1200" cap="none" spc="0" normalizeH="0" baseline="0" noProof="0" dirty="0">
                    <a:ln>
                      <a:noFill/>
                    </a:ln>
                    <a:solidFill>
                      <a:schemeClr val="tx2">
                        <a:lumMod val="85000"/>
                        <a:lumOff val="15000"/>
                      </a:schemeClr>
                    </a:solidFill>
                    <a:effectLst/>
                    <a:uLnTx/>
                    <a:uFillTx/>
                    <a:latin typeface="Book Antiqua" panose="02040602050305030304" pitchFamily="18" charset="0"/>
                  </a:rPr>
                  <a:t>Detailed porter’s five forces analysis for e-commerce platform</a:t>
                </a:r>
              </a:p>
            </p:txBody>
          </p:sp>
          <p:grpSp>
            <p:nvGrpSpPr>
              <p:cNvPr id="48" name="Group 47">
                <a:extLst>
                  <a:ext uri="{FF2B5EF4-FFF2-40B4-BE49-F238E27FC236}">
                    <a16:creationId xmlns:a16="http://schemas.microsoft.com/office/drawing/2014/main" id="{461B16B4-A2AF-5CDE-B27C-C04AB068E878}"/>
                  </a:ext>
                </a:extLst>
              </p:cNvPr>
              <p:cNvGrpSpPr/>
              <p:nvPr/>
            </p:nvGrpSpPr>
            <p:grpSpPr>
              <a:xfrm>
                <a:off x="6372668" y="1052896"/>
                <a:ext cx="4969413" cy="510956"/>
                <a:chOff x="457792" y="1052896"/>
                <a:chExt cx="4969413" cy="510956"/>
              </a:xfrm>
            </p:grpSpPr>
            <p:sp>
              <p:nvSpPr>
                <p:cNvPr id="60" name="TextBox 59">
                  <a:extLst>
                    <a:ext uri="{FF2B5EF4-FFF2-40B4-BE49-F238E27FC236}">
                      <a16:creationId xmlns:a16="http://schemas.microsoft.com/office/drawing/2014/main" id="{29FE4FC4-1E20-FCC5-AB92-F73FE540BC8B}"/>
                    </a:ext>
                  </a:extLst>
                </p:cNvPr>
                <p:cNvSpPr txBox="1"/>
                <p:nvPr/>
              </p:nvSpPr>
              <p:spPr>
                <a:xfrm>
                  <a:off x="457792" y="1052896"/>
                  <a:ext cx="3276600" cy="312650"/>
                </a:xfrm>
                <a:prstGeom prst="rect">
                  <a:avLst/>
                </a:prstGeom>
                <a:noFill/>
              </p:spPr>
              <p:txBody>
                <a:bodyPr wrap="square">
                  <a:spAutoFit/>
                </a:bodyPr>
                <a:lstStyle/>
                <a:p>
                  <a:pPr marL="0" marR="0" lvl="1" algn="l" defTabSz="914400" rtl="0" eaLnBrk="1" fontAlgn="auto" latinLnBrk="0" hangingPunct="1">
                    <a:lnSpc>
                      <a:spcPct val="107000"/>
                    </a:lnSpc>
                    <a:spcBef>
                      <a:spcPts val="0"/>
                    </a:spcBef>
                    <a:spcAft>
                      <a:spcPts val="0"/>
                    </a:spcAft>
                    <a:buClrTx/>
                    <a:buSzTx/>
                    <a:tabLst/>
                    <a:defRPr/>
                  </a:pPr>
                  <a:r>
                    <a:rPr kumimoji="0" lang="en-US" sz="1400" b="1" i="0" u="none" strike="noStrike" kern="1200" cap="none" spc="0" normalizeH="0" baseline="0" noProof="0" dirty="0">
                      <a:ln>
                        <a:noFill/>
                      </a:ln>
                      <a:solidFill>
                        <a:schemeClr val="tx2">
                          <a:lumMod val="85000"/>
                          <a:lumOff val="15000"/>
                        </a:schemeClr>
                      </a:solidFill>
                      <a:effectLst/>
                      <a:uLnTx/>
                      <a:uFillTx/>
                      <a:latin typeface="Book Antiqua" panose="02040602050305030304" pitchFamily="18" charset="0"/>
                    </a:rPr>
                    <a:t>Marketing Plan</a:t>
                  </a:r>
                </a:p>
              </p:txBody>
            </p:sp>
            <p:sp>
              <p:nvSpPr>
                <p:cNvPr id="61" name="TextBox 60">
                  <a:extLst>
                    <a:ext uri="{FF2B5EF4-FFF2-40B4-BE49-F238E27FC236}">
                      <a16:creationId xmlns:a16="http://schemas.microsoft.com/office/drawing/2014/main" id="{2E748C37-04B1-413C-57FF-6AEDB6F99974}"/>
                    </a:ext>
                  </a:extLst>
                </p:cNvPr>
                <p:cNvSpPr txBox="1"/>
                <p:nvPr/>
              </p:nvSpPr>
              <p:spPr>
                <a:xfrm>
                  <a:off x="457792" y="1302242"/>
                  <a:ext cx="4969413" cy="261610"/>
                </a:xfrm>
                <a:prstGeom prst="rect">
                  <a:avLst/>
                </a:prstGeom>
                <a:noFill/>
              </p:spPr>
              <p:txBody>
                <a:bodyPr wrap="square">
                  <a:spAutoFit/>
                </a:bodyPr>
                <a:lstStyle/>
                <a:p>
                  <a:pPr marL="0" marR="0" lvl="2" algn="l" defTabSz="914400" rtl="0" eaLnBrk="1" fontAlgn="auto" latinLnBrk="0" hangingPunct="1">
                    <a:buClr>
                      <a:schemeClr val="tx2">
                        <a:lumMod val="65000"/>
                        <a:lumOff val="35000"/>
                      </a:schemeClr>
                    </a:buClr>
                    <a:buSzTx/>
                    <a:tabLst/>
                    <a:defRPr/>
                  </a:pPr>
                  <a:endParaRPr kumimoji="0" lang="en-US" sz="1100" b="0" i="0" u="none" strike="noStrike" kern="1200" cap="none" spc="0" normalizeH="0" baseline="0" noProof="0" dirty="0">
                    <a:ln>
                      <a:noFill/>
                    </a:ln>
                    <a:solidFill>
                      <a:schemeClr val="tx2">
                        <a:lumMod val="65000"/>
                        <a:lumOff val="35000"/>
                      </a:schemeClr>
                    </a:solidFill>
                    <a:effectLst/>
                    <a:uLnTx/>
                    <a:uFillTx/>
                    <a:latin typeface="Arial" panose="020B0604020202020204" pitchFamily="34" charset="0"/>
                    <a:cs typeface="Arial" panose="020B0604020202020204" pitchFamily="34" charset="0"/>
                  </a:endParaRPr>
                </a:p>
              </p:txBody>
            </p:sp>
          </p:grpSp>
          <p:sp>
            <p:nvSpPr>
              <p:cNvPr id="58" name="TextBox 57">
                <a:extLst>
                  <a:ext uri="{FF2B5EF4-FFF2-40B4-BE49-F238E27FC236}">
                    <a16:creationId xmlns:a16="http://schemas.microsoft.com/office/drawing/2014/main" id="{BA41E336-C554-A5F5-C401-42ED1CBF1262}"/>
                  </a:ext>
                </a:extLst>
              </p:cNvPr>
              <p:cNvSpPr txBox="1"/>
              <p:nvPr/>
            </p:nvSpPr>
            <p:spPr>
              <a:xfrm>
                <a:off x="6372668" y="1952022"/>
                <a:ext cx="3276600" cy="312650"/>
              </a:xfrm>
              <a:prstGeom prst="rect">
                <a:avLst/>
              </a:prstGeom>
              <a:noFill/>
            </p:spPr>
            <p:txBody>
              <a:bodyPr wrap="square">
                <a:spAutoFit/>
              </a:bodyPr>
              <a:lstStyle/>
              <a:p>
                <a:pPr marL="0" marR="0" lvl="1" algn="l" defTabSz="914400" rtl="0" eaLnBrk="1" fontAlgn="auto" latinLnBrk="0" hangingPunct="1">
                  <a:lnSpc>
                    <a:spcPct val="107000"/>
                  </a:lnSpc>
                  <a:spcBef>
                    <a:spcPts val="0"/>
                  </a:spcBef>
                  <a:spcAft>
                    <a:spcPts val="0"/>
                  </a:spcAft>
                  <a:buClrTx/>
                  <a:buSzTx/>
                  <a:tabLst/>
                  <a:defRPr/>
                </a:pPr>
                <a:r>
                  <a:rPr kumimoji="0" lang="en-US" sz="1400" b="1" i="0" u="none" strike="noStrike" kern="1200" cap="none" spc="0" normalizeH="0" baseline="0" noProof="0" dirty="0">
                    <a:ln>
                      <a:noFill/>
                    </a:ln>
                    <a:solidFill>
                      <a:schemeClr val="tx2">
                        <a:lumMod val="85000"/>
                        <a:lumOff val="15000"/>
                      </a:schemeClr>
                    </a:solidFill>
                    <a:effectLst/>
                    <a:uLnTx/>
                    <a:uFillTx/>
                    <a:latin typeface="Book Antiqua" panose="02040602050305030304" pitchFamily="18" charset="0"/>
                  </a:rPr>
                  <a:t>Operational Plan </a:t>
                </a:r>
              </a:p>
            </p:txBody>
          </p:sp>
          <p:sp>
            <p:nvSpPr>
              <p:cNvPr id="56" name="TextBox 55">
                <a:extLst>
                  <a:ext uri="{FF2B5EF4-FFF2-40B4-BE49-F238E27FC236}">
                    <a16:creationId xmlns:a16="http://schemas.microsoft.com/office/drawing/2014/main" id="{6DD6A552-D77C-2503-EF1F-C2C76BDA27BE}"/>
                  </a:ext>
                </a:extLst>
              </p:cNvPr>
              <p:cNvSpPr txBox="1"/>
              <p:nvPr/>
            </p:nvSpPr>
            <p:spPr>
              <a:xfrm>
                <a:off x="6372668" y="2723590"/>
                <a:ext cx="3276600" cy="312650"/>
              </a:xfrm>
              <a:prstGeom prst="rect">
                <a:avLst/>
              </a:prstGeom>
              <a:noFill/>
            </p:spPr>
            <p:txBody>
              <a:bodyPr wrap="square">
                <a:spAutoFit/>
              </a:bodyPr>
              <a:lstStyle/>
              <a:p>
                <a:pPr marL="0" marR="0" lvl="1" algn="l" defTabSz="914400" rtl="0" eaLnBrk="1" fontAlgn="auto" latinLnBrk="0" hangingPunct="1">
                  <a:lnSpc>
                    <a:spcPct val="107000"/>
                  </a:lnSpc>
                  <a:spcBef>
                    <a:spcPts val="0"/>
                  </a:spcBef>
                  <a:spcAft>
                    <a:spcPts val="0"/>
                  </a:spcAft>
                  <a:buClrTx/>
                  <a:buSzTx/>
                  <a:tabLst/>
                  <a:defRPr/>
                </a:pPr>
                <a:r>
                  <a:rPr kumimoji="0" lang="en-US" sz="1400" b="1" i="0" u="none" strike="noStrike" kern="1200" cap="none" spc="0" normalizeH="0" baseline="0" noProof="0" dirty="0">
                    <a:ln>
                      <a:noFill/>
                    </a:ln>
                    <a:solidFill>
                      <a:schemeClr val="tx2">
                        <a:lumMod val="85000"/>
                        <a:lumOff val="15000"/>
                      </a:schemeClr>
                    </a:solidFill>
                    <a:effectLst/>
                    <a:uLnTx/>
                    <a:uFillTx/>
                    <a:latin typeface="Book Antiqua" panose="02040602050305030304" pitchFamily="18" charset="0"/>
                  </a:rPr>
                  <a:t>Financial Plan</a:t>
                </a:r>
              </a:p>
            </p:txBody>
          </p:sp>
          <p:grpSp>
            <p:nvGrpSpPr>
              <p:cNvPr id="51" name="Group 50">
                <a:extLst>
                  <a:ext uri="{FF2B5EF4-FFF2-40B4-BE49-F238E27FC236}">
                    <a16:creationId xmlns:a16="http://schemas.microsoft.com/office/drawing/2014/main" id="{DDDFD9E7-66D7-C25F-4797-1F8D47ED6A32}"/>
                  </a:ext>
                </a:extLst>
              </p:cNvPr>
              <p:cNvGrpSpPr/>
              <p:nvPr/>
            </p:nvGrpSpPr>
            <p:grpSpPr>
              <a:xfrm>
                <a:off x="6372668" y="4834756"/>
                <a:ext cx="4969413" cy="510956"/>
                <a:chOff x="457792" y="1052896"/>
                <a:chExt cx="4969413" cy="510956"/>
              </a:xfrm>
            </p:grpSpPr>
            <p:sp>
              <p:nvSpPr>
                <p:cNvPr id="54" name="TextBox 53">
                  <a:extLst>
                    <a:ext uri="{FF2B5EF4-FFF2-40B4-BE49-F238E27FC236}">
                      <a16:creationId xmlns:a16="http://schemas.microsoft.com/office/drawing/2014/main" id="{94F7CF91-DCA0-6B2A-FBC9-EDEF56C3D4CD}"/>
                    </a:ext>
                  </a:extLst>
                </p:cNvPr>
                <p:cNvSpPr txBox="1"/>
                <p:nvPr/>
              </p:nvSpPr>
              <p:spPr>
                <a:xfrm>
                  <a:off x="457792" y="1052896"/>
                  <a:ext cx="3276600" cy="312650"/>
                </a:xfrm>
                <a:prstGeom prst="rect">
                  <a:avLst/>
                </a:prstGeom>
                <a:noFill/>
              </p:spPr>
              <p:txBody>
                <a:bodyPr wrap="square">
                  <a:spAutoFit/>
                </a:bodyPr>
                <a:lstStyle/>
                <a:p>
                  <a:pPr marL="0" marR="0" lvl="1" algn="l" defTabSz="914400" rtl="0" eaLnBrk="1" fontAlgn="auto" latinLnBrk="0" hangingPunct="1">
                    <a:lnSpc>
                      <a:spcPct val="107000"/>
                    </a:lnSpc>
                    <a:spcBef>
                      <a:spcPts val="0"/>
                    </a:spcBef>
                    <a:spcAft>
                      <a:spcPts val="0"/>
                    </a:spcAft>
                    <a:buClrTx/>
                    <a:buSzTx/>
                    <a:tabLst/>
                    <a:defRPr/>
                  </a:pPr>
                  <a:r>
                    <a:rPr kumimoji="0" lang="en-US" sz="1400" b="1" i="0" u="none" strike="noStrike" kern="1200" cap="none" spc="0" normalizeH="0" baseline="0" noProof="0" dirty="0">
                      <a:ln>
                        <a:noFill/>
                      </a:ln>
                      <a:solidFill>
                        <a:schemeClr val="tx2">
                          <a:lumMod val="85000"/>
                          <a:lumOff val="15000"/>
                        </a:schemeClr>
                      </a:solidFill>
                      <a:effectLst/>
                      <a:uLnTx/>
                      <a:uFillTx/>
                      <a:latin typeface="Book Antiqua" panose="02040602050305030304" pitchFamily="18" charset="0"/>
                    </a:rPr>
                    <a:t>Management Summary</a:t>
                  </a:r>
                </a:p>
              </p:txBody>
            </p:sp>
            <p:sp>
              <p:nvSpPr>
                <p:cNvPr id="55" name="TextBox 54">
                  <a:extLst>
                    <a:ext uri="{FF2B5EF4-FFF2-40B4-BE49-F238E27FC236}">
                      <a16:creationId xmlns:a16="http://schemas.microsoft.com/office/drawing/2014/main" id="{A33DB504-86A8-CCF4-6875-3CC09D966AE1}"/>
                    </a:ext>
                  </a:extLst>
                </p:cNvPr>
                <p:cNvSpPr txBox="1"/>
                <p:nvPr/>
              </p:nvSpPr>
              <p:spPr>
                <a:xfrm>
                  <a:off x="457792" y="1302242"/>
                  <a:ext cx="4969413" cy="261610"/>
                </a:xfrm>
                <a:prstGeom prst="rect">
                  <a:avLst/>
                </a:prstGeom>
                <a:noFill/>
              </p:spPr>
              <p:txBody>
                <a:bodyPr wrap="square">
                  <a:spAutoFit/>
                </a:bodyPr>
                <a:lstStyle/>
                <a:p>
                  <a:pPr marL="0" marR="0" lvl="2" algn="l" defTabSz="914400" rtl="0" eaLnBrk="1" fontAlgn="auto" latinLnBrk="0" hangingPunct="1">
                    <a:buClr>
                      <a:schemeClr val="tx2">
                        <a:lumMod val="65000"/>
                        <a:lumOff val="35000"/>
                      </a:schemeClr>
                    </a:buClr>
                    <a:buSzTx/>
                    <a:tabLst/>
                    <a:defRPr/>
                  </a:pPr>
                  <a:endParaRPr kumimoji="0" lang="en-US" sz="1100" b="0" i="0" u="none" strike="noStrike" kern="1200" cap="none" spc="0" normalizeH="0" baseline="0" noProof="0" dirty="0">
                    <a:ln>
                      <a:noFill/>
                    </a:ln>
                    <a:solidFill>
                      <a:schemeClr val="tx2">
                        <a:lumMod val="65000"/>
                        <a:lumOff val="35000"/>
                      </a:schemeClr>
                    </a:solidFill>
                    <a:effectLst/>
                    <a:uLnTx/>
                    <a:uFillTx/>
                    <a:latin typeface="Arial" panose="020B0604020202020204" pitchFamily="34" charset="0"/>
                    <a:cs typeface="Arial" panose="020B0604020202020204" pitchFamily="34" charset="0"/>
                  </a:endParaRPr>
                </a:p>
              </p:txBody>
            </p:sp>
          </p:grpSp>
          <p:sp>
            <p:nvSpPr>
              <p:cNvPr id="52" name="TextBox 51">
                <a:extLst>
                  <a:ext uri="{FF2B5EF4-FFF2-40B4-BE49-F238E27FC236}">
                    <a16:creationId xmlns:a16="http://schemas.microsoft.com/office/drawing/2014/main" id="{02C72158-351C-69EE-D84B-39025A4A69FF}"/>
                  </a:ext>
                </a:extLst>
              </p:cNvPr>
              <p:cNvSpPr txBox="1"/>
              <p:nvPr/>
            </p:nvSpPr>
            <p:spPr>
              <a:xfrm>
                <a:off x="6372668" y="5606324"/>
                <a:ext cx="4969413" cy="312650"/>
              </a:xfrm>
              <a:prstGeom prst="rect">
                <a:avLst/>
              </a:prstGeom>
              <a:noFill/>
            </p:spPr>
            <p:txBody>
              <a:bodyPr wrap="square">
                <a:spAutoFit/>
              </a:bodyPr>
              <a:lstStyle/>
              <a:p>
                <a:pPr marL="0" marR="0" lvl="1" algn="l" defTabSz="914400" rtl="0" eaLnBrk="1" fontAlgn="auto" latinLnBrk="0" hangingPunct="1">
                  <a:lnSpc>
                    <a:spcPct val="107000"/>
                  </a:lnSpc>
                  <a:spcBef>
                    <a:spcPts val="0"/>
                  </a:spcBef>
                  <a:spcAft>
                    <a:spcPts val="1200"/>
                  </a:spcAft>
                  <a:buClrTx/>
                  <a:buSzTx/>
                  <a:tabLst/>
                  <a:defRPr/>
                </a:pPr>
                <a:r>
                  <a:rPr kumimoji="0" lang="fr-FR" sz="1400" b="1" i="0" u="none" strike="noStrike" kern="1200" cap="none" spc="0" normalizeH="0" baseline="0" noProof="0" dirty="0">
                    <a:ln>
                      <a:noFill/>
                    </a:ln>
                    <a:solidFill>
                      <a:schemeClr val="tx2">
                        <a:lumMod val="85000"/>
                        <a:lumOff val="15000"/>
                      </a:schemeClr>
                    </a:solidFill>
                    <a:effectLst/>
                    <a:uLnTx/>
                    <a:uFillTx/>
                    <a:latin typeface="Book Antiqua" panose="02040602050305030304" pitchFamily="18" charset="0"/>
                  </a:rPr>
                  <a:t>Possible exit stratégies for e-commerce platform</a:t>
                </a:r>
              </a:p>
            </p:txBody>
          </p:sp>
          <p:sp>
            <p:nvSpPr>
              <p:cNvPr id="53" name="TextBox 52">
                <a:extLst>
                  <a:ext uri="{FF2B5EF4-FFF2-40B4-BE49-F238E27FC236}">
                    <a16:creationId xmlns:a16="http://schemas.microsoft.com/office/drawing/2014/main" id="{EED656E1-1C11-7BB3-DD05-4609358DEED5}"/>
                  </a:ext>
                </a:extLst>
              </p:cNvPr>
              <p:cNvSpPr txBox="1"/>
              <p:nvPr/>
            </p:nvSpPr>
            <p:spPr>
              <a:xfrm>
                <a:off x="6372668" y="5962347"/>
                <a:ext cx="4969413" cy="312650"/>
              </a:xfrm>
              <a:prstGeom prst="rect">
                <a:avLst/>
              </a:prstGeom>
              <a:noFill/>
            </p:spPr>
            <p:txBody>
              <a:bodyPr wrap="square">
                <a:spAutoFit/>
              </a:bodyPr>
              <a:lstStyle/>
              <a:p>
                <a:pPr marL="0" marR="0" lvl="1" algn="l" defTabSz="914400" rtl="0" eaLnBrk="1" fontAlgn="auto" latinLnBrk="0" hangingPunct="1">
                  <a:lnSpc>
                    <a:spcPct val="107000"/>
                  </a:lnSpc>
                  <a:spcBef>
                    <a:spcPts val="0"/>
                  </a:spcBef>
                  <a:spcAft>
                    <a:spcPts val="1200"/>
                  </a:spcAft>
                  <a:buClrTx/>
                  <a:buSzTx/>
                  <a:tabLst/>
                  <a:defRPr/>
                </a:pPr>
                <a:r>
                  <a:rPr kumimoji="0" lang="en-US" sz="1400" b="1" i="0" u="none" strike="noStrike" kern="1200" cap="none" spc="0" normalizeH="0" baseline="0" noProof="0" dirty="0">
                    <a:ln>
                      <a:noFill/>
                    </a:ln>
                    <a:solidFill>
                      <a:schemeClr val="tx2">
                        <a:lumMod val="85000"/>
                        <a:lumOff val="15000"/>
                      </a:schemeClr>
                    </a:solidFill>
                    <a:effectLst/>
                    <a:uLnTx/>
                    <a:uFillTx/>
                    <a:latin typeface="Book Antiqua" panose="02040602050305030304" pitchFamily="18" charset="0"/>
                  </a:rPr>
                  <a:t>Key abbreviations used in the plan</a:t>
                </a:r>
              </a:p>
            </p:txBody>
          </p:sp>
        </p:grpSp>
        <p:grpSp>
          <p:nvGrpSpPr>
            <p:cNvPr id="6" name="Group 5">
              <a:extLst>
                <a:ext uri="{FF2B5EF4-FFF2-40B4-BE49-F238E27FC236}">
                  <a16:creationId xmlns:a16="http://schemas.microsoft.com/office/drawing/2014/main" id="{FCBB593F-931E-E26A-3A11-EDE67E566E8F}"/>
                </a:ext>
              </a:extLst>
            </p:cNvPr>
            <p:cNvGrpSpPr/>
            <p:nvPr/>
          </p:nvGrpSpPr>
          <p:grpSpPr>
            <a:xfrm>
              <a:off x="373702" y="1156140"/>
              <a:ext cx="357393" cy="261610"/>
              <a:chOff x="291152" y="1162490"/>
              <a:chExt cx="357393" cy="261610"/>
            </a:xfrm>
          </p:grpSpPr>
          <p:sp>
            <p:nvSpPr>
              <p:cNvPr id="40" name="Rectangle 14">
                <a:extLst>
                  <a:ext uri="{FF2B5EF4-FFF2-40B4-BE49-F238E27FC236}">
                    <a16:creationId xmlns:a16="http://schemas.microsoft.com/office/drawing/2014/main" id="{1375B9E6-58A3-F4D7-CED7-E743F26EA536}"/>
                  </a:ext>
                </a:extLst>
              </p:cNvPr>
              <p:cNvSpPr/>
              <p:nvPr/>
            </p:nvSpPr>
            <p:spPr>
              <a:xfrm rot="1526620">
                <a:off x="327300" y="1165148"/>
                <a:ext cx="285096" cy="256294"/>
              </a:xfrm>
              <a:custGeom>
                <a:avLst/>
                <a:gdLst>
                  <a:gd name="connsiteX0" fmla="*/ 0 w 147638"/>
                  <a:gd name="connsiteY0" fmla="*/ 0 h 147638"/>
                  <a:gd name="connsiteX1" fmla="*/ 147638 w 147638"/>
                  <a:gd name="connsiteY1" fmla="*/ 0 h 147638"/>
                  <a:gd name="connsiteX2" fmla="*/ 147638 w 147638"/>
                  <a:gd name="connsiteY2" fmla="*/ 147638 h 147638"/>
                  <a:gd name="connsiteX3" fmla="*/ 0 w 147638"/>
                  <a:gd name="connsiteY3" fmla="*/ 147638 h 147638"/>
                  <a:gd name="connsiteX4" fmla="*/ 0 w 147638"/>
                  <a:gd name="connsiteY4" fmla="*/ 0 h 147638"/>
                  <a:gd name="connsiteX0" fmla="*/ 0 w 178595"/>
                  <a:gd name="connsiteY0" fmla="*/ 0 h 152400"/>
                  <a:gd name="connsiteX1" fmla="*/ 147638 w 178595"/>
                  <a:gd name="connsiteY1" fmla="*/ 0 h 152400"/>
                  <a:gd name="connsiteX2" fmla="*/ 178595 w 178595"/>
                  <a:gd name="connsiteY2" fmla="*/ 152400 h 152400"/>
                  <a:gd name="connsiteX3" fmla="*/ 0 w 178595"/>
                  <a:gd name="connsiteY3" fmla="*/ 147638 h 152400"/>
                  <a:gd name="connsiteX4" fmla="*/ 0 w 178595"/>
                  <a:gd name="connsiteY4" fmla="*/ 0 h 152400"/>
                  <a:gd name="connsiteX0" fmla="*/ 0 w 178595"/>
                  <a:gd name="connsiteY0" fmla="*/ 0 h 168850"/>
                  <a:gd name="connsiteX1" fmla="*/ 147638 w 178595"/>
                  <a:gd name="connsiteY1" fmla="*/ 0 h 168850"/>
                  <a:gd name="connsiteX2" fmla="*/ 178595 w 178595"/>
                  <a:gd name="connsiteY2" fmla="*/ 152400 h 168850"/>
                  <a:gd name="connsiteX3" fmla="*/ 0 w 178595"/>
                  <a:gd name="connsiteY3" fmla="*/ 147638 h 168850"/>
                  <a:gd name="connsiteX4" fmla="*/ 0 w 178595"/>
                  <a:gd name="connsiteY4" fmla="*/ 0 h 168850"/>
                  <a:gd name="connsiteX0" fmla="*/ 26458 w 205053"/>
                  <a:gd name="connsiteY0" fmla="*/ 0 h 168850"/>
                  <a:gd name="connsiteX1" fmla="*/ 174096 w 205053"/>
                  <a:gd name="connsiteY1" fmla="*/ 0 h 168850"/>
                  <a:gd name="connsiteX2" fmla="*/ 205053 w 205053"/>
                  <a:gd name="connsiteY2" fmla="*/ 152400 h 168850"/>
                  <a:gd name="connsiteX3" fmla="*/ 26458 w 205053"/>
                  <a:gd name="connsiteY3" fmla="*/ 147638 h 168850"/>
                  <a:gd name="connsiteX4" fmla="*/ 26458 w 205053"/>
                  <a:gd name="connsiteY4" fmla="*/ 0 h 168850"/>
                  <a:gd name="connsiteX0" fmla="*/ 158 w 178753"/>
                  <a:gd name="connsiteY0" fmla="*/ 147641 h 168853"/>
                  <a:gd name="connsiteX1" fmla="*/ 147796 w 178753"/>
                  <a:gd name="connsiteY1" fmla="*/ 3 h 168853"/>
                  <a:gd name="connsiteX2" fmla="*/ 178753 w 178753"/>
                  <a:gd name="connsiteY2" fmla="*/ 152403 h 168853"/>
                  <a:gd name="connsiteX3" fmla="*/ 158 w 178753"/>
                  <a:gd name="connsiteY3" fmla="*/ 147641 h 168853"/>
                  <a:gd name="connsiteX0" fmla="*/ 193 w 178788"/>
                  <a:gd name="connsiteY0" fmla="*/ 173640 h 194852"/>
                  <a:gd name="connsiteX1" fmla="*/ 147831 w 178788"/>
                  <a:gd name="connsiteY1" fmla="*/ 26002 h 194852"/>
                  <a:gd name="connsiteX2" fmla="*/ 178788 w 178788"/>
                  <a:gd name="connsiteY2" fmla="*/ 178402 h 194852"/>
                  <a:gd name="connsiteX3" fmla="*/ 193 w 178788"/>
                  <a:gd name="connsiteY3" fmla="*/ 173640 h 194852"/>
                  <a:gd name="connsiteX0" fmla="*/ 26527 w 205122"/>
                  <a:gd name="connsiteY0" fmla="*/ 176639 h 197851"/>
                  <a:gd name="connsiteX1" fmla="*/ 174165 w 205122"/>
                  <a:gd name="connsiteY1" fmla="*/ 29001 h 197851"/>
                  <a:gd name="connsiteX2" fmla="*/ 205122 w 205122"/>
                  <a:gd name="connsiteY2" fmla="*/ 181401 h 197851"/>
                  <a:gd name="connsiteX3" fmla="*/ 26527 w 205122"/>
                  <a:gd name="connsiteY3" fmla="*/ 176639 h 197851"/>
                  <a:gd name="connsiteX0" fmla="*/ 26527 w 223518"/>
                  <a:gd name="connsiteY0" fmla="*/ 176639 h 197851"/>
                  <a:gd name="connsiteX1" fmla="*/ 174165 w 223518"/>
                  <a:gd name="connsiteY1" fmla="*/ 29001 h 197851"/>
                  <a:gd name="connsiteX2" fmla="*/ 205122 w 223518"/>
                  <a:gd name="connsiteY2" fmla="*/ 181401 h 197851"/>
                  <a:gd name="connsiteX3" fmla="*/ 26527 w 223518"/>
                  <a:gd name="connsiteY3" fmla="*/ 176639 h 197851"/>
                  <a:gd name="connsiteX0" fmla="*/ 24955 w 225179"/>
                  <a:gd name="connsiteY0" fmla="*/ 185175 h 206387"/>
                  <a:gd name="connsiteX1" fmla="*/ 189262 w 225179"/>
                  <a:gd name="connsiteY1" fmla="*/ 28012 h 206387"/>
                  <a:gd name="connsiteX2" fmla="*/ 203550 w 225179"/>
                  <a:gd name="connsiteY2" fmla="*/ 189937 h 206387"/>
                  <a:gd name="connsiteX3" fmla="*/ 24955 w 225179"/>
                  <a:gd name="connsiteY3" fmla="*/ 185175 h 206387"/>
                  <a:gd name="connsiteX0" fmla="*/ 24955 w 227156"/>
                  <a:gd name="connsiteY0" fmla="*/ 185175 h 206387"/>
                  <a:gd name="connsiteX1" fmla="*/ 189262 w 227156"/>
                  <a:gd name="connsiteY1" fmla="*/ 28012 h 206387"/>
                  <a:gd name="connsiteX2" fmla="*/ 203550 w 227156"/>
                  <a:gd name="connsiteY2" fmla="*/ 189937 h 206387"/>
                  <a:gd name="connsiteX3" fmla="*/ 24955 w 227156"/>
                  <a:gd name="connsiteY3" fmla="*/ 185175 h 206387"/>
                  <a:gd name="connsiteX0" fmla="*/ 24955 w 227156"/>
                  <a:gd name="connsiteY0" fmla="*/ 185175 h 206783"/>
                  <a:gd name="connsiteX1" fmla="*/ 189262 w 227156"/>
                  <a:gd name="connsiteY1" fmla="*/ 28012 h 206783"/>
                  <a:gd name="connsiteX2" fmla="*/ 203550 w 227156"/>
                  <a:gd name="connsiteY2" fmla="*/ 189937 h 206783"/>
                  <a:gd name="connsiteX3" fmla="*/ 24955 w 227156"/>
                  <a:gd name="connsiteY3" fmla="*/ 185175 h 206783"/>
                  <a:gd name="connsiteX0" fmla="*/ 24955 w 227947"/>
                  <a:gd name="connsiteY0" fmla="*/ 185175 h 206783"/>
                  <a:gd name="connsiteX1" fmla="*/ 189262 w 227947"/>
                  <a:gd name="connsiteY1" fmla="*/ 28012 h 206783"/>
                  <a:gd name="connsiteX2" fmla="*/ 203550 w 227947"/>
                  <a:gd name="connsiteY2" fmla="*/ 189937 h 206783"/>
                  <a:gd name="connsiteX3" fmla="*/ 24955 w 227947"/>
                  <a:gd name="connsiteY3" fmla="*/ 185175 h 206783"/>
                  <a:gd name="connsiteX0" fmla="*/ 19182 w 222174"/>
                  <a:gd name="connsiteY0" fmla="*/ 185175 h 206783"/>
                  <a:gd name="connsiteX1" fmla="*/ 183489 w 222174"/>
                  <a:gd name="connsiteY1" fmla="*/ 28012 h 206783"/>
                  <a:gd name="connsiteX2" fmla="*/ 197777 w 222174"/>
                  <a:gd name="connsiteY2" fmla="*/ 189937 h 206783"/>
                  <a:gd name="connsiteX3" fmla="*/ 19182 w 222174"/>
                  <a:gd name="connsiteY3" fmla="*/ 185175 h 206783"/>
                  <a:gd name="connsiteX0" fmla="*/ 19182 w 222174"/>
                  <a:gd name="connsiteY0" fmla="*/ 185175 h 206966"/>
                  <a:gd name="connsiteX1" fmla="*/ 183489 w 222174"/>
                  <a:gd name="connsiteY1" fmla="*/ 28012 h 206966"/>
                  <a:gd name="connsiteX2" fmla="*/ 197777 w 222174"/>
                  <a:gd name="connsiteY2" fmla="*/ 189937 h 206966"/>
                  <a:gd name="connsiteX3" fmla="*/ 19182 w 222174"/>
                  <a:gd name="connsiteY3" fmla="*/ 185175 h 206966"/>
                  <a:gd name="connsiteX0" fmla="*/ 19182 w 222174"/>
                  <a:gd name="connsiteY0" fmla="*/ 185175 h 207247"/>
                  <a:gd name="connsiteX1" fmla="*/ 183489 w 222174"/>
                  <a:gd name="connsiteY1" fmla="*/ 28012 h 207247"/>
                  <a:gd name="connsiteX2" fmla="*/ 197777 w 222174"/>
                  <a:gd name="connsiteY2" fmla="*/ 189937 h 207247"/>
                  <a:gd name="connsiteX3" fmla="*/ 19182 w 222174"/>
                  <a:gd name="connsiteY3" fmla="*/ 185175 h 207247"/>
                  <a:gd name="connsiteX0" fmla="*/ 19182 w 222174"/>
                  <a:gd name="connsiteY0" fmla="*/ 185175 h 207438"/>
                  <a:gd name="connsiteX1" fmla="*/ 183489 w 222174"/>
                  <a:gd name="connsiteY1" fmla="*/ 28012 h 207438"/>
                  <a:gd name="connsiteX2" fmla="*/ 197777 w 222174"/>
                  <a:gd name="connsiteY2" fmla="*/ 189937 h 207438"/>
                  <a:gd name="connsiteX3" fmla="*/ 19182 w 222174"/>
                  <a:gd name="connsiteY3" fmla="*/ 185175 h 207438"/>
                  <a:gd name="connsiteX0" fmla="*/ 19808 w 222800"/>
                  <a:gd name="connsiteY0" fmla="*/ 182657 h 204920"/>
                  <a:gd name="connsiteX1" fmla="*/ 184115 w 222800"/>
                  <a:gd name="connsiteY1" fmla="*/ 25494 h 204920"/>
                  <a:gd name="connsiteX2" fmla="*/ 198403 w 222800"/>
                  <a:gd name="connsiteY2" fmla="*/ 187419 h 204920"/>
                  <a:gd name="connsiteX3" fmla="*/ 19808 w 222800"/>
                  <a:gd name="connsiteY3" fmla="*/ 182657 h 204920"/>
                  <a:gd name="connsiteX0" fmla="*/ 19808 w 221327"/>
                  <a:gd name="connsiteY0" fmla="*/ 182657 h 204920"/>
                  <a:gd name="connsiteX1" fmla="*/ 184115 w 221327"/>
                  <a:gd name="connsiteY1" fmla="*/ 25494 h 204920"/>
                  <a:gd name="connsiteX2" fmla="*/ 198403 w 221327"/>
                  <a:gd name="connsiteY2" fmla="*/ 187419 h 204920"/>
                  <a:gd name="connsiteX3" fmla="*/ 19808 w 221327"/>
                  <a:gd name="connsiteY3" fmla="*/ 182657 h 204920"/>
                  <a:gd name="connsiteX0" fmla="*/ 20475 w 221994"/>
                  <a:gd name="connsiteY0" fmla="*/ 181372 h 203635"/>
                  <a:gd name="connsiteX1" fmla="*/ 184782 w 221994"/>
                  <a:gd name="connsiteY1" fmla="*/ 24209 h 203635"/>
                  <a:gd name="connsiteX2" fmla="*/ 199070 w 221994"/>
                  <a:gd name="connsiteY2" fmla="*/ 186134 h 203635"/>
                  <a:gd name="connsiteX3" fmla="*/ 20475 w 221994"/>
                  <a:gd name="connsiteY3" fmla="*/ 181372 h 203635"/>
                  <a:gd name="connsiteX0" fmla="*/ 21281 w 222800"/>
                  <a:gd name="connsiteY0" fmla="*/ 178423 h 200686"/>
                  <a:gd name="connsiteX1" fmla="*/ 185588 w 222800"/>
                  <a:gd name="connsiteY1" fmla="*/ 21260 h 200686"/>
                  <a:gd name="connsiteX2" fmla="*/ 199876 w 222800"/>
                  <a:gd name="connsiteY2" fmla="*/ 183185 h 200686"/>
                  <a:gd name="connsiteX3" fmla="*/ 21281 w 222800"/>
                  <a:gd name="connsiteY3" fmla="*/ 178423 h 200686"/>
                  <a:gd name="connsiteX0" fmla="*/ 21281 w 223238"/>
                  <a:gd name="connsiteY0" fmla="*/ 178423 h 200686"/>
                  <a:gd name="connsiteX1" fmla="*/ 185588 w 223238"/>
                  <a:gd name="connsiteY1" fmla="*/ 21260 h 200686"/>
                  <a:gd name="connsiteX2" fmla="*/ 199876 w 223238"/>
                  <a:gd name="connsiteY2" fmla="*/ 183185 h 200686"/>
                  <a:gd name="connsiteX3" fmla="*/ 21281 w 223238"/>
                  <a:gd name="connsiteY3" fmla="*/ 178423 h 200686"/>
                </a:gdLst>
                <a:ahLst/>
                <a:cxnLst>
                  <a:cxn ang="0">
                    <a:pos x="connsiteX0" y="connsiteY0"/>
                  </a:cxn>
                  <a:cxn ang="0">
                    <a:pos x="connsiteX1" y="connsiteY1"/>
                  </a:cxn>
                  <a:cxn ang="0">
                    <a:pos x="connsiteX2" y="connsiteY2"/>
                  </a:cxn>
                  <a:cxn ang="0">
                    <a:pos x="connsiteX3" y="connsiteY3"/>
                  </a:cxn>
                </a:cxnLst>
                <a:rect l="l" t="t" r="r" b="b"/>
                <a:pathLst>
                  <a:path w="223238" h="200686">
                    <a:moveTo>
                      <a:pt x="21281" y="178423"/>
                    </a:moveTo>
                    <a:cubicBezTo>
                      <a:pt x="-60075" y="149158"/>
                      <a:pt x="112956" y="-67638"/>
                      <a:pt x="185588" y="21260"/>
                    </a:cubicBezTo>
                    <a:cubicBezTo>
                      <a:pt x="190549" y="27405"/>
                      <a:pt x="257722" y="120483"/>
                      <a:pt x="199876" y="183185"/>
                    </a:cubicBezTo>
                    <a:cubicBezTo>
                      <a:pt x="162077" y="222973"/>
                      <a:pt x="26334" y="183137"/>
                      <a:pt x="21281" y="178423"/>
                    </a:cubicBezTo>
                    <a:close/>
                  </a:path>
                </a:pathLst>
              </a:custGeom>
              <a:gradFill>
                <a:gsLst>
                  <a:gs pos="0">
                    <a:schemeClr val="accent1"/>
                  </a:gs>
                  <a:gs pos="100000">
                    <a:schemeClr val="accent2"/>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1" name="TextBox 40">
                <a:extLst>
                  <a:ext uri="{FF2B5EF4-FFF2-40B4-BE49-F238E27FC236}">
                    <a16:creationId xmlns:a16="http://schemas.microsoft.com/office/drawing/2014/main" id="{BF4CC855-BCEB-56A4-4FBE-99BA2445EF9D}"/>
                  </a:ext>
                </a:extLst>
              </p:cNvPr>
              <p:cNvSpPr txBox="1"/>
              <p:nvPr/>
            </p:nvSpPr>
            <p:spPr>
              <a:xfrm>
                <a:off x="291152" y="1162490"/>
                <a:ext cx="357393" cy="261610"/>
              </a:xfrm>
              <a:prstGeom prst="rect">
                <a:avLst/>
              </a:prstGeom>
              <a:noFill/>
            </p:spPr>
            <p:txBody>
              <a:bodyPr wrap="square" rtlCol="0" anchor="ctr">
                <a:spAutoFit/>
              </a:bodyPr>
              <a:lstStyle/>
              <a:p>
                <a:pPr algn="ctr"/>
                <a:r>
                  <a:rPr lang="en-US" sz="1100" b="1" dirty="0">
                    <a:solidFill>
                      <a:schemeClr val="bg2"/>
                    </a:solidFill>
                    <a:latin typeface="Book Antiqua" panose="02040602050305030304" pitchFamily="18" charset="0"/>
                  </a:rPr>
                  <a:t>01</a:t>
                </a:r>
                <a:endParaRPr lang="en-IN" sz="1100" b="1" dirty="0">
                  <a:solidFill>
                    <a:schemeClr val="bg2"/>
                  </a:solidFill>
                  <a:latin typeface="Book Antiqua" panose="02040602050305030304" pitchFamily="18" charset="0"/>
                </a:endParaRPr>
              </a:p>
            </p:txBody>
          </p:sp>
        </p:grpSp>
        <p:grpSp>
          <p:nvGrpSpPr>
            <p:cNvPr id="7" name="Group 6">
              <a:extLst>
                <a:ext uri="{FF2B5EF4-FFF2-40B4-BE49-F238E27FC236}">
                  <a16:creationId xmlns:a16="http://schemas.microsoft.com/office/drawing/2014/main" id="{282FB32A-AFC9-86EE-4D31-A980F8CFCB3F}"/>
                </a:ext>
              </a:extLst>
            </p:cNvPr>
            <p:cNvGrpSpPr/>
            <p:nvPr/>
          </p:nvGrpSpPr>
          <p:grpSpPr>
            <a:xfrm>
              <a:off x="373702" y="2685086"/>
              <a:ext cx="357393" cy="261610"/>
              <a:chOff x="291152" y="1162490"/>
              <a:chExt cx="357393" cy="261610"/>
            </a:xfrm>
          </p:grpSpPr>
          <p:sp>
            <p:nvSpPr>
              <p:cNvPr id="38" name="Rectangle 14">
                <a:extLst>
                  <a:ext uri="{FF2B5EF4-FFF2-40B4-BE49-F238E27FC236}">
                    <a16:creationId xmlns:a16="http://schemas.microsoft.com/office/drawing/2014/main" id="{6F3DDFC7-4C37-3FE1-8FA7-B34179C813E4}"/>
                  </a:ext>
                </a:extLst>
              </p:cNvPr>
              <p:cNvSpPr/>
              <p:nvPr/>
            </p:nvSpPr>
            <p:spPr>
              <a:xfrm rot="1526620">
                <a:off x="327300" y="1165148"/>
                <a:ext cx="285096" cy="256294"/>
              </a:xfrm>
              <a:custGeom>
                <a:avLst/>
                <a:gdLst>
                  <a:gd name="connsiteX0" fmla="*/ 0 w 147638"/>
                  <a:gd name="connsiteY0" fmla="*/ 0 h 147638"/>
                  <a:gd name="connsiteX1" fmla="*/ 147638 w 147638"/>
                  <a:gd name="connsiteY1" fmla="*/ 0 h 147638"/>
                  <a:gd name="connsiteX2" fmla="*/ 147638 w 147638"/>
                  <a:gd name="connsiteY2" fmla="*/ 147638 h 147638"/>
                  <a:gd name="connsiteX3" fmla="*/ 0 w 147638"/>
                  <a:gd name="connsiteY3" fmla="*/ 147638 h 147638"/>
                  <a:gd name="connsiteX4" fmla="*/ 0 w 147638"/>
                  <a:gd name="connsiteY4" fmla="*/ 0 h 147638"/>
                  <a:gd name="connsiteX0" fmla="*/ 0 w 178595"/>
                  <a:gd name="connsiteY0" fmla="*/ 0 h 152400"/>
                  <a:gd name="connsiteX1" fmla="*/ 147638 w 178595"/>
                  <a:gd name="connsiteY1" fmla="*/ 0 h 152400"/>
                  <a:gd name="connsiteX2" fmla="*/ 178595 w 178595"/>
                  <a:gd name="connsiteY2" fmla="*/ 152400 h 152400"/>
                  <a:gd name="connsiteX3" fmla="*/ 0 w 178595"/>
                  <a:gd name="connsiteY3" fmla="*/ 147638 h 152400"/>
                  <a:gd name="connsiteX4" fmla="*/ 0 w 178595"/>
                  <a:gd name="connsiteY4" fmla="*/ 0 h 152400"/>
                  <a:gd name="connsiteX0" fmla="*/ 0 w 178595"/>
                  <a:gd name="connsiteY0" fmla="*/ 0 h 168850"/>
                  <a:gd name="connsiteX1" fmla="*/ 147638 w 178595"/>
                  <a:gd name="connsiteY1" fmla="*/ 0 h 168850"/>
                  <a:gd name="connsiteX2" fmla="*/ 178595 w 178595"/>
                  <a:gd name="connsiteY2" fmla="*/ 152400 h 168850"/>
                  <a:gd name="connsiteX3" fmla="*/ 0 w 178595"/>
                  <a:gd name="connsiteY3" fmla="*/ 147638 h 168850"/>
                  <a:gd name="connsiteX4" fmla="*/ 0 w 178595"/>
                  <a:gd name="connsiteY4" fmla="*/ 0 h 168850"/>
                  <a:gd name="connsiteX0" fmla="*/ 26458 w 205053"/>
                  <a:gd name="connsiteY0" fmla="*/ 0 h 168850"/>
                  <a:gd name="connsiteX1" fmla="*/ 174096 w 205053"/>
                  <a:gd name="connsiteY1" fmla="*/ 0 h 168850"/>
                  <a:gd name="connsiteX2" fmla="*/ 205053 w 205053"/>
                  <a:gd name="connsiteY2" fmla="*/ 152400 h 168850"/>
                  <a:gd name="connsiteX3" fmla="*/ 26458 w 205053"/>
                  <a:gd name="connsiteY3" fmla="*/ 147638 h 168850"/>
                  <a:gd name="connsiteX4" fmla="*/ 26458 w 205053"/>
                  <a:gd name="connsiteY4" fmla="*/ 0 h 168850"/>
                  <a:gd name="connsiteX0" fmla="*/ 158 w 178753"/>
                  <a:gd name="connsiteY0" fmla="*/ 147641 h 168853"/>
                  <a:gd name="connsiteX1" fmla="*/ 147796 w 178753"/>
                  <a:gd name="connsiteY1" fmla="*/ 3 h 168853"/>
                  <a:gd name="connsiteX2" fmla="*/ 178753 w 178753"/>
                  <a:gd name="connsiteY2" fmla="*/ 152403 h 168853"/>
                  <a:gd name="connsiteX3" fmla="*/ 158 w 178753"/>
                  <a:gd name="connsiteY3" fmla="*/ 147641 h 168853"/>
                  <a:gd name="connsiteX0" fmla="*/ 193 w 178788"/>
                  <a:gd name="connsiteY0" fmla="*/ 173640 h 194852"/>
                  <a:gd name="connsiteX1" fmla="*/ 147831 w 178788"/>
                  <a:gd name="connsiteY1" fmla="*/ 26002 h 194852"/>
                  <a:gd name="connsiteX2" fmla="*/ 178788 w 178788"/>
                  <a:gd name="connsiteY2" fmla="*/ 178402 h 194852"/>
                  <a:gd name="connsiteX3" fmla="*/ 193 w 178788"/>
                  <a:gd name="connsiteY3" fmla="*/ 173640 h 194852"/>
                  <a:gd name="connsiteX0" fmla="*/ 26527 w 205122"/>
                  <a:gd name="connsiteY0" fmla="*/ 176639 h 197851"/>
                  <a:gd name="connsiteX1" fmla="*/ 174165 w 205122"/>
                  <a:gd name="connsiteY1" fmla="*/ 29001 h 197851"/>
                  <a:gd name="connsiteX2" fmla="*/ 205122 w 205122"/>
                  <a:gd name="connsiteY2" fmla="*/ 181401 h 197851"/>
                  <a:gd name="connsiteX3" fmla="*/ 26527 w 205122"/>
                  <a:gd name="connsiteY3" fmla="*/ 176639 h 197851"/>
                  <a:gd name="connsiteX0" fmla="*/ 26527 w 223518"/>
                  <a:gd name="connsiteY0" fmla="*/ 176639 h 197851"/>
                  <a:gd name="connsiteX1" fmla="*/ 174165 w 223518"/>
                  <a:gd name="connsiteY1" fmla="*/ 29001 h 197851"/>
                  <a:gd name="connsiteX2" fmla="*/ 205122 w 223518"/>
                  <a:gd name="connsiteY2" fmla="*/ 181401 h 197851"/>
                  <a:gd name="connsiteX3" fmla="*/ 26527 w 223518"/>
                  <a:gd name="connsiteY3" fmla="*/ 176639 h 197851"/>
                  <a:gd name="connsiteX0" fmla="*/ 24955 w 225179"/>
                  <a:gd name="connsiteY0" fmla="*/ 185175 h 206387"/>
                  <a:gd name="connsiteX1" fmla="*/ 189262 w 225179"/>
                  <a:gd name="connsiteY1" fmla="*/ 28012 h 206387"/>
                  <a:gd name="connsiteX2" fmla="*/ 203550 w 225179"/>
                  <a:gd name="connsiteY2" fmla="*/ 189937 h 206387"/>
                  <a:gd name="connsiteX3" fmla="*/ 24955 w 225179"/>
                  <a:gd name="connsiteY3" fmla="*/ 185175 h 206387"/>
                  <a:gd name="connsiteX0" fmla="*/ 24955 w 227156"/>
                  <a:gd name="connsiteY0" fmla="*/ 185175 h 206387"/>
                  <a:gd name="connsiteX1" fmla="*/ 189262 w 227156"/>
                  <a:gd name="connsiteY1" fmla="*/ 28012 h 206387"/>
                  <a:gd name="connsiteX2" fmla="*/ 203550 w 227156"/>
                  <a:gd name="connsiteY2" fmla="*/ 189937 h 206387"/>
                  <a:gd name="connsiteX3" fmla="*/ 24955 w 227156"/>
                  <a:gd name="connsiteY3" fmla="*/ 185175 h 206387"/>
                  <a:gd name="connsiteX0" fmla="*/ 24955 w 227156"/>
                  <a:gd name="connsiteY0" fmla="*/ 185175 h 206783"/>
                  <a:gd name="connsiteX1" fmla="*/ 189262 w 227156"/>
                  <a:gd name="connsiteY1" fmla="*/ 28012 h 206783"/>
                  <a:gd name="connsiteX2" fmla="*/ 203550 w 227156"/>
                  <a:gd name="connsiteY2" fmla="*/ 189937 h 206783"/>
                  <a:gd name="connsiteX3" fmla="*/ 24955 w 227156"/>
                  <a:gd name="connsiteY3" fmla="*/ 185175 h 206783"/>
                  <a:gd name="connsiteX0" fmla="*/ 24955 w 227947"/>
                  <a:gd name="connsiteY0" fmla="*/ 185175 h 206783"/>
                  <a:gd name="connsiteX1" fmla="*/ 189262 w 227947"/>
                  <a:gd name="connsiteY1" fmla="*/ 28012 h 206783"/>
                  <a:gd name="connsiteX2" fmla="*/ 203550 w 227947"/>
                  <a:gd name="connsiteY2" fmla="*/ 189937 h 206783"/>
                  <a:gd name="connsiteX3" fmla="*/ 24955 w 227947"/>
                  <a:gd name="connsiteY3" fmla="*/ 185175 h 206783"/>
                  <a:gd name="connsiteX0" fmla="*/ 19182 w 222174"/>
                  <a:gd name="connsiteY0" fmla="*/ 185175 h 206783"/>
                  <a:gd name="connsiteX1" fmla="*/ 183489 w 222174"/>
                  <a:gd name="connsiteY1" fmla="*/ 28012 h 206783"/>
                  <a:gd name="connsiteX2" fmla="*/ 197777 w 222174"/>
                  <a:gd name="connsiteY2" fmla="*/ 189937 h 206783"/>
                  <a:gd name="connsiteX3" fmla="*/ 19182 w 222174"/>
                  <a:gd name="connsiteY3" fmla="*/ 185175 h 206783"/>
                  <a:gd name="connsiteX0" fmla="*/ 19182 w 222174"/>
                  <a:gd name="connsiteY0" fmla="*/ 185175 h 206966"/>
                  <a:gd name="connsiteX1" fmla="*/ 183489 w 222174"/>
                  <a:gd name="connsiteY1" fmla="*/ 28012 h 206966"/>
                  <a:gd name="connsiteX2" fmla="*/ 197777 w 222174"/>
                  <a:gd name="connsiteY2" fmla="*/ 189937 h 206966"/>
                  <a:gd name="connsiteX3" fmla="*/ 19182 w 222174"/>
                  <a:gd name="connsiteY3" fmla="*/ 185175 h 206966"/>
                  <a:gd name="connsiteX0" fmla="*/ 19182 w 222174"/>
                  <a:gd name="connsiteY0" fmla="*/ 185175 h 207247"/>
                  <a:gd name="connsiteX1" fmla="*/ 183489 w 222174"/>
                  <a:gd name="connsiteY1" fmla="*/ 28012 h 207247"/>
                  <a:gd name="connsiteX2" fmla="*/ 197777 w 222174"/>
                  <a:gd name="connsiteY2" fmla="*/ 189937 h 207247"/>
                  <a:gd name="connsiteX3" fmla="*/ 19182 w 222174"/>
                  <a:gd name="connsiteY3" fmla="*/ 185175 h 207247"/>
                  <a:gd name="connsiteX0" fmla="*/ 19182 w 222174"/>
                  <a:gd name="connsiteY0" fmla="*/ 185175 h 207438"/>
                  <a:gd name="connsiteX1" fmla="*/ 183489 w 222174"/>
                  <a:gd name="connsiteY1" fmla="*/ 28012 h 207438"/>
                  <a:gd name="connsiteX2" fmla="*/ 197777 w 222174"/>
                  <a:gd name="connsiteY2" fmla="*/ 189937 h 207438"/>
                  <a:gd name="connsiteX3" fmla="*/ 19182 w 222174"/>
                  <a:gd name="connsiteY3" fmla="*/ 185175 h 207438"/>
                  <a:gd name="connsiteX0" fmla="*/ 19808 w 222800"/>
                  <a:gd name="connsiteY0" fmla="*/ 182657 h 204920"/>
                  <a:gd name="connsiteX1" fmla="*/ 184115 w 222800"/>
                  <a:gd name="connsiteY1" fmla="*/ 25494 h 204920"/>
                  <a:gd name="connsiteX2" fmla="*/ 198403 w 222800"/>
                  <a:gd name="connsiteY2" fmla="*/ 187419 h 204920"/>
                  <a:gd name="connsiteX3" fmla="*/ 19808 w 222800"/>
                  <a:gd name="connsiteY3" fmla="*/ 182657 h 204920"/>
                  <a:gd name="connsiteX0" fmla="*/ 19808 w 221327"/>
                  <a:gd name="connsiteY0" fmla="*/ 182657 h 204920"/>
                  <a:gd name="connsiteX1" fmla="*/ 184115 w 221327"/>
                  <a:gd name="connsiteY1" fmla="*/ 25494 h 204920"/>
                  <a:gd name="connsiteX2" fmla="*/ 198403 w 221327"/>
                  <a:gd name="connsiteY2" fmla="*/ 187419 h 204920"/>
                  <a:gd name="connsiteX3" fmla="*/ 19808 w 221327"/>
                  <a:gd name="connsiteY3" fmla="*/ 182657 h 204920"/>
                  <a:gd name="connsiteX0" fmla="*/ 20475 w 221994"/>
                  <a:gd name="connsiteY0" fmla="*/ 181372 h 203635"/>
                  <a:gd name="connsiteX1" fmla="*/ 184782 w 221994"/>
                  <a:gd name="connsiteY1" fmla="*/ 24209 h 203635"/>
                  <a:gd name="connsiteX2" fmla="*/ 199070 w 221994"/>
                  <a:gd name="connsiteY2" fmla="*/ 186134 h 203635"/>
                  <a:gd name="connsiteX3" fmla="*/ 20475 w 221994"/>
                  <a:gd name="connsiteY3" fmla="*/ 181372 h 203635"/>
                  <a:gd name="connsiteX0" fmla="*/ 21281 w 222800"/>
                  <a:gd name="connsiteY0" fmla="*/ 178423 h 200686"/>
                  <a:gd name="connsiteX1" fmla="*/ 185588 w 222800"/>
                  <a:gd name="connsiteY1" fmla="*/ 21260 h 200686"/>
                  <a:gd name="connsiteX2" fmla="*/ 199876 w 222800"/>
                  <a:gd name="connsiteY2" fmla="*/ 183185 h 200686"/>
                  <a:gd name="connsiteX3" fmla="*/ 21281 w 222800"/>
                  <a:gd name="connsiteY3" fmla="*/ 178423 h 200686"/>
                  <a:gd name="connsiteX0" fmla="*/ 21281 w 223238"/>
                  <a:gd name="connsiteY0" fmla="*/ 178423 h 200686"/>
                  <a:gd name="connsiteX1" fmla="*/ 185588 w 223238"/>
                  <a:gd name="connsiteY1" fmla="*/ 21260 h 200686"/>
                  <a:gd name="connsiteX2" fmla="*/ 199876 w 223238"/>
                  <a:gd name="connsiteY2" fmla="*/ 183185 h 200686"/>
                  <a:gd name="connsiteX3" fmla="*/ 21281 w 223238"/>
                  <a:gd name="connsiteY3" fmla="*/ 178423 h 200686"/>
                </a:gdLst>
                <a:ahLst/>
                <a:cxnLst>
                  <a:cxn ang="0">
                    <a:pos x="connsiteX0" y="connsiteY0"/>
                  </a:cxn>
                  <a:cxn ang="0">
                    <a:pos x="connsiteX1" y="connsiteY1"/>
                  </a:cxn>
                  <a:cxn ang="0">
                    <a:pos x="connsiteX2" y="connsiteY2"/>
                  </a:cxn>
                  <a:cxn ang="0">
                    <a:pos x="connsiteX3" y="connsiteY3"/>
                  </a:cxn>
                </a:cxnLst>
                <a:rect l="l" t="t" r="r" b="b"/>
                <a:pathLst>
                  <a:path w="223238" h="200686">
                    <a:moveTo>
                      <a:pt x="21281" y="178423"/>
                    </a:moveTo>
                    <a:cubicBezTo>
                      <a:pt x="-60075" y="149158"/>
                      <a:pt x="112956" y="-67638"/>
                      <a:pt x="185588" y="21260"/>
                    </a:cubicBezTo>
                    <a:cubicBezTo>
                      <a:pt x="190549" y="27405"/>
                      <a:pt x="257722" y="120483"/>
                      <a:pt x="199876" y="183185"/>
                    </a:cubicBezTo>
                    <a:cubicBezTo>
                      <a:pt x="162077" y="222973"/>
                      <a:pt x="26334" y="183137"/>
                      <a:pt x="21281" y="178423"/>
                    </a:cubicBezTo>
                    <a:close/>
                  </a:path>
                </a:pathLst>
              </a:custGeom>
              <a:gradFill>
                <a:gsLst>
                  <a:gs pos="0">
                    <a:schemeClr val="accent1"/>
                  </a:gs>
                  <a:gs pos="100000">
                    <a:schemeClr val="accent2"/>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TextBox 38">
                <a:extLst>
                  <a:ext uri="{FF2B5EF4-FFF2-40B4-BE49-F238E27FC236}">
                    <a16:creationId xmlns:a16="http://schemas.microsoft.com/office/drawing/2014/main" id="{013074F9-5A3C-8D0D-4DF9-1485D02EE5B0}"/>
                  </a:ext>
                </a:extLst>
              </p:cNvPr>
              <p:cNvSpPr txBox="1"/>
              <p:nvPr/>
            </p:nvSpPr>
            <p:spPr>
              <a:xfrm>
                <a:off x="291152" y="1162490"/>
                <a:ext cx="357393" cy="261610"/>
              </a:xfrm>
              <a:prstGeom prst="rect">
                <a:avLst/>
              </a:prstGeom>
              <a:noFill/>
            </p:spPr>
            <p:txBody>
              <a:bodyPr wrap="square" rtlCol="0" anchor="ctr">
                <a:spAutoFit/>
              </a:bodyPr>
              <a:lstStyle/>
              <a:p>
                <a:pPr algn="ctr"/>
                <a:r>
                  <a:rPr lang="en-US" sz="1100" b="1" dirty="0">
                    <a:solidFill>
                      <a:schemeClr val="bg2"/>
                    </a:solidFill>
                    <a:latin typeface="Book Antiqua" panose="02040602050305030304" pitchFamily="18" charset="0"/>
                  </a:rPr>
                  <a:t>02</a:t>
                </a:r>
                <a:endParaRPr lang="en-IN" sz="1100" b="1" dirty="0">
                  <a:solidFill>
                    <a:schemeClr val="bg2"/>
                  </a:solidFill>
                  <a:latin typeface="Book Antiqua" panose="02040602050305030304" pitchFamily="18" charset="0"/>
                </a:endParaRPr>
              </a:p>
            </p:txBody>
          </p:sp>
        </p:grpSp>
        <p:grpSp>
          <p:nvGrpSpPr>
            <p:cNvPr id="8" name="Group 7">
              <a:extLst>
                <a:ext uri="{FF2B5EF4-FFF2-40B4-BE49-F238E27FC236}">
                  <a16:creationId xmlns:a16="http://schemas.microsoft.com/office/drawing/2014/main" id="{ADB48216-A1A9-C9EA-DBF7-6D3AF3E50117}"/>
                </a:ext>
              </a:extLst>
            </p:cNvPr>
            <p:cNvGrpSpPr/>
            <p:nvPr/>
          </p:nvGrpSpPr>
          <p:grpSpPr>
            <a:xfrm>
              <a:off x="373702" y="4034686"/>
              <a:ext cx="357393" cy="261610"/>
              <a:chOff x="291152" y="1162490"/>
              <a:chExt cx="357393" cy="261610"/>
            </a:xfrm>
          </p:grpSpPr>
          <p:sp>
            <p:nvSpPr>
              <p:cNvPr id="36" name="Rectangle 14">
                <a:extLst>
                  <a:ext uri="{FF2B5EF4-FFF2-40B4-BE49-F238E27FC236}">
                    <a16:creationId xmlns:a16="http://schemas.microsoft.com/office/drawing/2014/main" id="{D54602F1-772D-56B0-3AC0-498D10738B24}"/>
                  </a:ext>
                </a:extLst>
              </p:cNvPr>
              <p:cNvSpPr/>
              <p:nvPr/>
            </p:nvSpPr>
            <p:spPr>
              <a:xfrm rot="1526620">
                <a:off x="327300" y="1165148"/>
                <a:ext cx="285096" cy="256294"/>
              </a:xfrm>
              <a:custGeom>
                <a:avLst/>
                <a:gdLst>
                  <a:gd name="connsiteX0" fmla="*/ 0 w 147638"/>
                  <a:gd name="connsiteY0" fmla="*/ 0 h 147638"/>
                  <a:gd name="connsiteX1" fmla="*/ 147638 w 147638"/>
                  <a:gd name="connsiteY1" fmla="*/ 0 h 147638"/>
                  <a:gd name="connsiteX2" fmla="*/ 147638 w 147638"/>
                  <a:gd name="connsiteY2" fmla="*/ 147638 h 147638"/>
                  <a:gd name="connsiteX3" fmla="*/ 0 w 147638"/>
                  <a:gd name="connsiteY3" fmla="*/ 147638 h 147638"/>
                  <a:gd name="connsiteX4" fmla="*/ 0 w 147638"/>
                  <a:gd name="connsiteY4" fmla="*/ 0 h 147638"/>
                  <a:gd name="connsiteX0" fmla="*/ 0 w 178595"/>
                  <a:gd name="connsiteY0" fmla="*/ 0 h 152400"/>
                  <a:gd name="connsiteX1" fmla="*/ 147638 w 178595"/>
                  <a:gd name="connsiteY1" fmla="*/ 0 h 152400"/>
                  <a:gd name="connsiteX2" fmla="*/ 178595 w 178595"/>
                  <a:gd name="connsiteY2" fmla="*/ 152400 h 152400"/>
                  <a:gd name="connsiteX3" fmla="*/ 0 w 178595"/>
                  <a:gd name="connsiteY3" fmla="*/ 147638 h 152400"/>
                  <a:gd name="connsiteX4" fmla="*/ 0 w 178595"/>
                  <a:gd name="connsiteY4" fmla="*/ 0 h 152400"/>
                  <a:gd name="connsiteX0" fmla="*/ 0 w 178595"/>
                  <a:gd name="connsiteY0" fmla="*/ 0 h 168850"/>
                  <a:gd name="connsiteX1" fmla="*/ 147638 w 178595"/>
                  <a:gd name="connsiteY1" fmla="*/ 0 h 168850"/>
                  <a:gd name="connsiteX2" fmla="*/ 178595 w 178595"/>
                  <a:gd name="connsiteY2" fmla="*/ 152400 h 168850"/>
                  <a:gd name="connsiteX3" fmla="*/ 0 w 178595"/>
                  <a:gd name="connsiteY3" fmla="*/ 147638 h 168850"/>
                  <a:gd name="connsiteX4" fmla="*/ 0 w 178595"/>
                  <a:gd name="connsiteY4" fmla="*/ 0 h 168850"/>
                  <a:gd name="connsiteX0" fmla="*/ 26458 w 205053"/>
                  <a:gd name="connsiteY0" fmla="*/ 0 h 168850"/>
                  <a:gd name="connsiteX1" fmla="*/ 174096 w 205053"/>
                  <a:gd name="connsiteY1" fmla="*/ 0 h 168850"/>
                  <a:gd name="connsiteX2" fmla="*/ 205053 w 205053"/>
                  <a:gd name="connsiteY2" fmla="*/ 152400 h 168850"/>
                  <a:gd name="connsiteX3" fmla="*/ 26458 w 205053"/>
                  <a:gd name="connsiteY3" fmla="*/ 147638 h 168850"/>
                  <a:gd name="connsiteX4" fmla="*/ 26458 w 205053"/>
                  <a:gd name="connsiteY4" fmla="*/ 0 h 168850"/>
                  <a:gd name="connsiteX0" fmla="*/ 158 w 178753"/>
                  <a:gd name="connsiteY0" fmla="*/ 147641 h 168853"/>
                  <a:gd name="connsiteX1" fmla="*/ 147796 w 178753"/>
                  <a:gd name="connsiteY1" fmla="*/ 3 h 168853"/>
                  <a:gd name="connsiteX2" fmla="*/ 178753 w 178753"/>
                  <a:gd name="connsiteY2" fmla="*/ 152403 h 168853"/>
                  <a:gd name="connsiteX3" fmla="*/ 158 w 178753"/>
                  <a:gd name="connsiteY3" fmla="*/ 147641 h 168853"/>
                  <a:gd name="connsiteX0" fmla="*/ 193 w 178788"/>
                  <a:gd name="connsiteY0" fmla="*/ 173640 h 194852"/>
                  <a:gd name="connsiteX1" fmla="*/ 147831 w 178788"/>
                  <a:gd name="connsiteY1" fmla="*/ 26002 h 194852"/>
                  <a:gd name="connsiteX2" fmla="*/ 178788 w 178788"/>
                  <a:gd name="connsiteY2" fmla="*/ 178402 h 194852"/>
                  <a:gd name="connsiteX3" fmla="*/ 193 w 178788"/>
                  <a:gd name="connsiteY3" fmla="*/ 173640 h 194852"/>
                  <a:gd name="connsiteX0" fmla="*/ 26527 w 205122"/>
                  <a:gd name="connsiteY0" fmla="*/ 176639 h 197851"/>
                  <a:gd name="connsiteX1" fmla="*/ 174165 w 205122"/>
                  <a:gd name="connsiteY1" fmla="*/ 29001 h 197851"/>
                  <a:gd name="connsiteX2" fmla="*/ 205122 w 205122"/>
                  <a:gd name="connsiteY2" fmla="*/ 181401 h 197851"/>
                  <a:gd name="connsiteX3" fmla="*/ 26527 w 205122"/>
                  <a:gd name="connsiteY3" fmla="*/ 176639 h 197851"/>
                  <a:gd name="connsiteX0" fmla="*/ 26527 w 223518"/>
                  <a:gd name="connsiteY0" fmla="*/ 176639 h 197851"/>
                  <a:gd name="connsiteX1" fmla="*/ 174165 w 223518"/>
                  <a:gd name="connsiteY1" fmla="*/ 29001 h 197851"/>
                  <a:gd name="connsiteX2" fmla="*/ 205122 w 223518"/>
                  <a:gd name="connsiteY2" fmla="*/ 181401 h 197851"/>
                  <a:gd name="connsiteX3" fmla="*/ 26527 w 223518"/>
                  <a:gd name="connsiteY3" fmla="*/ 176639 h 197851"/>
                  <a:gd name="connsiteX0" fmla="*/ 24955 w 225179"/>
                  <a:gd name="connsiteY0" fmla="*/ 185175 h 206387"/>
                  <a:gd name="connsiteX1" fmla="*/ 189262 w 225179"/>
                  <a:gd name="connsiteY1" fmla="*/ 28012 h 206387"/>
                  <a:gd name="connsiteX2" fmla="*/ 203550 w 225179"/>
                  <a:gd name="connsiteY2" fmla="*/ 189937 h 206387"/>
                  <a:gd name="connsiteX3" fmla="*/ 24955 w 225179"/>
                  <a:gd name="connsiteY3" fmla="*/ 185175 h 206387"/>
                  <a:gd name="connsiteX0" fmla="*/ 24955 w 227156"/>
                  <a:gd name="connsiteY0" fmla="*/ 185175 h 206387"/>
                  <a:gd name="connsiteX1" fmla="*/ 189262 w 227156"/>
                  <a:gd name="connsiteY1" fmla="*/ 28012 h 206387"/>
                  <a:gd name="connsiteX2" fmla="*/ 203550 w 227156"/>
                  <a:gd name="connsiteY2" fmla="*/ 189937 h 206387"/>
                  <a:gd name="connsiteX3" fmla="*/ 24955 w 227156"/>
                  <a:gd name="connsiteY3" fmla="*/ 185175 h 206387"/>
                  <a:gd name="connsiteX0" fmla="*/ 24955 w 227156"/>
                  <a:gd name="connsiteY0" fmla="*/ 185175 h 206783"/>
                  <a:gd name="connsiteX1" fmla="*/ 189262 w 227156"/>
                  <a:gd name="connsiteY1" fmla="*/ 28012 h 206783"/>
                  <a:gd name="connsiteX2" fmla="*/ 203550 w 227156"/>
                  <a:gd name="connsiteY2" fmla="*/ 189937 h 206783"/>
                  <a:gd name="connsiteX3" fmla="*/ 24955 w 227156"/>
                  <a:gd name="connsiteY3" fmla="*/ 185175 h 206783"/>
                  <a:gd name="connsiteX0" fmla="*/ 24955 w 227947"/>
                  <a:gd name="connsiteY0" fmla="*/ 185175 h 206783"/>
                  <a:gd name="connsiteX1" fmla="*/ 189262 w 227947"/>
                  <a:gd name="connsiteY1" fmla="*/ 28012 h 206783"/>
                  <a:gd name="connsiteX2" fmla="*/ 203550 w 227947"/>
                  <a:gd name="connsiteY2" fmla="*/ 189937 h 206783"/>
                  <a:gd name="connsiteX3" fmla="*/ 24955 w 227947"/>
                  <a:gd name="connsiteY3" fmla="*/ 185175 h 206783"/>
                  <a:gd name="connsiteX0" fmla="*/ 19182 w 222174"/>
                  <a:gd name="connsiteY0" fmla="*/ 185175 h 206783"/>
                  <a:gd name="connsiteX1" fmla="*/ 183489 w 222174"/>
                  <a:gd name="connsiteY1" fmla="*/ 28012 h 206783"/>
                  <a:gd name="connsiteX2" fmla="*/ 197777 w 222174"/>
                  <a:gd name="connsiteY2" fmla="*/ 189937 h 206783"/>
                  <a:gd name="connsiteX3" fmla="*/ 19182 w 222174"/>
                  <a:gd name="connsiteY3" fmla="*/ 185175 h 206783"/>
                  <a:gd name="connsiteX0" fmla="*/ 19182 w 222174"/>
                  <a:gd name="connsiteY0" fmla="*/ 185175 h 206966"/>
                  <a:gd name="connsiteX1" fmla="*/ 183489 w 222174"/>
                  <a:gd name="connsiteY1" fmla="*/ 28012 h 206966"/>
                  <a:gd name="connsiteX2" fmla="*/ 197777 w 222174"/>
                  <a:gd name="connsiteY2" fmla="*/ 189937 h 206966"/>
                  <a:gd name="connsiteX3" fmla="*/ 19182 w 222174"/>
                  <a:gd name="connsiteY3" fmla="*/ 185175 h 206966"/>
                  <a:gd name="connsiteX0" fmla="*/ 19182 w 222174"/>
                  <a:gd name="connsiteY0" fmla="*/ 185175 h 207247"/>
                  <a:gd name="connsiteX1" fmla="*/ 183489 w 222174"/>
                  <a:gd name="connsiteY1" fmla="*/ 28012 h 207247"/>
                  <a:gd name="connsiteX2" fmla="*/ 197777 w 222174"/>
                  <a:gd name="connsiteY2" fmla="*/ 189937 h 207247"/>
                  <a:gd name="connsiteX3" fmla="*/ 19182 w 222174"/>
                  <a:gd name="connsiteY3" fmla="*/ 185175 h 207247"/>
                  <a:gd name="connsiteX0" fmla="*/ 19182 w 222174"/>
                  <a:gd name="connsiteY0" fmla="*/ 185175 h 207438"/>
                  <a:gd name="connsiteX1" fmla="*/ 183489 w 222174"/>
                  <a:gd name="connsiteY1" fmla="*/ 28012 h 207438"/>
                  <a:gd name="connsiteX2" fmla="*/ 197777 w 222174"/>
                  <a:gd name="connsiteY2" fmla="*/ 189937 h 207438"/>
                  <a:gd name="connsiteX3" fmla="*/ 19182 w 222174"/>
                  <a:gd name="connsiteY3" fmla="*/ 185175 h 207438"/>
                  <a:gd name="connsiteX0" fmla="*/ 19808 w 222800"/>
                  <a:gd name="connsiteY0" fmla="*/ 182657 h 204920"/>
                  <a:gd name="connsiteX1" fmla="*/ 184115 w 222800"/>
                  <a:gd name="connsiteY1" fmla="*/ 25494 h 204920"/>
                  <a:gd name="connsiteX2" fmla="*/ 198403 w 222800"/>
                  <a:gd name="connsiteY2" fmla="*/ 187419 h 204920"/>
                  <a:gd name="connsiteX3" fmla="*/ 19808 w 222800"/>
                  <a:gd name="connsiteY3" fmla="*/ 182657 h 204920"/>
                  <a:gd name="connsiteX0" fmla="*/ 19808 w 221327"/>
                  <a:gd name="connsiteY0" fmla="*/ 182657 h 204920"/>
                  <a:gd name="connsiteX1" fmla="*/ 184115 w 221327"/>
                  <a:gd name="connsiteY1" fmla="*/ 25494 h 204920"/>
                  <a:gd name="connsiteX2" fmla="*/ 198403 w 221327"/>
                  <a:gd name="connsiteY2" fmla="*/ 187419 h 204920"/>
                  <a:gd name="connsiteX3" fmla="*/ 19808 w 221327"/>
                  <a:gd name="connsiteY3" fmla="*/ 182657 h 204920"/>
                  <a:gd name="connsiteX0" fmla="*/ 20475 w 221994"/>
                  <a:gd name="connsiteY0" fmla="*/ 181372 h 203635"/>
                  <a:gd name="connsiteX1" fmla="*/ 184782 w 221994"/>
                  <a:gd name="connsiteY1" fmla="*/ 24209 h 203635"/>
                  <a:gd name="connsiteX2" fmla="*/ 199070 w 221994"/>
                  <a:gd name="connsiteY2" fmla="*/ 186134 h 203635"/>
                  <a:gd name="connsiteX3" fmla="*/ 20475 w 221994"/>
                  <a:gd name="connsiteY3" fmla="*/ 181372 h 203635"/>
                  <a:gd name="connsiteX0" fmla="*/ 21281 w 222800"/>
                  <a:gd name="connsiteY0" fmla="*/ 178423 h 200686"/>
                  <a:gd name="connsiteX1" fmla="*/ 185588 w 222800"/>
                  <a:gd name="connsiteY1" fmla="*/ 21260 h 200686"/>
                  <a:gd name="connsiteX2" fmla="*/ 199876 w 222800"/>
                  <a:gd name="connsiteY2" fmla="*/ 183185 h 200686"/>
                  <a:gd name="connsiteX3" fmla="*/ 21281 w 222800"/>
                  <a:gd name="connsiteY3" fmla="*/ 178423 h 200686"/>
                  <a:gd name="connsiteX0" fmla="*/ 21281 w 223238"/>
                  <a:gd name="connsiteY0" fmla="*/ 178423 h 200686"/>
                  <a:gd name="connsiteX1" fmla="*/ 185588 w 223238"/>
                  <a:gd name="connsiteY1" fmla="*/ 21260 h 200686"/>
                  <a:gd name="connsiteX2" fmla="*/ 199876 w 223238"/>
                  <a:gd name="connsiteY2" fmla="*/ 183185 h 200686"/>
                  <a:gd name="connsiteX3" fmla="*/ 21281 w 223238"/>
                  <a:gd name="connsiteY3" fmla="*/ 178423 h 200686"/>
                </a:gdLst>
                <a:ahLst/>
                <a:cxnLst>
                  <a:cxn ang="0">
                    <a:pos x="connsiteX0" y="connsiteY0"/>
                  </a:cxn>
                  <a:cxn ang="0">
                    <a:pos x="connsiteX1" y="connsiteY1"/>
                  </a:cxn>
                  <a:cxn ang="0">
                    <a:pos x="connsiteX2" y="connsiteY2"/>
                  </a:cxn>
                  <a:cxn ang="0">
                    <a:pos x="connsiteX3" y="connsiteY3"/>
                  </a:cxn>
                </a:cxnLst>
                <a:rect l="l" t="t" r="r" b="b"/>
                <a:pathLst>
                  <a:path w="223238" h="200686">
                    <a:moveTo>
                      <a:pt x="21281" y="178423"/>
                    </a:moveTo>
                    <a:cubicBezTo>
                      <a:pt x="-60075" y="149158"/>
                      <a:pt x="112956" y="-67638"/>
                      <a:pt x="185588" y="21260"/>
                    </a:cubicBezTo>
                    <a:cubicBezTo>
                      <a:pt x="190549" y="27405"/>
                      <a:pt x="257722" y="120483"/>
                      <a:pt x="199876" y="183185"/>
                    </a:cubicBezTo>
                    <a:cubicBezTo>
                      <a:pt x="162077" y="222973"/>
                      <a:pt x="26334" y="183137"/>
                      <a:pt x="21281" y="178423"/>
                    </a:cubicBezTo>
                    <a:close/>
                  </a:path>
                </a:pathLst>
              </a:custGeom>
              <a:gradFill>
                <a:gsLst>
                  <a:gs pos="0">
                    <a:schemeClr val="accent1"/>
                  </a:gs>
                  <a:gs pos="100000">
                    <a:schemeClr val="accent2"/>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7" name="TextBox 36">
                <a:extLst>
                  <a:ext uri="{FF2B5EF4-FFF2-40B4-BE49-F238E27FC236}">
                    <a16:creationId xmlns:a16="http://schemas.microsoft.com/office/drawing/2014/main" id="{A74E0253-AFB8-F68C-FA9A-7DCC0CE0067C}"/>
                  </a:ext>
                </a:extLst>
              </p:cNvPr>
              <p:cNvSpPr txBox="1"/>
              <p:nvPr/>
            </p:nvSpPr>
            <p:spPr>
              <a:xfrm>
                <a:off x="291152" y="1162490"/>
                <a:ext cx="357393" cy="261610"/>
              </a:xfrm>
              <a:prstGeom prst="rect">
                <a:avLst/>
              </a:prstGeom>
              <a:noFill/>
            </p:spPr>
            <p:txBody>
              <a:bodyPr wrap="square" rtlCol="0" anchor="ctr">
                <a:spAutoFit/>
              </a:bodyPr>
              <a:lstStyle/>
              <a:p>
                <a:pPr algn="ctr"/>
                <a:r>
                  <a:rPr lang="en-US" sz="1100" b="1" dirty="0">
                    <a:solidFill>
                      <a:schemeClr val="bg2"/>
                    </a:solidFill>
                    <a:latin typeface="Book Antiqua" panose="02040602050305030304" pitchFamily="18" charset="0"/>
                  </a:rPr>
                  <a:t>03</a:t>
                </a:r>
                <a:endParaRPr lang="en-IN" sz="1100" b="1" dirty="0">
                  <a:solidFill>
                    <a:schemeClr val="bg2"/>
                  </a:solidFill>
                  <a:latin typeface="Book Antiqua" panose="02040602050305030304" pitchFamily="18" charset="0"/>
                </a:endParaRPr>
              </a:p>
            </p:txBody>
          </p:sp>
        </p:grpSp>
        <p:grpSp>
          <p:nvGrpSpPr>
            <p:cNvPr id="9" name="Group 8">
              <a:extLst>
                <a:ext uri="{FF2B5EF4-FFF2-40B4-BE49-F238E27FC236}">
                  <a16:creationId xmlns:a16="http://schemas.microsoft.com/office/drawing/2014/main" id="{DD618A4D-2198-41F8-211C-144330B9BC71}"/>
                </a:ext>
              </a:extLst>
            </p:cNvPr>
            <p:cNvGrpSpPr/>
            <p:nvPr/>
          </p:nvGrpSpPr>
          <p:grpSpPr>
            <a:xfrm>
              <a:off x="373702" y="4829284"/>
              <a:ext cx="357393" cy="261610"/>
              <a:chOff x="291152" y="1162490"/>
              <a:chExt cx="357393" cy="261610"/>
            </a:xfrm>
          </p:grpSpPr>
          <p:sp>
            <p:nvSpPr>
              <p:cNvPr id="34" name="Rectangle 14">
                <a:extLst>
                  <a:ext uri="{FF2B5EF4-FFF2-40B4-BE49-F238E27FC236}">
                    <a16:creationId xmlns:a16="http://schemas.microsoft.com/office/drawing/2014/main" id="{209436CF-E39A-4AA5-8985-AC716700AA3B}"/>
                  </a:ext>
                </a:extLst>
              </p:cNvPr>
              <p:cNvSpPr/>
              <p:nvPr/>
            </p:nvSpPr>
            <p:spPr>
              <a:xfrm rot="1526620">
                <a:off x="327300" y="1165148"/>
                <a:ext cx="285096" cy="256294"/>
              </a:xfrm>
              <a:custGeom>
                <a:avLst/>
                <a:gdLst>
                  <a:gd name="connsiteX0" fmla="*/ 0 w 147638"/>
                  <a:gd name="connsiteY0" fmla="*/ 0 h 147638"/>
                  <a:gd name="connsiteX1" fmla="*/ 147638 w 147638"/>
                  <a:gd name="connsiteY1" fmla="*/ 0 h 147638"/>
                  <a:gd name="connsiteX2" fmla="*/ 147638 w 147638"/>
                  <a:gd name="connsiteY2" fmla="*/ 147638 h 147638"/>
                  <a:gd name="connsiteX3" fmla="*/ 0 w 147638"/>
                  <a:gd name="connsiteY3" fmla="*/ 147638 h 147638"/>
                  <a:gd name="connsiteX4" fmla="*/ 0 w 147638"/>
                  <a:gd name="connsiteY4" fmla="*/ 0 h 147638"/>
                  <a:gd name="connsiteX0" fmla="*/ 0 w 178595"/>
                  <a:gd name="connsiteY0" fmla="*/ 0 h 152400"/>
                  <a:gd name="connsiteX1" fmla="*/ 147638 w 178595"/>
                  <a:gd name="connsiteY1" fmla="*/ 0 h 152400"/>
                  <a:gd name="connsiteX2" fmla="*/ 178595 w 178595"/>
                  <a:gd name="connsiteY2" fmla="*/ 152400 h 152400"/>
                  <a:gd name="connsiteX3" fmla="*/ 0 w 178595"/>
                  <a:gd name="connsiteY3" fmla="*/ 147638 h 152400"/>
                  <a:gd name="connsiteX4" fmla="*/ 0 w 178595"/>
                  <a:gd name="connsiteY4" fmla="*/ 0 h 152400"/>
                  <a:gd name="connsiteX0" fmla="*/ 0 w 178595"/>
                  <a:gd name="connsiteY0" fmla="*/ 0 h 168850"/>
                  <a:gd name="connsiteX1" fmla="*/ 147638 w 178595"/>
                  <a:gd name="connsiteY1" fmla="*/ 0 h 168850"/>
                  <a:gd name="connsiteX2" fmla="*/ 178595 w 178595"/>
                  <a:gd name="connsiteY2" fmla="*/ 152400 h 168850"/>
                  <a:gd name="connsiteX3" fmla="*/ 0 w 178595"/>
                  <a:gd name="connsiteY3" fmla="*/ 147638 h 168850"/>
                  <a:gd name="connsiteX4" fmla="*/ 0 w 178595"/>
                  <a:gd name="connsiteY4" fmla="*/ 0 h 168850"/>
                  <a:gd name="connsiteX0" fmla="*/ 26458 w 205053"/>
                  <a:gd name="connsiteY0" fmla="*/ 0 h 168850"/>
                  <a:gd name="connsiteX1" fmla="*/ 174096 w 205053"/>
                  <a:gd name="connsiteY1" fmla="*/ 0 h 168850"/>
                  <a:gd name="connsiteX2" fmla="*/ 205053 w 205053"/>
                  <a:gd name="connsiteY2" fmla="*/ 152400 h 168850"/>
                  <a:gd name="connsiteX3" fmla="*/ 26458 w 205053"/>
                  <a:gd name="connsiteY3" fmla="*/ 147638 h 168850"/>
                  <a:gd name="connsiteX4" fmla="*/ 26458 w 205053"/>
                  <a:gd name="connsiteY4" fmla="*/ 0 h 168850"/>
                  <a:gd name="connsiteX0" fmla="*/ 158 w 178753"/>
                  <a:gd name="connsiteY0" fmla="*/ 147641 h 168853"/>
                  <a:gd name="connsiteX1" fmla="*/ 147796 w 178753"/>
                  <a:gd name="connsiteY1" fmla="*/ 3 h 168853"/>
                  <a:gd name="connsiteX2" fmla="*/ 178753 w 178753"/>
                  <a:gd name="connsiteY2" fmla="*/ 152403 h 168853"/>
                  <a:gd name="connsiteX3" fmla="*/ 158 w 178753"/>
                  <a:gd name="connsiteY3" fmla="*/ 147641 h 168853"/>
                  <a:gd name="connsiteX0" fmla="*/ 193 w 178788"/>
                  <a:gd name="connsiteY0" fmla="*/ 173640 h 194852"/>
                  <a:gd name="connsiteX1" fmla="*/ 147831 w 178788"/>
                  <a:gd name="connsiteY1" fmla="*/ 26002 h 194852"/>
                  <a:gd name="connsiteX2" fmla="*/ 178788 w 178788"/>
                  <a:gd name="connsiteY2" fmla="*/ 178402 h 194852"/>
                  <a:gd name="connsiteX3" fmla="*/ 193 w 178788"/>
                  <a:gd name="connsiteY3" fmla="*/ 173640 h 194852"/>
                  <a:gd name="connsiteX0" fmla="*/ 26527 w 205122"/>
                  <a:gd name="connsiteY0" fmla="*/ 176639 h 197851"/>
                  <a:gd name="connsiteX1" fmla="*/ 174165 w 205122"/>
                  <a:gd name="connsiteY1" fmla="*/ 29001 h 197851"/>
                  <a:gd name="connsiteX2" fmla="*/ 205122 w 205122"/>
                  <a:gd name="connsiteY2" fmla="*/ 181401 h 197851"/>
                  <a:gd name="connsiteX3" fmla="*/ 26527 w 205122"/>
                  <a:gd name="connsiteY3" fmla="*/ 176639 h 197851"/>
                  <a:gd name="connsiteX0" fmla="*/ 26527 w 223518"/>
                  <a:gd name="connsiteY0" fmla="*/ 176639 h 197851"/>
                  <a:gd name="connsiteX1" fmla="*/ 174165 w 223518"/>
                  <a:gd name="connsiteY1" fmla="*/ 29001 h 197851"/>
                  <a:gd name="connsiteX2" fmla="*/ 205122 w 223518"/>
                  <a:gd name="connsiteY2" fmla="*/ 181401 h 197851"/>
                  <a:gd name="connsiteX3" fmla="*/ 26527 w 223518"/>
                  <a:gd name="connsiteY3" fmla="*/ 176639 h 197851"/>
                  <a:gd name="connsiteX0" fmla="*/ 24955 w 225179"/>
                  <a:gd name="connsiteY0" fmla="*/ 185175 h 206387"/>
                  <a:gd name="connsiteX1" fmla="*/ 189262 w 225179"/>
                  <a:gd name="connsiteY1" fmla="*/ 28012 h 206387"/>
                  <a:gd name="connsiteX2" fmla="*/ 203550 w 225179"/>
                  <a:gd name="connsiteY2" fmla="*/ 189937 h 206387"/>
                  <a:gd name="connsiteX3" fmla="*/ 24955 w 225179"/>
                  <a:gd name="connsiteY3" fmla="*/ 185175 h 206387"/>
                  <a:gd name="connsiteX0" fmla="*/ 24955 w 227156"/>
                  <a:gd name="connsiteY0" fmla="*/ 185175 h 206387"/>
                  <a:gd name="connsiteX1" fmla="*/ 189262 w 227156"/>
                  <a:gd name="connsiteY1" fmla="*/ 28012 h 206387"/>
                  <a:gd name="connsiteX2" fmla="*/ 203550 w 227156"/>
                  <a:gd name="connsiteY2" fmla="*/ 189937 h 206387"/>
                  <a:gd name="connsiteX3" fmla="*/ 24955 w 227156"/>
                  <a:gd name="connsiteY3" fmla="*/ 185175 h 206387"/>
                  <a:gd name="connsiteX0" fmla="*/ 24955 w 227156"/>
                  <a:gd name="connsiteY0" fmla="*/ 185175 h 206783"/>
                  <a:gd name="connsiteX1" fmla="*/ 189262 w 227156"/>
                  <a:gd name="connsiteY1" fmla="*/ 28012 h 206783"/>
                  <a:gd name="connsiteX2" fmla="*/ 203550 w 227156"/>
                  <a:gd name="connsiteY2" fmla="*/ 189937 h 206783"/>
                  <a:gd name="connsiteX3" fmla="*/ 24955 w 227156"/>
                  <a:gd name="connsiteY3" fmla="*/ 185175 h 206783"/>
                  <a:gd name="connsiteX0" fmla="*/ 24955 w 227947"/>
                  <a:gd name="connsiteY0" fmla="*/ 185175 h 206783"/>
                  <a:gd name="connsiteX1" fmla="*/ 189262 w 227947"/>
                  <a:gd name="connsiteY1" fmla="*/ 28012 h 206783"/>
                  <a:gd name="connsiteX2" fmla="*/ 203550 w 227947"/>
                  <a:gd name="connsiteY2" fmla="*/ 189937 h 206783"/>
                  <a:gd name="connsiteX3" fmla="*/ 24955 w 227947"/>
                  <a:gd name="connsiteY3" fmla="*/ 185175 h 206783"/>
                  <a:gd name="connsiteX0" fmla="*/ 19182 w 222174"/>
                  <a:gd name="connsiteY0" fmla="*/ 185175 h 206783"/>
                  <a:gd name="connsiteX1" fmla="*/ 183489 w 222174"/>
                  <a:gd name="connsiteY1" fmla="*/ 28012 h 206783"/>
                  <a:gd name="connsiteX2" fmla="*/ 197777 w 222174"/>
                  <a:gd name="connsiteY2" fmla="*/ 189937 h 206783"/>
                  <a:gd name="connsiteX3" fmla="*/ 19182 w 222174"/>
                  <a:gd name="connsiteY3" fmla="*/ 185175 h 206783"/>
                  <a:gd name="connsiteX0" fmla="*/ 19182 w 222174"/>
                  <a:gd name="connsiteY0" fmla="*/ 185175 h 206966"/>
                  <a:gd name="connsiteX1" fmla="*/ 183489 w 222174"/>
                  <a:gd name="connsiteY1" fmla="*/ 28012 h 206966"/>
                  <a:gd name="connsiteX2" fmla="*/ 197777 w 222174"/>
                  <a:gd name="connsiteY2" fmla="*/ 189937 h 206966"/>
                  <a:gd name="connsiteX3" fmla="*/ 19182 w 222174"/>
                  <a:gd name="connsiteY3" fmla="*/ 185175 h 206966"/>
                  <a:gd name="connsiteX0" fmla="*/ 19182 w 222174"/>
                  <a:gd name="connsiteY0" fmla="*/ 185175 h 207247"/>
                  <a:gd name="connsiteX1" fmla="*/ 183489 w 222174"/>
                  <a:gd name="connsiteY1" fmla="*/ 28012 h 207247"/>
                  <a:gd name="connsiteX2" fmla="*/ 197777 w 222174"/>
                  <a:gd name="connsiteY2" fmla="*/ 189937 h 207247"/>
                  <a:gd name="connsiteX3" fmla="*/ 19182 w 222174"/>
                  <a:gd name="connsiteY3" fmla="*/ 185175 h 207247"/>
                  <a:gd name="connsiteX0" fmla="*/ 19182 w 222174"/>
                  <a:gd name="connsiteY0" fmla="*/ 185175 h 207438"/>
                  <a:gd name="connsiteX1" fmla="*/ 183489 w 222174"/>
                  <a:gd name="connsiteY1" fmla="*/ 28012 h 207438"/>
                  <a:gd name="connsiteX2" fmla="*/ 197777 w 222174"/>
                  <a:gd name="connsiteY2" fmla="*/ 189937 h 207438"/>
                  <a:gd name="connsiteX3" fmla="*/ 19182 w 222174"/>
                  <a:gd name="connsiteY3" fmla="*/ 185175 h 207438"/>
                  <a:gd name="connsiteX0" fmla="*/ 19808 w 222800"/>
                  <a:gd name="connsiteY0" fmla="*/ 182657 h 204920"/>
                  <a:gd name="connsiteX1" fmla="*/ 184115 w 222800"/>
                  <a:gd name="connsiteY1" fmla="*/ 25494 h 204920"/>
                  <a:gd name="connsiteX2" fmla="*/ 198403 w 222800"/>
                  <a:gd name="connsiteY2" fmla="*/ 187419 h 204920"/>
                  <a:gd name="connsiteX3" fmla="*/ 19808 w 222800"/>
                  <a:gd name="connsiteY3" fmla="*/ 182657 h 204920"/>
                  <a:gd name="connsiteX0" fmla="*/ 19808 w 221327"/>
                  <a:gd name="connsiteY0" fmla="*/ 182657 h 204920"/>
                  <a:gd name="connsiteX1" fmla="*/ 184115 w 221327"/>
                  <a:gd name="connsiteY1" fmla="*/ 25494 h 204920"/>
                  <a:gd name="connsiteX2" fmla="*/ 198403 w 221327"/>
                  <a:gd name="connsiteY2" fmla="*/ 187419 h 204920"/>
                  <a:gd name="connsiteX3" fmla="*/ 19808 w 221327"/>
                  <a:gd name="connsiteY3" fmla="*/ 182657 h 204920"/>
                  <a:gd name="connsiteX0" fmla="*/ 20475 w 221994"/>
                  <a:gd name="connsiteY0" fmla="*/ 181372 h 203635"/>
                  <a:gd name="connsiteX1" fmla="*/ 184782 w 221994"/>
                  <a:gd name="connsiteY1" fmla="*/ 24209 h 203635"/>
                  <a:gd name="connsiteX2" fmla="*/ 199070 w 221994"/>
                  <a:gd name="connsiteY2" fmla="*/ 186134 h 203635"/>
                  <a:gd name="connsiteX3" fmla="*/ 20475 w 221994"/>
                  <a:gd name="connsiteY3" fmla="*/ 181372 h 203635"/>
                  <a:gd name="connsiteX0" fmla="*/ 21281 w 222800"/>
                  <a:gd name="connsiteY0" fmla="*/ 178423 h 200686"/>
                  <a:gd name="connsiteX1" fmla="*/ 185588 w 222800"/>
                  <a:gd name="connsiteY1" fmla="*/ 21260 h 200686"/>
                  <a:gd name="connsiteX2" fmla="*/ 199876 w 222800"/>
                  <a:gd name="connsiteY2" fmla="*/ 183185 h 200686"/>
                  <a:gd name="connsiteX3" fmla="*/ 21281 w 222800"/>
                  <a:gd name="connsiteY3" fmla="*/ 178423 h 200686"/>
                  <a:gd name="connsiteX0" fmla="*/ 21281 w 223238"/>
                  <a:gd name="connsiteY0" fmla="*/ 178423 h 200686"/>
                  <a:gd name="connsiteX1" fmla="*/ 185588 w 223238"/>
                  <a:gd name="connsiteY1" fmla="*/ 21260 h 200686"/>
                  <a:gd name="connsiteX2" fmla="*/ 199876 w 223238"/>
                  <a:gd name="connsiteY2" fmla="*/ 183185 h 200686"/>
                  <a:gd name="connsiteX3" fmla="*/ 21281 w 223238"/>
                  <a:gd name="connsiteY3" fmla="*/ 178423 h 200686"/>
                </a:gdLst>
                <a:ahLst/>
                <a:cxnLst>
                  <a:cxn ang="0">
                    <a:pos x="connsiteX0" y="connsiteY0"/>
                  </a:cxn>
                  <a:cxn ang="0">
                    <a:pos x="connsiteX1" y="connsiteY1"/>
                  </a:cxn>
                  <a:cxn ang="0">
                    <a:pos x="connsiteX2" y="connsiteY2"/>
                  </a:cxn>
                  <a:cxn ang="0">
                    <a:pos x="connsiteX3" y="connsiteY3"/>
                  </a:cxn>
                </a:cxnLst>
                <a:rect l="l" t="t" r="r" b="b"/>
                <a:pathLst>
                  <a:path w="223238" h="200686">
                    <a:moveTo>
                      <a:pt x="21281" y="178423"/>
                    </a:moveTo>
                    <a:cubicBezTo>
                      <a:pt x="-60075" y="149158"/>
                      <a:pt x="112956" y="-67638"/>
                      <a:pt x="185588" y="21260"/>
                    </a:cubicBezTo>
                    <a:cubicBezTo>
                      <a:pt x="190549" y="27405"/>
                      <a:pt x="257722" y="120483"/>
                      <a:pt x="199876" y="183185"/>
                    </a:cubicBezTo>
                    <a:cubicBezTo>
                      <a:pt x="162077" y="222973"/>
                      <a:pt x="26334" y="183137"/>
                      <a:pt x="21281" y="178423"/>
                    </a:cubicBezTo>
                    <a:close/>
                  </a:path>
                </a:pathLst>
              </a:custGeom>
              <a:gradFill>
                <a:gsLst>
                  <a:gs pos="0">
                    <a:schemeClr val="accent1"/>
                  </a:gs>
                  <a:gs pos="100000">
                    <a:schemeClr val="accent2"/>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Box 34">
                <a:extLst>
                  <a:ext uri="{FF2B5EF4-FFF2-40B4-BE49-F238E27FC236}">
                    <a16:creationId xmlns:a16="http://schemas.microsoft.com/office/drawing/2014/main" id="{9DF9C721-7FB4-BE56-4788-583A5CA25FEB}"/>
                  </a:ext>
                </a:extLst>
              </p:cNvPr>
              <p:cNvSpPr txBox="1"/>
              <p:nvPr/>
            </p:nvSpPr>
            <p:spPr>
              <a:xfrm>
                <a:off x="291152" y="1162490"/>
                <a:ext cx="357393" cy="261610"/>
              </a:xfrm>
              <a:prstGeom prst="rect">
                <a:avLst/>
              </a:prstGeom>
              <a:noFill/>
            </p:spPr>
            <p:txBody>
              <a:bodyPr wrap="square" rtlCol="0" anchor="ctr">
                <a:spAutoFit/>
              </a:bodyPr>
              <a:lstStyle/>
              <a:p>
                <a:pPr algn="ctr"/>
                <a:r>
                  <a:rPr lang="en-US" sz="1100" b="1" dirty="0">
                    <a:solidFill>
                      <a:schemeClr val="bg2"/>
                    </a:solidFill>
                    <a:latin typeface="Book Antiqua" panose="02040602050305030304" pitchFamily="18" charset="0"/>
                  </a:rPr>
                  <a:t>04</a:t>
                </a:r>
                <a:endParaRPr lang="en-IN" sz="1100" b="1" dirty="0">
                  <a:solidFill>
                    <a:schemeClr val="bg2"/>
                  </a:solidFill>
                  <a:latin typeface="Book Antiqua" panose="02040602050305030304" pitchFamily="18" charset="0"/>
                </a:endParaRPr>
              </a:p>
            </p:txBody>
          </p:sp>
        </p:grpSp>
        <p:grpSp>
          <p:nvGrpSpPr>
            <p:cNvPr id="10" name="Group 9">
              <a:extLst>
                <a:ext uri="{FF2B5EF4-FFF2-40B4-BE49-F238E27FC236}">
                  <a16:creationId xmlns:a16="http://schemas.microsoft.com/office/drawing/2014/main" id="{415E346D-1AB7-1CEA-177D-52917431C828}"/>
                </a:ext>
              </a:extLst>
            </p:cNvPr>
            <p:cNvGrpSpPr/>
            <p:nvPr/>
          </p:nvGrpSpPr>
          <p:grpSpPr>
            <a:xfrm>
              <a:off x="373702" y="5655715"/>
              <a:ext cx="357393" cy="261610"/>
              <a:chOff x="291152" y="1162490"/>
              <a:chExt cx="357393" cy="261610"/>
            </a:xfrm>
          </p:grpSpPr>
          <p:sp>
            <p:nvSpPr>
              <p:cNvPr id="32" name="Rectangle 14">
                <a:extLst>
                  <a:ext uri="{FF2B5EF4-FFF2-40B4-BE49-F238E27FC236}">
                    <a16:creationId xmlns:a16="http://schemas.microsoft.com/office/drawing/2014/main" id="{4F12419D-148B-6B28-DD4A-57C279E54DA8}"/>
                  </a:ext>
                </a:extLst>
              </p:cNvPr>
              <p:cNvSpPr/>
              <p:nvPr/>
            </p:nvSpPr>
            <p:spPr>
              <a:xfrm rot="1526620">
                <a:off x="327300" y="1165148"/>
                <a:ext cx="285096" cy="256294"/>
              </a:xfrm>
              <a:custGeom>
                <a:avLst/>
                <a:gdLst>
                  <a:gd name="connsiteX0" fmla="*/ 0 w 147638"/>
                  <a:gd name="connsiteY0" fmla="*/ 0 h 147638"/>
                  <a:gd name="connsiteX1" fmla="*/ 147638 w 147638"/>
                  <a:gd name="connsiteY1" fmla="*/ 0 h 147638"/>
                  <a:gd name="connsiteX2" fmla="*/ 147638 w 147638"/>
                  <a:gd name="connsiteY2" fmla="*/ 147638 h 147638"/>
                  <a:gd name="connsiteX3" fmla="*/ 0 w 147638"/>
                  <a:gd name="connsiteY3" fmla="*/ 147638 h 147638"/>
                  <a:gd name="connsiteX4" fmla="*/ 0 w 147638"/>
                  <a:gd name="connsiteY4" fmla="*/ 0 h 147638"/>
                  <a:gd name="connsiteX0" fmla="*/ 0 w 178595"/>
                  <a:gd name="connsiteY0" fmla="*/ 0 h 152400"/>
                  <a:gd name="connsiteX1" fmla="*/ 147638 w 178595"/>
                  <a:gd name="connsiteY1" fmla="*/ 0 h 152400"/>
                  <a:gd name="connsiteX2" fmla="*/ 178595 w 178595"/>
                  <a:gd name="connsiteY2" fmla="*/ 152400 h 152400"/>
                  <a:gd name="connsiteX3" fmla="*/ 0 w 178595"/>
                  <a:gd name="connsiteY3" fmla="*/ 147638 h 152400"/>
                  <a:gd name="connsiteX4" fmla="*/ 0 w 178595"/>
                  <a:gd name="connsiteY4" fmla="*/ 0 h 152400"/>
                  <a:gd name="connsiteX0" fmla="*/ 0 w 178595"/>
                  <a:gd name="connsiteY0" fmla="*/ 0 h 168850"/>
                  <a:gd name="connsiteX1" fmla="*/ 147638 w 178595"/>
                  <a:gd name="connsiteY1" fmla="*/ 0 h 168850"/>
                  <a:gd name="connsiteX2" fmla="*/ 178595 w 178595"/>
                  <a:gd name="connsiteY2" fmla="*/ 152400 h 168850"/>
                  <a:gd name="connsiteX3" fmla="*/ 0 w 178595"/>
                  <a:gd name="connsiteY3" fmla="*/ 147638 h 168850"/>
                  <a:gd name="connsiteX4" fmla="*/ 0 w 178595"/>
                  <a:gd name="connsiteY4" fmla="*/ 0 h 168850"/>
                  <a:gd name="connsiteX0" fmla="*/ 26458 w 205053"/>
                  <a:gd name="connsiteY0" fmla="*/ 0 h 168850"/>
                  <a:gd name="connsiteX1" fmla="*/ 174096 w 205053"/>
                  <a:gd name="connsiteY1" fmla="*/ 0 h 168850"/>
                  <a:gd name="connsiteX2" fmla="*/ 205053 w 205053"/>
                  <a:gd name="connsiteY2" fmla="*/ 152400 h 168850"/>
                  <a:gd name="connsiteX3" fmla="*/ 26458 w 205053"/>
                  <a:gd name="connsiteY3" fmla="*/ 147638 h 168850"/>
                  <a:gd name="connsiteX4" fmla="*/ 26458 w 205053"/>
                  <a:gd name="connsiteY4" fmla="*/ 0 h 168850"/>
                  <a:gd name="connsiteX0" fmla="*/ 158 w 178753"/>
                  <a:gd name="connsiteY0" fmla="*/ 147641 h 168853"/>
                  <a:gd name="connsiteX1" fmla="*/ 147796 w 178753"/>
                  <a:gd name="connsiteY1" fmla="*/ 3 h 168853"/>
                  <a:gd name="connsiteX2" fmla="*/ 178753 w 178753"/>
                  <a:gd name="connsiteY2" fmla="*/ 152403 h 168853"/>
                  <a:gd name="connsiteX3" fmla="*/ 158 w 178753"/>
                  <a:gd name="connsiteY3" fmla="*/ 147641 h 168853"/>
                  <a:gd name="connsiteX0" fmla="*/ 193 w 178788"/>
                  <a:gd name="connsiteY0" fmla="*/ 173640 h 194852"/>
                  <a:gd name="connsiteX1" fmla="*/ 147831 w 178788"/>
                  <a:gd name="connsiteY1" fmla="*/ 26002 h 194852"/>
                  <a:gd name="connsiteX2" fmla="*/ 178788 w 178788"/>
                  <a:gd name="connsiteY2" fmla="*/ 178402 h 194852"/>
                  <a:gd name="connsiteX3" fmla="*/ 193 w 178788"/>
                  <a:gd name="connsiteY3" fmla="*/ 173640 h 194852"/>
                  <a:gd name="connsiteX0" fmla="*/ 26527 w 205122"/>
                  <a:gd name="connsiteY0" fmla="*/ 176639 h 197851"/>
                  <a:gd name="connsiteX1" fmla="*/ 174165 w 205122"/>
                  <a:gd name="connsiteY1" fmla="*/ 29001 h 197851"/>
                  <a:gd name="connsiteX2" fmla="*/ 205122 w 205122"/>
                  <a:gd name="connsiteY2" fmla="*/ 181401 h 197851"/>
                  <a:gd name="connsiteX3" fmla="*/ 26527 w 205122"/>
                  <a:gd name="connsiteY3" fmla="*/ 176639 h 197851"/>
                  <a:gd name="connsiteX0" fmla="*/ 26527 w 223518"/>
                  <a:gd name="connsiteY0" fmla="*/ 176639 h 197851"/>
                  <a:gd name="connsiteX1" fmla="*/ 174165 w 223518"/>
                  <a:gd name="connsiteY1" fmla="*/ 29001 h 197851"/>
                  <a:gd name="connsiteX2" fmla="*/ 205122 w 223518"/>
                  <a:gd name="connsiteY2" fmla="*/ 181401 h 197851"/>
                  <a:gd name="connsiteX3" fmla="*/ 26527 w 223518"/>
                  <a:gd name="connsiteY3" fmla="*/ 176639 h 197851"/>
                  <a:gd name="connsiteX0" fmla="*/ 24955 w 225179"/>
                  <a:gd name="connsiteY0" fmla="*/ 185175 h 206387"/>
                  <a:gd name="connsiteX1" fmla="*/ 189262 w 225179"/>
                  <a:gd name="connsiteY1" fmla="*/ 28012 h 206387"/>
                  <a:gd name="connsiteX2" fmla="*/ 203550 w 225179"/>
                  <a:gd name="connsiteY2" fmla="*/ 189937 h 206387"/>
                  <a:gd name="connsiteX3" fmla="*/ 24955 w 225179"/>
                  <a:gd name="connsiteY3" fmla="*/ 185175 h 206387"/>
                  <a:gd name="connsiteX0" fmla="*/ 24955 w 227156"/>
                  <a:gd name="connsiteY0" fmla="*/ 185175 h 206387"/>
                  <a:gd name="connsiteX1" fmla="*/ 189262 w 227156"/>
                  <a:gd name="connsiteY1" fmla="*/ 28012 h 206387"/>
                  <a:gd name="connsiteX2" fmla="*/ 203550 w 227156"/>
                  <a:gd name="connsiteY2" fmla="*/ 189937 h 206387"/>
                  <a:gd name="connsiteX3" fmla="*/ 24955 w 227156"/>
                  <a:gd name="connsiteY3" fmla="*/ 185175 h 206387"/>
                  <a:gd name="connsiteX0" fmla="*/ 24955 w 227156"/>
                  <a:gd name="connsiteY0" fmla="*/ 185175 h 206783"/>
                  <a:gd name="connsiteX1" fmla="*/ 189262 w 227156"/>
                  <a:gd name="connsiteY1" fmla="*/ 28012 h 206783"/>
                  <a:gd name="connsiteX2" fmla="*/ 203550 w 227156"/>
                  <a:gd name="connsiteY2" fmla="*/ 189937 h 206783"/>
                  <a:gd name="connsiteX3" fmla="*/ 24955 w 227156"/>
                  <a:gd name="connsiteY3" fmla="*/ 185175 h 206783"/>
                  <a:gd name="connsiteX0" fmla="*/ 24955 w 227947"/>
                  <a:gd name="connsiteY0" fmla="*/ 185175 h 206783"/>
                  <a:gd name="connsiteX1" fmla="*/ 189262 w 227947"/>
                  <a:gd name="connsiteY1" fmla="*/ 28012 h 206783"/>
                  <a:gd name="connsiteX2" fmla="*/ 203550 w 227947"/>
                  <a:gd name="connsiteY2" fmla="*/ 189937 h 206783"/>
                  <a:gd name="connsiteX3" fmla="*/ 24955 w 227947"/>
                  <a:gd name="connsiteY3" fmla="*/ 185175 h 206783"/>
                  <a:gd name="connsiteX0" fmla="*/ 19182 w 222174"/>
                  <a:gd name="connsiteY0" fmla="*/ 185175 h 206783"/>
                  <a:gd name="connsiteX1" fmla="*/ 183489 w 222174"/>
                  <a:gd name="connsiteY1" fmla="*/ 28012 h 206783"/>
                  <a:gd name="connsiteX2" fmla="*/ 197777 w 222174"/>
                  <a:gd name="connsiteY2" fmla="*/ 189937 h 206783"/>
                  <a:gd name="connsiteX3" fmla="*/ 19182 w 222174"/>
                  <a:gd name="connsiteY3" fmla="*/ 185175 h 206783"/>
                  <a:gd name="connsiteX0" fmla="*/ 19182 w 222174"/>
                  <a:gd name="connsiteY0" fmla="*/ 185175 h 206966"/>
                  <a:gd name="connsiteX1" fmla="*/ 183489 w 222174"/>
                  <a:gd name="connsiteY1" fmla="*/ 28012 h 206966"/>
                  <a:gd name="connsiteX2" fmla="*/ 197777 w 222174"/>
                  <a:gd name="connsiteY2" fmla="*/ 189937 h 206966"/>
                  <a:gd name="connsiteX3" fmla="*/ 19182 w 222174"/>
                  <a:gd name="connsiteY3" fmla="*/ 185175 h 206966"/>
                  <a:gd name="connsiteX0" fmla="*/ 19182 w 222174"/>
                  <a:gd name="connsiteY0" fmla="*/ 185175 h 207247"/>
                  <a:gd name="connsiteX1" fmla="*/ 183489 w 222174"/>
                  <a:gd name="connsiteY1" fmla="*/ 28012 h 207247"/>
                  <a:gd name="connsiteX2" fmla="*/ 197777 w 222174"/>
                  <a:gd name="connsiteY2" fmla="*/ 189937 h 207247"/>
                  <a:gd name="connsiteX3" fmla="*/ 19182 w 222174"/>
                  <a:gd name="connsiteY3" fmla="*/ 185175 h 207247"/>
                  <a:gd name="connsiteX0" fmla="*/ 19182 w 222174"/>
                  <a:gd name="connsiteY0" fmla="*/ 185175 h 207438"/>
                  <a:gd name="connsiteX1" fmla="*/ 183489 w 222174"/>
                  <a:gd name="connsiteY1" fmla="*/ 28012 h 207438"/>
                  <a:gd name="connsiteX2" fmla="*/ 197777 w 222174"/>
                  <a:gd name="connsiteY2" fmla="*/ 189937 h 207438"/>
                  <a:gd name="connsiteX3" fmla="*/ 19182 w 222174"/>
                  <a:gd name="connsiteY3" fmla="*/ 185175 h 207438"/>
                  <a:gd name="connsiteX0" fmla="*/ 19808 w 222800"/>
                  <a:gd name="connsiteY0" fmla="*/ 182657 h 204920"/>
                  <a:gd name="connsiteX1" fmla="*/ 184115 w 222800"/>
                  <a:gd name="connsiteY1" fmla="*/ 25494 h 204920"/>
                  <a:gd name="connsiteX2" fmla="*/ 198403 w 222800"/>
                  <a:gd name="connsiteY2" fmla="*/ 187419 h 204920"/>
                  <a:gd name="connsiteX3" fmla="*/ 19808 w 222800"/>
                  <a:gd name="connsiteY3" fmla="*/ 182657 h 204920"/>
                  <a:gd name="connsiteX0" fmla="*/ 19808 w 221327"/>
                  <a:gd name="connsiteY0" fmla="*/ 182657 h 204920"/>
                  <a:gd name="connsiteX1" fmla="*/ 184115 w 221327"/>
                  <a:gd name="connsiteY1" fmla="*/ 25494 h 204920"/>
                  <a:gd name="connsiteX2" fmla="*/ 198403 w 221327"/>
                  <a:gd name="connsiteY2" fmla="*/ 187419 h 204920"/>
                  <a:gd name="connsiteX3" fmla="*/ 19808 w 221327"/>
                  <a:gd name="connsiteY3" fmla="*/ 182657 h 204920"/>
                  <a:gd name="connsiteX0" fmla="*/ 20475 w 221994"/>
                  <a:gd name="connsiteY0" fmla="*/ 181372 h 203635"/>
                  <a:gd name="connsiteX1" fmla="*/ 184782 w 221994"/>
                  <a:gd name="connsiteY1" fmla="*/ 24209 h 203635"/>
                  <a:gd name="connsiteX2" fmla="*/ 199070 w 221994"/>
                  <a:gd name="connsiteY2" fmla="*/ 186134 h 203635"/>
                  <a:gd name="connsiteX3" fmla="*/ 20475 w 221994"/>
                  <a:gd name="connsiteY3" fmla="*/ 181372 h 203635"/>
                  <a:gd name="connsiteX0" fmla="*/ 21281 w 222800"/>
                  <a:gd name="connsiteY0" fmla="*/ 178423 h 200686"/>
                  <a:gd name="connsiteX1" fmla="*/ 185588 w 222800"/>
                  <a:gd name="connsiteY1" fmla="*/ 21260 h 200686"/>
                  <a:gd name="connsiteX2" fmla="*/ 199876 w 222800"/>
                  <a:gd name="connsiteY2" fmla="*/ 183185 h 200686"/>
                  <a:gd name="connsiteX3" fmla="*/ 21281 w 222800"/>
                  <a:gd name="connsiteY3" fmla="*/ 178423 h 200686"/>
                  <a:gd name="connsiteX0" fmla="*/ 21281 w 223238"/>
                  <a:gd name="connsiteY0" fmla="*/ 178423 h 200686"/>
                  <a:gd name="connsiteX1" fmla="*/ 185588 w 223238"/>
                  <a:gd name="connsiteY1" fmla="*/ 21260 h 200686"/>
                  <a:gd name="connsiteX2" fmla="*/ 199876 w 223238"/>
                  <a:gd name="connsiteY2" fmla="*/ 183185 h 200686"/>
                  <a:gd name="connsiteX3" fmla="*/ 21281 w 223238"/>
                  <a:gd name="connsiteY3" fmla="*/ 178423 h 200686"/>
                </a:gdLst>
                <a:ahLst/>
                <a:cxnLst>
                  <a:cxn ang="0">
                    <a:pos x="connsiteX0" y="connsiteY0"/>
                  </a:cxn>
                  <a:cxn ang="0">
                    <a:pos x="connsiteX1" y="connsiteY1"/>
                  </a:cxn>
                  <a:cxn ang="0">
                    <a:pos x="connsiteX2" y="connsiteY2"/>
                  </a:cxn>
                  <a:cxn ang="0">
                    <a:pos x="connsiteX3" y="connsiteY3"/>
                  </a:cxn>
                </a:cxnLst>
                <a:rect l="l" t="t" r="r" b="b"/>
                <a:pathLst>
                  <a:path w="223238" h="200686">
                    <a:moveTo>
                      <a:pt x="21281" y="178423"/>
                    </a:moveTo>
                    <a:cubicBezTo>
                      <a:pt x="-60075" y="149158"/>
                      <a:pt x="112956" y="-67638"/>
                      <a:pt x="185588" y="21260"/>
                    </a:cubicBezTo>
                    <a:cubicBezTo>
                      <a:pt x="190549" y="27405"/>
                      <a:pt x="257722" y="120483"/>
                      <a:pt x="199876" y="183185"/>
                    </a:cubicBezTo>
                    <a:cubicBezTo>
                      <a:pt x="162077" y="222973"/>
                      <a:pt x="26334" y="183137"/>
                      <a:pt x="21281" y="178423"/>
                    </a:cubicBezTo>
                    <a:close/>
                  </a:path>
                </a:pathLst>
              </a:custGeom>
              <a:gradFill>
                <a:gsLst>
                  <a:gs pos="0">
                    <a:schemeClr val="accent1"/>
                  </a:gs>
                  <a:gs pos="100000">
                    <a:schemeClr val="accent2"/>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Box 32">
                <a:extLst>
                  <a:ext uri="{FF2B5EF4-FFF2-40B4-BE49-F238E27FC236}">
                    <a16:creationId xmlns:a16="http://schemas.microsoft.com/office/drawing/2014/main" id="{E29DD500-2A51-9B8B-867C-11719EC16215}"/>
                  </a:ext>
                </a:extLst>
              </p:cNvPr>
              <p:cNvSpPr txBox="1"/>
              <p:nvPr/>
            </p:nvSpPr>
            <p:spPr>
              <a:xfrm>
                <a:off x="291152" y="1162490"/>
                <a:ext cx="357393" cy="261610"/>
              </a:xfrm>
              <a:prstGeom prst="rect">
                <a:avLst/>
              </a:prstGeom>
              <a:noFill/>
            </p:spPr>
            <p:txBody>
              <a:bodyPr wrap="square" rtlCol="0" anchor="ctr">
                <a:spAutoFit/>
              </a:bodyPr>
              <a:lstStyle/>
              <a:p>
                <a:pPr algn="ctr"/>
                <a:r>
                  <a:rPr lang="en-US" sz="1100" b="1" dirty="0">
                    <a:solidFill>
                      <a:schemeClr val="bg2"/>
                    </a:solidFill>
                    <a:latin typeface="Book Antiqua" panose="02040602050305030304" pitchFamily="18" charset="0"/>
                  </a:rPr>
                  <a:t>05</a:t>
                </a:r>
                <a:endParaRPr lang="en-IN" sz="1100" b="1" dirty="0">
                  <a:solidFill>
                    <a:schemeClr val="bg2"/>
                  </a:solidFill>
                  <a:latin typeface="Book Antiqua" panose="02040602050305030304" pitchFamily="18" charset="0"/>
                </a:endParaRPr>
              </a:p>
            </p:txBody>
          </p:sp>
        </p:grpSp>
        <p:grpSp>
          <p:nvGrpSpPr>
            <p:cNvPr id="11" name="Group 10">
              <a:extLst>
                <a:ext uri="{FF2B5EF4-FFF2-40B4-BE49-F238E27FC236}">
                  <a16:creationId xmlns:a16="http://schemas.microsoft.com/office/drawing/2014/main" id="{4BBC111C-2D75-6397-00D1-B08DD5EA112A}"/>
                </a:ext>
              </a:extLst>
            </p:cNvPr>
            <p:cNvGrpSpPr/>
            <p:nvPr/>
          </p:nvGrpSpPr>
          <p:grpSpPr>
            <a:xfrm>
              <a:off x="373702" y="6058354"/>
              <a:ext cx="357393" cy="261610"/>
              <a:chOff x="291152" y="1162490"/>
              <a:chExt cx="357393" cy="261610"/>
            </a:xfrm>
          </p:grpSpPr>
          <p:sp>
            <p:nvSpPr>
              <p:cNvPr id="30" name="Rectangle 14">
                <a:extLst>
                  <a:ext uri="{FF2B5EF4-FFF2-40B4-BE49-F238E27FC236}">
                    <a16:creationId xmlns:a16="http://schemas.microsoft.com/office/drawing/2014/main" id="{B71CC3F7-D947-D2C9-E0C1-5FF809EAA848}"/>
                  </a:ext>
                </a:extLst>
              </p:cNvPr>
              <p:cNvSpPr/>
              <p:nvPr/>
            </p:nvSpPr>
            <p:spPr>
              <a:xfrm rot="1526620">
                <a:off x="327300" y="1165148"/>
                <a:ext cx="285096" cy="256294"/>
              </a:xfrm>
              <a:custGeom>
                <a:avLst/>
                <a:gdLst>
                  <a:gd name="connsiteX0" fmla="*/ 0 w 147638"/>
                  <a:gd name="connsiteY0" fmla="*/ 0 h 147638"/>
                  <a:gd name="connsiteX1" fmla="*/ 147638 w 147638"/>
                  <a:gd name="connsiteY1" fmla="*/ 0 h 147638"/>
                  <a:gd name="connsiteX2" fmla="*/ 147638 w 147638"/>
                  <a:gd name="connsiteY2" fmla="*/ 147638 h 147638"/>
                  <a:gd name="connsiteX3" fmla="*/ 0 w 147638"/>
                  <a:gd name="connsiteY3" fmla="*/ 147638 h 147638"/>
                  <a:gd name="connsiteX4" fmla="*/ 0 w 147638"/>
                  <a:gd name="connsiteY4" fmla="*/ 0 h 147638"/>
                  <a:gd name="connsiteX0" fmla="*/ 0 w 178595"/>
                  <a:gd name="connsiteY0" fmla="*/ 0 h 152400"/>
                  <a:gd name="connsiteX1" fmla="*/ 147638 w 178595"/>
                  <a:gd name="connsiteY1" fmla="*/ 0 h 152400"/>
                  <a:gd name="connsiteX2" fmla="*/ 178595 w 178595"/>
                  <a:gd name="connsiteY2" fmla="*/ 152400 h 152400"/>
                  <a:gd name="connsiteX3" fmla="*/ 0 w 178595"/>
                  <a:gd name="connsiteY3" fmla="*/ 147638 h 152400"/>
                  <a:gd name="connsiteX4" fmla="*/ 0 w 178595"/>
                  <a:gd name="connsiteY4" fmla="*/ 0 h 152400"/>
                  <a:gd name="connsiteX0" fmla="*/ 0 w 178595"/>
                  <a:gd name="connsiteY0" fmla="*/ 0 h 168850"/>
                  <a:gd name="connsiteX1" fmla="*/ 147638 w 178595"/>
                  <a:gd name="connsiteY1" fmla="*/ 0 h 168850"/>
                  <a:gd name="connsiteX2" fmla="*/ 178595 w 178595"/>
                  <a:gd name="connsiteY2" fmla="*/ 152400 h 168850"/>
                  <a:gd name="connsiteX3" fmla="*/ 0 w 178595"/>
                  <a:gd name="connsiteY3" fmla="*/ 147638 h 168850"/>
                  <a:gd name="connsiteX4" fmla="*/ 0 w 178595"/>
                  <a:gd name="connsiteY4" fmla="*/ 0 h 168850"/>
                  <a:gd name="connsiteX0" fmla="*/ 26458 w 205053"/>
                  <a:gd name="connsiteY0" fmla="*/ 0 h 168850"/>
                  <a:gd name="connsiteX1" fmla="*/ 174096 w 205053"/>
                  <a:gd name="connsiteY1" fmla="*/ 0 h 168850"/>
                  <a:gd name="connsiteX2" fmla="*/ 205053 w 205053"/>
                  <a:gd name="connsiteY2" fmla="*/ 152400 h 168850"/>
                  <a:gd name="connsiteX3" fmla="*/ 26458 w 205053"/>
                  <a:gd name="connsiteY3" fmla="*/ 147638 h 168850"/>
                  <a:gd name="connsiteX4" fmla="*/ 26458 w 205053"/>
                  <a:gd name="connsiteY4" fmla="*/ 0 h 168850"/>
                  <a:gd name="connsiteX0" fmla="*/ 158 w 178753"/>
                  <a:gd name="connsiteY0" fmla="*/ 147641 h 168853"/>
                  <a:gd name="connsiteX1" fmla="*/ 147796 w 178753"/>
                  <a:gd name="connsiteY1" fmla="*/ 3 h 168853"/>
                  <a:gd name="connsiteX2" fmla="*/ 178753 w 178753"/>
                  <a:gd name="connsiteY2" fmla="*/ 152403 h 168853"/>
                  <a:gd name="connsiteX3" fmla="*/ 158 w 178753"/>
                  <a:gd name="connsiteY3" fmla="*/ 147641 h 168853"/>
                  <a:gd name="connsiteX0" fmla="*/ 193 w 178788"/>
                  <a:gd name="connsiteY0" fmla="*/ 173640 h 194852"/>
                  <a:gd name="connsiteX1" fmla="*/ 147831 w 178788"/>
                  <a:gd name="connsiteY1" fmla="*/ 26002 h 194852"/>
                  <a:gd name="connsiteX2" fmla="*/ 178788 w 178788"/>
                  <a:gd name="connsiteY2" fmla="*/ 178402 h 194852"/>
                  <a:gd name="connsiteX3" fmla="*/ 193 w 178788"/>
                  <a:gd name="connsiteY3" fmla="*/ 173640 h 194852"/>
                  <a:gd name="connsiteX0" fmla="*/ 26527 w 205122"/>
                  <a:gd name="connsiteY0" fmla="*/ 176639 h 197851"/>
                  <a:gd name="connsiteX1" fmla="*/ 174165 w 205122"/>
                  <a:gd name="connsiteY1" fmla="*/ 29001 h 197851"/>
                  <a:gd name="connsiteX2" fmla="*/ 205122 w 205122"/>
                  <a:gd name="connsiteY2" fmla="*/ 181401 h 197851"/>
                  <a:gd name="connsiteX3" fmla="*/ 26527 w 205122"/>
                  <a:gd name="connsiteY3" fmla="*/ 176639 h 197851"/>
                  <a:gd name="connsiteX0" fmla="*/ 26527 w 223518"/>
                  <a:gd name="connsiteY0" fmla="*/ 176639 h 197851"/>
                  <a:gd name="connsiteX1" fmla="*/ 174165 w 223518"/>
                  <a:gd name="connsiteY1" fmla="*/ 29001 h 197851"/>
                  <a:gd name="connsiteX2" fmla="*/ 205122 w 223518"/>
                  <a:gd name="connsiteY2" fmla="*/ 181401 h 197851"/>
                  <a:gd name="connsiteX3" fmla="*/ 26527 w 223518"/>
                  <a:gd name="connsiteY3" fmla="*/ 176639 h 197851"/>
                  <a:gd name="connsiteX0" fmla="*/ 24955 w 225179"/>
                  <a:gd name="connsiteY0" fmla="*/ 185175 h 206387"/>
                  <a:gd name="connsiteX1" fmla="*/ 189262 w 225179"/>
                  <a:gd name="connsiteY1" fmla="*/ 28012 h 206387"/>
                  <a:gd name="connsiteX2" fmla="*/ 203550 w 225179"/>
                  <a:gd name="connsiteY2" fmla="*/ 189937 h 206387"/>
                  <a:gd name="connsiteX3" fmla="*/ 24955 w 225179"/>
                  <a:gd name="connsiteY3" fmla="*/ 185175 h 206387"/>
                  <a:gd name="connsiteX0" fmla="*/ 24955 w 227156"/>
                  <a:gd name="connsiteY0" fmla="*/ 185175 h 206387"/>
                  <a:gd name="connsiteX1" fmla="*/ 189262 w 227156"/>
                  <a:gd name="connsiteY1" fmla="*/ 28012 h 206387"/>
                  <a:gd name="connsiteX2" fmla="*/ 203550 w 227156"/>
                  <a:gd name="connsiteY2" fmla="*/ 189937 h 206387"/>
                  <a:gd name="connsiteX3" fmla="*/ 24955 w 227156"/>
                  <a:gd name="connsiteY3" fmla="*/ 185175 h 206387"/>
                  <a:gd name="connsiteX0" fmla="*/ 24955 w 227156"/>
                  <a:gd name="connsiteY0" fmla="*/ 185175 h 206783"/>
                  <a:gd name="connsiteX1" fmla="*/ 189262 w 227156"/>
                  <a:gd name="connsiteY1" fmla="*/ 28012 h 206783"/>
                  <a:gd name="connsiteX2" fmla="*/ 203550 w 227156"/>
                  <a:gd name="connsiteY2" fmla="*/ 189937 h 206783"/>
                  <a:gd name="connsiteX3" fmla="*/ 24955 w 227156"/>
                  <a:gd name="connsiteY3" fmla="*/ 185175 h 206783"/>
                  <a:gd name="connsiteX0" fmla="*/ 24955 w 227947"/>
                  <a:gd name="connsiteY0" fmla="*/ 185175 h 206783"/>
                  <a:gd name="connsiteX1" fmla="*/ 189262 w 227947"/>
                  <a:gd name="connsiteY1" fmla="*/ 28012 h 206783"/>
                  <a:gd name="connsiteX2" fmla="*/ 203550 w 227947"/>
                  <a:gd name="connsiteY2" fmla="*/ 189937 h 206783"/>
                  <a:gd name="connsiteX3" fmla="*/ 24955 w 227947"/>
                  <a:gd name="connsiteY3" fmla="*/ 185175 h 206783"/>
                  <a:gd name="connsiteX0" fmla="*/ 19182 w 222174"/>
                  <a:gd name="connsiteY0" fmla="*/ 185175 h 206783"/>
                  <a:gd name="connsiteX1" fmla="*/ 183489 w 222174"/>
                  <a:gd name="connsiteY1" fmla="*/ 28012 h 206783"/>
                  <a:gd name="connsiteX2" fmla="*/ 197777 w 222174"/>
                  <a:gd name="connsiteY2" fmla="*/ 189937 h 206783"/>
                  <a:gd name="connsiteX3" fmla="*/ 19182 w 222174"/>
                  <a:gd name="connsiteY3" fmla="*/ 185175 h 206783"/>
                  <a:gd name="connsiteX0" fmla="*/ 19182 w 222174"/>
                  <a:gd name="connsiteY0" fmla="*/ 185175 h 206966"/>
                  <a:gd name="connsiteX1" fmla="*/ 183489 w 222174"/>
                  <a:gd name="connsiteY1" fmla="*/ 28012 h 206966"/>
                  <a:gd name="connsiteX2" fmla="*/ 197777 w 222174"/>
                  <a:gd name="connsiteY2" fmla="*/ 189937 h 206966"/>
                  <a:gd name="connsiteX3" fmla="*/ 19182 w 222174"/>
                  <a:gd name="connsiteY3" fmla="*/ 185175 h 206966"/>
                  <a:gd name="connsiteX0" fmla="*/ 19182 w 222174"/>
                  <a:gd name="connsiteY0" fmla="*/ 185175 h 207247"/>
                  <a:gd name="connsiteX1" fmla="*/ 183489 w 222174"/>
                  <a:gd name="connsiteY1" fmla="*/ 28012 h 207247"/>
                  <a:gd name="connsiteX2" fmla="*/ 197777 w 222174"/>
                  <a:gd name="connsiteY2" fmla="*/ 189937 h 207247"/>
                  <a:gd name="connsiteX3" fmla="*/ 19182 w 222174"/>
                  <a:gd name="connsiteY3" fmla="*/ 185175 h 207247"/>
                  <a:gd name="connsiteX0" fmla="*/ 19182 w 222174"/>
                  <a:gd name="connsiteY0" fmla="*/ 185175 h 207438"/>
                  <a:gd name="connsiteX1" fmla="*/ 183489 w 222174"/>
                  <a:gd name="connsiteY1" fmla="*/ 28012 h 207438"/>
                  <a:gd name="connsiteX2" fmla="*/ 197777 w 222174"/>
                  <a:gd name="connsiteY2" fmla="*/ 189937 h 207438"/>
                  <a:gd name="connsiteX3" fmla="*/ 19182 w 222174"/>
                  <a:gd name="connsiteY3" fmla="*/ 185175 h 207438"/>
                  <a:gd name="connsiteX0" fmla="*/ 19808 w 222800"/>
                  <a:gd name="connsiteY0" fmla="*/ 182657 h 204920"/>
                  <a:gd name="connsiteX1" fmla="*/ 184115 w 222800"/>
                  <a:gd name="connsiteY1" fmla="*/ 25494 h 204920"/>
                  <a:gd name="connsiteX2" fmla="*/ 198403 w 222800"/>
                  <a:gd name="connsiteY2" fmla="*/ 187419 h 204920"/>
                  <a:gd name="connsiteX3" fmla="*/ 19808 w 222800"/>
                  <a:gd name="connsiteY3" fmla="*/ 182657 h 204920"/>
                  <a:gd name="connsiteX0" fmla="*/ 19808 w 221327"/>
                  <a:gd name="connsiteY0" fmla="*/ 182657 h 204920"/>
                  <a:gd name="connsiteX1" fmla="*/ 184115 w 221327"/>
                  <a:gd name="connsiteY1" fmla="*/ 25494 h 204920"/>
                  <a:gd name="connsiteX2" fmla="*/ 198403 w 221327"/>
                  <a:gd name="connsiteY2" fmla="*/ 187419 h 204920"/>
                  <a:gd name="connsiteX3" fmla="*/ 19808 w 221327"/>
                  <a:gd name="connsiteY3" fmla="*/ 182657 h 204920"/>
                  <a:gd name="connsiteX0" fmla="*/ 20475 w 221994"/>
                  <a:gd name="connsiteY0" fmla="*/ 181372 h 203635"/>
                  <a:gd name="connsiteX1" fmla="*/ 184782 w 221994"/>
                  <a:gd name="connsiteY1" fmla="*/ 24209 h 203635"/>
                  <a:gd name="connsiteX2" fmla="*/ 199070 w 221994"/>
                  <a:gd name="connsiteY2" fmla="*/ 186134 h 203635"/>
                  <a:gd name="connsiteX3" fmla="*/ 20475 w 221994"/>
                  <a:gd name="connsiteY3" fmla="*/ 181372 h 203635"/>
                  <a:gd name="connsiteX0" fmla="*/ 21281 w 222800"/>
                  <a:gd name="connsiteY0" fmla="*/ 178423 h 200686"/>
                  <a:gd name="connsiteX1" fmla="*/ 185588 w 222800"/>
                  <a:gd name="connsiteY1" fmla="*/ 21260 h 200686"/>
                  <a:gd name="connsiteX2" fmla="*/ 199876 w 222800"/>
                  <a:gd name="connsiteY2" fmla="*/ 183185 h 200686"/>
                  <a:gd name="connsiteX3" fmla="*/ 21281 w 222800"/>
                  <a:gd name="connsiteY3" fmla="*/ 178423 h 200686"/>
                  <a:gd name="connsiteX0" fmla="*/ 21281 w 223238"/>
                  <a:gd name="connsiteY0" fmla="*/ 178423 h 200686"/>
                  <a:gd name="connsiteX1" fmla="*/ 185588 w 223238"/>
                  <a:gd name="connsiteY1" fmla="*/ 21260 h 200686"/>
                  <a:gd name="connsiteX2" fmla="*/ 199876 w 223238"/>
                  <a:gd name="connsiteY2" fmla="*/ 183185 h 200686"/>
                  <a:gd name="connsiteX3" fmla="*/ 21281 w 223238"/>
                  <a:gd name="connsiteY3" fmla="*/ 178423 h 200686"/>
                </a:gdLst>
                <a:ahLst/>
                <a:cxnLst>
                  <a:cxn ang="0">
                    <a:pos x="connsiteX0" y="connsiteY0"/>
                  </a:cxn>
                  <a:cxn ang="0">
                    <a:pos x="connsiteX1" y="connsiteY1"/>
                  </a:cxn>
                  <a:cxn ang="0">
                    <a:pos x="connsiteX2" y="connsiteY2"/>
                  </a:cxn>
                  <a:cxn ang="0">
                    <a:pos x="connsiteX3" y="connsiteY3"/>
                  </a:cxn>
                </a:cxnLst>
                <a:rect l="l" t="t" r="r" b="b"/>
                <a:pathLst>
                  <a:path w="223238" h="200686">
                    <a:moveTo>
                      <a:pt x="21281" y="178423"/>
                    </a:moveTo>
                    <a:cubicBezTo>
                      <a:pt x="-60075" y="149158"/>
                      <a:pt x="112956" y="-67638"/>
                      <a:pt x="185588" y="21260"/>
                    </a:cubicBezTo>
                    <a:cubicBezTo>
                      <a:pt x="190549" y="27405"/>
                      <a:pt x="257722" y="120483"/>
                      <a:pt x="199876" y="183185"/>
                    </a:cubicBezTo>
                    <a:cubicBezTo>
                      <a:pt x="162077" y="222973"/>
                      <a:pt x="26334" y="183137"/>
                      <a:pt x="21281" y="178423"/>
                    </a:cubicBezTo>
                    <a:close/>
                  </a:path>
                </a:pathLst>
              </a:custGeom>
              <a:gradFill>
                <a:gsLst>
                  <a:gs pos="0">
                    <a:schemeClr val="accent1"/>
                  </a:gs>
                  <a:gs pos="100000">
                    <a:schemeClr val="accent2"/>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TextBox 30">
                <a:extLst>
                  <a:ext uri="{FF2B5EF4-FFF2-40B4-BE49-F238E27FC236}">
                    <a16:creationId xmlns:a16="http://schemas.microsoft.com/office/drawing/2014/main" id="{0D2C7D05-E8F2-3E7B-F70C-427ECD9F88D3}"/>
                  </a:ext>
                </a:extLst>
              </p:cNvPr>
              <p:cNvSpPr txBox="1"/>
              <p:nvPr/>
            </p:nvSpPr>
            <p:spPr>
              <a:xfrm>
                <a:off x="291152" y="1162490"/>
                <a:ext cx="357393" cy="261610"/>
              </a:xfrm>
              <a:prstGeom prst="rect">
                <a:avLst/>
              </a:prstGeom>
              <a:noFill/>
            </p:spPr>
            <p:txBody>
              <a:bodyPr wrap="square" rtlCol="0" anchor="ctr">
                <a:spAutoFit/>
              </a:bodyPr>
              <a:lstStyle/>
              <a:p>
                <a:pPr algn="ctr"/>
                <a:r>
                  <a:rPr lang="en-US" sz="1100" b="1" dirty="0">
                    <a:solidFill>
                      <a:schemeClr val="bg2"/>
                    </a:solidFill>
                    <a:latin typeface="Book Antiqua" panose="02040602050305030304" pitchFamily="18" charset="0"/>
                  </a:rPr>
                  <a:t>06</a:t>
                </a:r>
                <a:endParaRPr lang="en-IN" sz="1100" b="1" dirty="0">
                  <a:solidFill>
                    <a:schemeClr val="bg2"/>
                  </a:solidFill>
                  <a:latin typeface="Book Antiqua" panose="02040602050305030304" pitchFamily="18" charset="0"/>
                </a:endParaRPr>
              </a:p>
            </p:txBody>
          </p:sp>
        </p:grpSp>
        <p:grpSp>
          <p:nvGrpSpPr>
            <p:cNvPr id="12" name="Group 11">
              <a:extLst>
                <a:ext uri="{FF2B5EF4-FFF2-40B4-BE49-F238E27FC236}">
                  <a16:creationId xmlns:a16="http://schemas.microsoft.com/office/drawing/2014/main" id="{99887FCB-CD06-7756-F9FB-D7C001A48D1A}"/>
                </a:ext>
              </a:extLst>
            </p:cNvPr>
            <p:cNvGrpSpPr/>
            <p:nvPr/>
          </p:nvGrpSpPr>
          <p:grpSpPr>
            <a:xfrm>
              <a:off x="6306467" y="1156140"/>
              <a:ext cx="357393" cy="261610"/>
              <a:chOff x="291152" y="1162490"/>
              <a:chExt cx="357393" cy="261610"/>
            </a:xfrm>
          </p:grpSpPr>
          <p:sp>
            <p:nvSpPr>
              <p:cNvPr id="28" name="Rectangle 14">
                <a:extLst>
                  <a:ext uri="{FF2B5EF4-FFF2-40B4-BE49-F238E27FC236}">
                    <a16:creationId xmlns:a16="http://schemas.microsoft.com/office/drawing/2014/main" id="{EC69F372-9AC6-0889-E6A5-D257209A87C1}"/>
                  </a:ext>
                </a:extLst>
              </p:cNvPr>
              <p:cNvSpPr/>
              <p:nvPr/>
            </p:nvSpPr>
            <p:spPr>
              <a:xfrm rot="1526620">
                <a:off x="327300" y="1165148"/>
                <a:ext cx="285096" cy="256294"/>
              </a:xfrm>
              <a:custGeom>
                <a:avLst/>
                <a:gdLst>
                  <a:gd name="connsiteX0" fmla="*/ 0 w 147638"/>
                  <a:gd name="connsiteY0" fmla="*/ 0 h 147638"/>
                  <a:gd name="connsiteX1" fmla="*/ 147638 w 147638"/>
                  <a:gd name="connsiteY1" fmla="*/ 0 h 147638"/>
                  <a:gd name="connsiteX2" fmla="*/ 147638 w 147638"/>
                  <a:gd name="connsiteY2" fmla="*/ 147638 h 147638"/>
                  <a:gd name="connsiteX3" fmla="*/ 0 w 147638"/>
                  <a:gd name="connsiteY3" fmla="*/ 147638 h 147638"/>
                  <a:gd name="connsiteX4" fmla="*/ 0 w 147638"/>
                  <a:gd name="connsiteY4" fmla="*/ 0 h 147638"/>
                  <a:gd name="connsiteX0" fmla="*/ 0 w 178595"/>
                  <a:gd name="connsiteY0" fmla="*/ 0 h 152400"/>
                  <a:gd name="connsiteX1" fmla="*/ 147638 w 178595"/>
                  <a:gd name="connsiteY1" fmla="*/ 0 h 152400"/>
                  <a:gd name="connsiteX2" fmla="*/ 178595 w 178595"/>
                  <a:gd name="connsiteY2" fmla="*/ 152400 h 152400"/>
                  <a:gd name="connsiteX3" fmla="*/ 0 w 178595"/>
                  <a:gd name="connsiteY3" fmla="*/ 147638 h 152400"/>
                  <a:gd name="connsiteX4" fmla="*/ 0 w 178595"/>
                  <a:gd name="connsiteY4" fmla="*/ 0 h 152400"/>
                  <a:gd name="connsiteX0" fmla="*/ 0 w 178595"/>
                  <a:gd name="connsiteY0" fmla="*/ 0 h 168850"/>
                  <a:gd name="connsiteX1" fmla="*/ 147638 w 178595"/>
                  <a:gd name="connsiteY1" fmla="*/ 0 h 168850"/>
                  <a:gd name="connsiteX2" fmla="*/ 178595 w 178595"/>
                  <a:gd name="connsiteY2" fmla="*/ 152400 h 168850"/>
                  <a:gd name="connsiteX3" fmla="*/ 0 w 178595"/>
                  <a:gd name="connsiteY3" fmla="*/ 147638 h 168850"/>
                  <a:gd name="connsiteX4" fmla="*/ 0 w 178595"/>
                  <a:gd name="connsiteY4" fmla="*/ 0 h 168850"/>
                  <a:gd name="connsiteX0" fmla="*/ 26458 w 205053"/>
                  <a:gd name="connsiteY0" fmla="*/ 0 h 168850"/>
                  <a:gd name="connsiteX1" fmla="*/ 174096 w 205053"/>
                  <a:gd name="connsiteY1" fmla="*/ 0 h 168850"/>
                  <a:gd name="connsiteX2" fmla="*/ 205053 w 205053"/>
                  <a:gd name="connsiteY2" fmla="*/ 152400 h 168850"/>
                  <a:gd name="connsiteX3" fmla="*/ 26458 w 205053"/>
                  <a:gd name="connsiteY3" fmla="*/ 147638 h 168850"/>
                  <a:gd name="connsiteX4" fmla="*/ 26458 w 205053"/>
                  <a:gd name="connsiteY4" fmla="*/ 0 h 168850"/>
                  <a:gd name="connsiteX0" fmla="*/ 158 w 178753"/>
                  <a:gd name="connsiteY0" fmla="*/ 147641 h 168853"/>
                  <a:gd name="connsiteX1" fmla="*/ 147796 w 178753"/>
                  <a:gd name="connsiteY1" fmla="*/ 3 h 168853"/>
                  <a:gd name="connsiteX2" fmla="*/ 178753 w 178753"/>
                  <a:gd name="connsiteY2" fmla="*/ 152403 h 168853"/>
                  <a:gd name="connsiteX3" fmla="*/ 158 w 178753"/>
                  <a:gd name="connsiteY3" fmla="*/ 147641 h 168853"/>
                  <a:gd name="connsiteX0" fmla="*/ 193 w 178788"/>
                  <a:gd name="connsiteY0" fmla="*/ 173640 h 194852"/>
                  <a:gd name="connsiteX1" fmla="*/ 147831 w 178788"/>
                  <a:gd name="connsiteY1" fmla="*/ 26002 h 194852"/>
                  <a:gd name="connsiteX2" fmla="*/ 178788 w 178788"/>
                  <a:gd name="connsiteY2" fmla="*/ 178402 h 194852"/>
                  <a:gd name="connsiteX3" fmla="*/ 193 w 178788"/>
                  <a:gd name="connsiteY3" fmla="*/ 173640 h 194852"/>
                  <a:gd name="connsiteX0" fmla="*/ 26527 w 205122"/>
                  <a:gd name="connsiteY0" fmla="*/ 176639 h 197851"/>
                  <a:gd name="connsiteX1" fmla="*/ 174165 w 205122"/>
                  <a:gd name="connsiteY1" fmla="*/ 29001 h 197851"/>
                  <a:gd name="connsiteX2" fmla="*/ 205122 w 205122"/>
                  <a:gd name="connsiteY2" fmla="*/ 181401 h 197851"/>
                  <a:gd name="connsiteX3" fmla="*/ 26527 w 205122"/>
                  <a:gd name="connsiteY3" fmla="*/ 176639 h 197851"/>
                  <a:gd name="connsiteX0" fmla="*/ 26527 w 223518"/>
                  <a:gd name="connsiteY0" fmla="*/ 176639 h 197851"/>
                  <a:gd name="connsiteX1" fmla="*/ 174165 w 223518"/>
                  <a:gd name="connsiteY1" fmla="*/ 29001 h 197851"/>
                  <a:gd name="connsiteX2" fmla="*/ 205122 w 223518"/>
                  <a:gd name="connsiteY2" fmla="*/ 181401 h 197851"/>
                  <a:gd name="connsiteX3" fmla="*/ 26527 w 223518"/>
                  <a:gd name="connsiteY3" fmla="*/ 176639 h 197851"/>
                  <a:gd name="connsiteX0" fmla="*/ 24955 w 225179"/>
                  <a:gd name="connsiteY0" fmla="*/ 185175 h 206387"/>
                  <a:gd name="connsiteX1" fmla="*/ 189262 w 225179"/>
                  <a:gd name="connsiteY1" fmla="*/ 28012 h 206387"/>
                  <a:gd name="connsiteX2" fmla="*/ 203550 w 225179"/>
                  <a:gd name="connsiteY2" fmla="*/ 189937 h 206387"/>
                  <a:gd name="connsiteX3" fmla="*/ 24955 w 225179"/>
                  <a:gd name="connsiteY3" fmla="*/ 185175 h 206387"/>
                  <a:gd name="connsiteX0" fmla="*/ 24955 w 227156"/>
                  <a:gd name="connsiteY0" fmla="*/ 185175 h 206387"/>
                  <a:gd name="connsiteX1" fmla="*/ 189262 w 227156"/>
                  <a:gd name="connsiteY1" fmla="*/ 28012 h 206387"/>
                  <a:gd name="connsiteX2" fmla="*/ 203550 w 227156"/>
                  <a:gd name="connsiteY2" fmla="*/ 189937 h 206387"/>
                  <a:gd name="connsiteX3" fmla="*/ 24955 w 227156"/>
                  <a:gd name="connsiteY3" fmla="*/ 185175 h 206387"/>
                  <a:gd name="connsiteX0" fmla="*/ 24955 w 227156"/>
                  <a:gd name="connsiteY0" fmla="*/ 185175 h 206783"/>
                  <a:gd name="connsiteX1" fmla="*/ 189262 w 227156"/>
                  <a:gd name="connsiteY1" fmla="*/ 28012 h 206783"/>
                  <a:gd name="connsiteX2" fmla="*/ 203550 w 227156"/>
                  <a:gd name="connsiteY2" fmla="*/ 189937 h 206783"/>
                  <a:gd name="connsiteX3" fmla="*/ 24955 w 227156"/>
                  <a:gd name="connsiteY3" fmla="*/ 185175 h 206783"/>
                  <a:gd name="connsiteX0" fmla="*/ 24955 w 227947"/>
                  <a:gd name="connsiteY0" fmla="*/ 185175 h 206783"/>
                  <a:gd name="connsiteX1" fmla="*/ 189262 w 227947"/>
                  <a:gd name="connsiteY1" fmla="*/ 28012 h 206783"/>
                  <a:gd name="connsiteX2" fmla="*/ 203550 w 227947"/>
                  <a:gd name="connsiteY2" fmla="*/ 189937 h 206783"/>
                  <a:gd name="connsiteX3" fmla="*/ 24955 w 227947"/>
                  <a:gd name="connsiteY3" fmla="*/ 185175 h 206783"/>
                  <a:gd name="connsiteX0" fmla="*/ 19182 w 222174"/>
                  <a:gd name="connsiteY0" fmla="*/ 185175 h 206783"/>
                  <a:gd name="connsiteX1" fmla="*/ 183489 w 222174"/>
                  <a:gd name="connsiteY1" fmla="*/ 28012 h 206783"/>
                  <a:gd name="connsiteX2" fmla="*/ 197777 w 222174"/>
                  <a:gd name="connsiteY2" fmla="*/ 189937 h 206783"/>
                  <a:gd name="connsiteX3" fmla="*/ 19182 w 222174"/>
                  <a:gd name="connsiteY3" fmla="*/ 185175 h 206783"/>
                  <a:gd name="connsiteX0" fmla="*/ 19182 w 222174"/>
                  <a:gd name="connsiteY0" fmla="*/ 185175 h 206966"/>
                  <a:gd name="connsiteX1" fmla="*/ 183489 w 222174"/>
                  <a:gd name="connsiteY1" fmla="*/ 28012 h 206966"/>
                  <a:gd name="connsiteX2" fmla="*/ 197777 w 222174"/>
                  <a:gd name="connsiteY2" fmla="*/ 189937 h 206966"/>
                  <a:gd name="connsiteX3" fmla="*/ 19182 w 222174"/>
                  <a:gd name="connsiteY3" fmla="*/ 185175 h 206966"/>
                  <a:gd name="connsiteX0" fmla="*/ 19182 w 222174"/>
                  <a:gd name="connsiteY0" fmla="*/ 185175 h 207247"/>
                  <a:gd name="connsiteX1" fmla="*/ 183489 w 222174"/>
                  <a:gd name="connsiteY1" fmla="*/ 28012 h 207247"/>
                  <a:gd name="connsiteX2" fmla="*/ 197777 w 222174"/>
                  <a:gd name="connsiteY2" fmla="*/ 189937 h 207247"/>
                  <a:gd name="connsiteX3" fmla="*/ 19182 w 222174"/>
                  <a:gd name="connsiteY3" fmla="*/ 185175 h 207247"/>
                  <a:gd name="connsiteX0" fmla="*/ 19182 w 222174"/>
                  <a:gd name="connsiteY0" fmla="*/ 185175 h 207438"/>
                  <a:gd name="connsiteX1" fmla="*/ 183489 w 222174"/>
                  <a:gd name="connsiteY1" fmla="*/ 28012 h 207438"/>
                  <a:gd name="connsiteX2" fmla="*/ 197777 w 222174"/>
                  <a:gd name="connsiteY2" fmla="*/ 189937 h 207438"/>
                  <a:gd name="connsiteX3" fmla="*/ 19182 w 222174"/>
                  <a:gd name="connsiteY3" fmla="*/ 185175 h 207438"/>
                  <a:gd name="connsiteX0" fmla="*/ 19808 w 222800"/>
                  <a:gd name="connsiteY0" fmla="*/ 182657 h 204920"/>
                  <a:gd name="connsiteX1" fmla="*/ 184115 w 222800"/>
                  <a:gd name="connsiteY1" fmla="*/ 25494 h 204920"/>
                  <a:gd name="connsiteX2" fmla="*/ 198403 w 222800"/>
                  <a:gd name="connsiteY2" fmla="*/ 187419 h 204920"/>
                  <a:gd name="connsiteX3" fmla="*/ 19808 w 222800"/>
                  <a:gd name="connsiteY3" fmla="*/ 182657 h 204920"/>
                  <a:gd name="connsiteX0" fmla="*/ 19808 w 221327"/>
                  <a:gd name="connsiteY0" fmla="*/ 182657 h 204920"/>
                  <a:gd name="connsiteX1" fmla="*/ 184115 w 221327"/>
                  <a:gd name="connsiteY1" fmla="*/ 25494 h 204920"/>
                  <a:gd name="connsiteX2" fmla="*/ 198403 w 221327"/>
                  <a:gd name="connsiteY2" fmla="*/ 187419 h 204920"/>
                  <a:gd name="connsiteX3" fmla="*/ 19808 w 221327"/>
                  <a:gd name="connsiteY3" fmla="*/ 182657 h 204920"/>
                  <a:gd name="connsiteX0" fmla="*/ 20475 w 221994"/>
                  <a:gd name="connsiteY0" fmla="*/ 181372 h 203635"/>
                  <a:gd name="connsiteX1" fmla="*/ 184782 w 221994"/>
                  <a:gd name="connsiteY1" fmla="*/ 24209 h 203635"/>
                  <a:gd name="connsiteX2" fmla="*/ 199070 w 221994"/>
                  <a:gd name="connsiteY2" fmla="*/ 186134 h 203635"/>
                  <a:gd name="connsiteX3" fmla="*/ 20475 w 221994"/>
                  <a:gd name="connsiteY3" fmla="*/ 181372 h 203635"/>
                  <a:gd name="connsiteX0" fmla="*/ 21281 w 222800"/>
                  <a:gd name="connsiteY0" fmla="*/ 178423 h 200686"/>
                  <a:gd name="connsiteX1" fmla="*/ 185588 w 222800"/>
                  <a:gd name="connsiteY1" fmla="*/ 21260 h 200686"/>
                  <a:gd name="connsiteX2" fmla="*/ 199876 w 222800"/>
                  <a:gd name="connsiteY2" fmla="*/ 183185 h 200686"/>
                  <a:gd name="connsiteX3" fmla="*/ 21281 w 222800"/>
                  <a:gd name="connsiteY3" fmla="*/ 178423 h 200686"/>
                  <a:gd name="connsiteX0" fmla="*/ 21281 w 223238"/>
                  <a:gd name="connsiteY0" fmla="*/ 178423 h 200686"/>
                  <a:gd name="connsiteX1" fmla="*/ 185588 w 223238"/>
                  <a:gd name="connsiteY1" fmla="*/ 21260 h 200686"/>
                  <a:gd name="connsiteX2" fmla="*/ 199876 w 223238"/>
                  <a:gd name="connsiteY2" fmla="*/ 183185 h 200686"/>
                  <a:gd name="connsiteX3" fmla="*/ 21281 w 223238"/>
                  <a:gd name="connsiteY3" fmla="*/ 178423 h 200686"/>
                </a:gdLst>
                <a:ahLst/>
                <a:cxnLst>
                  <a:cxn ang="0">
                    <a:pos x="connsiteX0" y="connsiteY0"/>
                  </a:cxn>
                  <a:cxn ang="0">
                    <a:pos x="connsiteX1" y="connsiteY1"/>
                  </a:cxn>
                  <a:cxn ang="0">
                    <a:pos x="connsiteX2" y="connsiteY2"/>
                  </a:cxn>
                  <a:cxn ang="0">
                    <a:pos x="connsiteX3" y="connsiteY3"/>
                  </a:cxn>
                </a:cxnLst>
                <a:rect l="l" t="t" r="r" b="b"/>
                <a:pathLst>
                  <a:path w="223238" h="200686">
                    <a:moveTo>
                      <a:pt x="21281" y="178423"/>
                    </a:moveTo>
                    <a:cubicBezTo>
                      <a:pt x="-60075" y="149158"/>
                      <a:pt x="112956" y="-67638"/>
                      <a:pt x="185588" y="21260"/>
                    </a:cubicBezTo>
                    <a:cubicBezTo>
                      <a:pt x="190549" y="27405"/>
                      <a:pt x="257722" y="120483"/>
                      <a:pt x="199876" y="183185"/>
                    </a:cubicBezTo>
                    <a:cubicBezTo>
                      <a:pt x="162077" y="222973"/>
                      <a:pt x="26334" y="183137"/>
                      <a:pt x="21281" y="178423"/>
                    </a:cubicBezTo>
                    <a:close/>
                  </a:path>
                </a:pathLst>
              </a:custGeom>
              <a:gradFill>
                <a:gsLst>
                  <a:gs pos="0">
                    <a:schemeClr val="accent1"/>
                  </a:gs>
                  <a:gs pos="100000">
                    <a:schemeClr val="accent2"/>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Box 28">
                <a:extLst>
                  <a:ext uri="{FF2B5EF4-FFF2-40B4-BE49-F238E27FC236}">
                    <a16:creationId xmlns:a16="http://schemas.microsoft.com/office/drawing/2014/main" id="{530CFED0-3695-D246-5FF6-D4FD1C1AAB58}"/>
                  </a:ext>
                </a:extLst>
              </p:cNvPr>
              <p:cNvSpPr txBox="1"/>
              <p:nvPr/>
            </p:nvSpPr>
            <p:spPr>
              <a:xfrm>
                <a:off x="291152" y="1162490"/>
                <a:ext cx="357393" cy="261610"/>
              </a:xfrm>
              <a:prstGeom prst="rect">
                <a:avLst/>
              </a:prstGeom>
              <a:noFill/>
            </p:spPr>
            <p:txBody>
              <a:bodyPr wrap="square" rtlCol="0" anchor="ctr">
                <a:spAutoFit/>
              </a:bodyPr>
              <a:lstStyle/>
              <a:p>
                <a:pPr algn="ctr"/>
                <a:r>
                  <a:rPr lang="en-US" sz="1100" b="1" dirty="0">
                    <a:solidFill>
                      <a:schemeClr val="bg2"/>
                    </a:solidFill>
                    <a:latin typeface="Book Antiqua" panose="02040602050305030304" pitchFamily="18" charset="0"/>
                  </a:rPr>
                  <a:t>07</a:t>
                </a:r>
                <a:endParaRPr lang="en-IN" sz="1100" b="1" dirty="0">
                  <a:solidFill>
                    <a:schemeClr val="bg2"/>
                  </a:solidFill>
                  <a:latin typeface="Book Antiqua" panose="02040602050305030304" pitchFamily="18" charset="0"/>
                </a:endParaRPr>
              </a:p>
            </p:txBody>
          </p:sp>
        </p:grpSp>
        <p:grpSp>
          <p:nvGrpSpPr>
            <p:cNvPr id="13" name="Group 12">
              <a:extLst>
                <a:ext uri="{FF2B5EF4-FFF2-40B4-BE49-F238E27FC236}">
                  <a16:creationId xmlns:a16="http://schemas.microsoft.com/office/drawing/2014/main" id="{8DF2E10E-5114-629B-11CE-A6D54968EDB7}"/>
                </a:ext>
              </a:extLst>
            </p:cNvPr>
            <p:cNvGrpSpPr/>
            <p:nvPr/>
          </p:nvGrpSpPr>
          <p:grpSpPr>
            <a:xfrm>
              <a:off x="6306467" y="2057677"/>
              <a:ext cx="357393" cy="261610"/>
              <a:chOff x="291152" y="1162490"/>
              <a:chExt cx="357393" cy="261610"/>
            </a:xfrm>
          </p:grpSpPr>
          <p:sp>
            <p:nvSpPr>
              <p:cNvPr id="26" name="Rectangle 14">
                <a:extLst>
                  <a:ext uri="{FF2B5EF4-FFF2-40B4-BE49-F238E27FC236}">
                    <a16:creationId xmlns:a16="http://schemas.microsoft.com/office/drawing/2014/main" id="{CCC9F4AB-8FB3-0E06-523A-040B1C5F8552}"/>
                  </a:ext>
                </a:extLst>
              </p:cNvPr>
              <p:cNvSpPr/>
              <p:nvPr/>
            </p:nvSpPr>
            <p:spPr>
              <a:xfrm rot="1526620">
                <a:off x="327300" y="1165148"/>
                <a:ext cx="285096" cy="256294"/>
              </a:xfrm>
              <a:custGeom>
                <a:avLst/>
                <a:gdLst>
                  <a:gd name="connsiteX0" fmla="*/ 0 w 147638"/>
                  <a:gd name="connsiteY0" fmla="*/ 0 h 147638"/>
                  <a:gd name="connsiteX1" fmla="*/ 147638 w 147638"/>
                  <a:gd name="connsiteY1" fmla="*/ 0 h 147638"/>
                  <a:gd name="connsiteX2" fmla="*/ 147638 w 147638"/>
                  <a:gd name="connsiteY2" fmla="*/ 147638 h 147638"/>
                  <a:gd name="connsiteX3" fmla="*/ 0 w 147638"/>
                  <a:gd name="connsiteY3" fmla="*/ 147638 h 147638"/>
                  <a:gd name="connsiteX4" fmla="*/ 0 w 147638"/>
                  <a:gd name="connsiteY4" fmla="*/ 0 h 147638"/>
                  <a:gd name="connsiteX0" fmla="*/ 0 w 178595"/>
                  <a:gd name="connsiteY0" fmla="*/ 0 h 152400"/>
                  <a:gd name="connsiteX1" fmla="*/ 147638 w 178595"/>
                  <a:gd name="connsiteY1" fmla="*/ 0 h 152400"/>
                  <a:gd name="connsiteX2" fmla="*/ 178595 w 178595"/>
                  <a:gd name="connsiteY2" fmla="*/ 152400 h 152400"/>
                  <a:gd name="connsiteX3" fmla="*/ 0 w 178595"/>
                  <a:gd name="connsiteY3" fmla="*/ 147638 h 152400"/>
                  <a:gd name="connsiteX4" fmla="*/ 0 w 178595"/>
                  <a:gd name="connsiteY4" fmla="*/ 0 h 152400"/>
                  <a:gd name="connsiteX0" fmla="*/ 0 w 178595"/>
                  <a:gd name="connsiteY0" fmla="*/ 0 h 168850"/>
                  <a:gd name="connsiteX1" fmla="*/ 147638 w 178595"/>
                  <a:gd name="connsiteY1" fmla="*/ 0 h 168850"/>
                  <a:gd name="connsiteX2" fmla="*/ 178595 w 178595"/>
                  <a:gd name="connsiteY2" fmla="*/ 152400 h 168850"/>
                  <a:gd name="connsiteX3" fmla="*/ 0 w 178595"/>
                  <a:gd name="connsiteY3" fmla="*/ 147638 h 168850"/>
                  <a:gd name="connsiteX4" fmla="*/ 0 w 178595"/>
                  <a:gd name="connsiteY4" fmla="*/ 0 h 168850"/>
                  <a:gd name="connsiteX0" fmla="*/ 26458 w 205053"/>
                  <a:gd name="connsiteY0" fmla="*/ 0 h 168850"/>
                  <a:gd name="connsiteX1" fmla="*/ 174096 w 205053"/>
                  <a:gd name="connsiteY1" fmla="*/ 0 h 168850"/>
                  <a:gd name="connsiteX2" fmla="*/ 205053 w 205053"/>
                  <a:gd name="connsiteY2" fmla="*/ 152400 h 168850"/>
                  <a:gd name="connsiteX3" fmla="*/ 26458 w 205053"/>
                  <a:gd name="connsiteY3" fmla="*/ 147638 h 168850"/>
                  <a:gd name="connsiteX4" fmla="*/ 26458 w 205053"/>
                  <a:gd name="connsiteY4" fmla="*/ 0 h 168850"/>
                  <a:gd name="connsiteX0" fmla="*/ 158 w 178753"/>
                  <a:gd name="connsiteY0" fmla="*/ 147641 h 168853"/>
                  <a:gd name="connsiteX1" fmla="*/ 147796 w 178753"/>
                  <a:gd name="connsiteY1" fmla="*/ 3 h 168853"/>
                  <a:gd name="connsiteX2" fmla="*/ 178753 w 178753"/>
                  <a:gd name="connsiteY2" fmla="*/ 152403 h 168853"/>
                  <a:gd name="connsiteX3" fmla="*/ 158 w 178753"/>
                  <a:gd name="connsiteY3" fmla="*/ 147641 h 168853"/>
                  <a:gd name="connsiteX0" fmla="*/ 193 w 178788"/>
                  <a:gd name="connsiteY0" fmla="*/ 173640 h 194852"/>
                  <a:gd name="connsiteX1" fmla="*/ 147831 w 178788"/>
                  <a:gd name="connsiteY1" fmla="*/ 26002 h 194852"/>
                  <a:gd name="connsiteX2" fmla="*/ 178788 w 178788"/>
                  <a:gd name="connsiteY2" fmla="*/ 178402 h 194852"/>
                  <a:gd name="connsiteX3" fmla="*/ 193 w 178788"/>
                  <a:gd name="connsiteY3" fmla="*/ 173640 h 194852"/>
                  <a:gd name="connsiteX0" fmla="*/ 26527 w 205122"/>
                  <a:gd name="connsiteY0" fmla="*/ 176639 h 197851"/>
                  <a:gd name="connsiteX1" fmla="*/ 174165 w 205122"/>
                  <a:gd name="connsiteY1" fmla="*/ 29001 h 197851"/>
                  <a:gd name="connsiteX2" fmla="*/ 205122 w 205122"/>
                  <a:gd name="connsiteY2" fmla="*/ 181401 h 197851"/>
                  <a:gd name="connsiteX3" fmla="*/ 26527 w 205122"/>
                  <a:gd name="connsiteY3" fmla="*/ 176639 h 197851"/>
                  <a:gd name="connsiteX0" fmla="*/ 26527 w 223518"/>
                  <a:gd name="connsiteY0" fmla="*/ 176639 h 197851"/>
                  <a:gd name="connsiteX1" fmla="*/ 174165 w 223518"/>
                  <a:gd name="connsiteY1" fmla="*/ 29001 h 197851"/>
                  <a:gd name="connsiteX2" fmla="*/ 205122 w 223518"/>
                  <a:gd name="connsiteY2" fmla="*/ 181401 h 197851"/>
                  <a:gd name="connsiteX3" fmla="*/ 26527 w 223518"/>
                  <a:gd name="connsiteY3" fmla="*/ 176639 h 197851"/>
                  <a:gd name="connsiteX0" fmla="*/ 24955 w 225179"/>
                  <a:gd name="connsiteY0" fmla="*/ 185175 h 206387"/>
                  <a:gd name="connsiteX1" fmla="*/ 189262 w 225179"/>
                  <a:gd name="connsiteY1" fmla="*/ 28012 h 206387"/>
                  <a:gd name="connsiteX2" fmla="*/ 203550 w 225179"/>
                  <a:gd name="connsiteY2" fmla="*/ 189937 h 206387"/>
                  <a:gd name="connsiteX3" fmla="*/ 24955 w 225179"/>
                  <a:gd name="connsiteY3" fmla="*/ 185175 h 206387"/>
                  <a:gd name="connsiteX0" fmla="*/ 24955 w 227156"/>
                  <a:gd name="connsiteY0" fmla="*/ 185175 h 206387"/>
                  <a:gd name="connsiteX1" fmla="*/ 189262 w 227156"/>
                  <a:gd name="connsiteY1" fmla="*/ 28012 h 206387"/>
                  <a:gd name="connsiteX2" fmla="*/ 203550 w 227156"/>
                  <a:gd name="connsiteY2" fmla="*/ 189937 h 206387"/>
                  <a:gd name="connsiteX3" fmla="*/ 24955 w 227156"/>
                  <a:gd name="connsiteY3" fmla="*/ 185175 h 206387"/>
                  <a:gd name="connsiteX0" fmla="*/ 24955 w 227156"/>
                  <a:gd name="connsiteY0" fmla="*/ 185175 h 206783"/>
                  <a:gd name="connsiteX1" fmla="*/ 189262 w 227156"/>
                  <a:gd name="connsiteY1" fmla="*/ 28012 h 206783"/>
                  <a:gd name="connsiteX2" fmla="*/ 203550 w 227156"/>
                  <a:gd name="connsiteY2" fmla="*/ 189937 h 206783"/>
                  <a:gd name="connsiteX3" fmla="*/ 24955 w 227156"/>
                  <a:gd name="connsiteY3" fmla="*/ 185175 h 206783"/>
                  <a:gd name="connsiteX0" fmla="*/ 24955 w 227947"/>
                  <a:gd name="connsiteY0" fmla="*/ 185175 h 206783"/>
                  <a:gd name="connsiteX1" fmla="*/ 189262 w 227947"/>
                  <a:gd name="connsiteY1" fmla="*/ 28012 h 206783"/>
                  <a:gd name="connsiteX2" fmla="*/ 203550 w 227947"/>
                  <a:gd name="connsiteY2" fmla="*/ 189937 h 206783"/>
                  <a:gd name="connsiteX3" fmla="*/ 24955 w 227947"/>
                  <a:gd name="connsiteY3" fmla="*/ 185175 h 206783"/>
                  <a:gd name="connsiteX0" fmla="*/ 19182 w 222174"/>
                  <a:gd name="connsiteY0" fmla="*/ 185175 h 206783"/>
                  <a:gd name="connsiteX1" fmla="*/ 183489 w 222174"/>
                  <a:gd name="connsiteY1" fmla="*/ 28012 h 206783"/>
                  <a:gd name="connsiteX2" fmla="*/ 197777 w 222174"/>
                  <a:gd name="connsiteY2" fmla="*/ 189937 h 206783"/>
                  <a:gd name="connsiteX3" fmla="*/ 19182 w 222174"/>
                  <a:gd name="connsiteY3" fmla="*/ 185175 h 206783"/>
                  <a:gd name="connsiteX0" fmla="*/ 19182 w 222174"/>
                  <a:gd name="connsiteY0" fmla="*/ 185175 h 206966"/>
                  <a:gd name="connsiteX1" fmla="*/ 183489 w 222174"/>
                  <a:gd name="connsiteY1" fmla="*/ 28012 h 206966"/>
                  <a:gd name="connsiteX2" fmla="*/ 197777 w 222174"/>
                  <a:gd name="connsiteY2" fmla="*/ 189937 h 206966"/>
                  <a:gd name="connsiteX3" fmla="*/ 19182 w 222174"/>
                  <a:gd name="connsiteY3" fmla="*/ 185175 h 206966"/>
                  <a:gd name="connsiteX0" fmla="*/ 19182 w 222174"/>
                  <a:gd name="connsiteY0" fmla="*/ 185175 h 207247"/>
                  <a:gd name="connsiteX1" fmla="*/ 183489 w 222174"/>
                  <a:gd name="connsiteY1" fmla="*/ 28012 h 207247"/>
                  <a:gd name="connsiteX2" fmla="*/ 197777 w 222174"/>
                  <a:gd name="connsiteY2" fmla="*/ 189937 h 207247"/>
                  <a:gd name="connsiteX3" fmla="*/ 19182 w 222174"/>
                  <a:gd name="connsiteY3" fmla="*/ 185175 h 207247"/>
                  <a:gd name="connsiteX0" fmla="*/ 19182 w 222174"/>
                  <a:gd name="connsiteY0" fmla="*/ 185175 h 207438"/>
                  <a:gd name="connsiteX1" fmla="*/ 183489 w 222174"/>
                  <a:gd name="connsiteY1" fmla="*/ 28012 h 207438"/>
                  <a:gd name="connsiteX2" fmla="*/ 197777 w 222174"/>
                  <a:gd name="connsiteY2" fmla="*/ 189937 h 207438"/>
                  <a:gd name="connsiteX3" fmla="*/ 19182 w 222174"/>
                  <a:gd name="connsiteY3" fmla="*/ 185175 h 207438"/>
                  <a:gd name="connsiteX0" fmla="*/ 19808 w 222800"/>
                  <a:gd name="connsiteY0" fmla="*/ 182657 h 204920"/>
                  <a:gd name="connsiteX1" fmla="*/ 184115 w 222800"/>
                  <a:gd name="connsiteY1" fmla="*/ 25494 h 204920"/>
                  <a:gd name="connsiteX2" fmla="*/ 198403 w 222800"/>
                  <a:gd name="connsiteY2" fmla="*/ 187419 h 204920"/>
                  <a:gd name="connsiteX3" fmla="*/ 19808 w 222800"/>
                  <a:gd name="connsiteY3" fmla="*/ 182657 h 204920"/>
                  <a:gd name="connsiteX0" fmla="*/ 19808 w 221327"/>
                  <a:gd name="connsiteY0" fmla="*/ 182657 h 204920"/>
                  <a:gd name="connsiteX1" fmla="*/ 184115 w 221327"/>
                  <a:gd name="connsiteY1" fmla="*/ 25494 h 204920"/>
                  <a:gd name="connsiteX2" fmla="*/ 198403 w 221327"/>
                  <a:gd name="connsiteY2" fmla="*/ 187419 h 204920"/>
                  <a:gd name="connsiteX3" fmla="*/ 19808 w 221327"/>
                  <a:gd name="connsiteY3" fmla="*/ 182657 h 204920"/>
                  <a:gd name="connsiteX0" fmla="*/ 20475 w 221994"/>
                  <a:gd name="connsiteY0" fmla="*/ 181372 h 203635"/>
                  <a:gd name="connsiteX1" fmla="*/ 184782 w 221994"/>
                  <a:gd name="connsiteY1" fmla="*/ 24209 h 203635"/>
                  <a:gd name="connsiteX2" fmla="*/ 199070 w 221994"/>
                  <a:gd name="connsiteY2" fmla="*/ 186134 h 203635"/>
                  <a:gd name="connsiteX3" fmla="*/ 20475 w 221994"/>
                  <a:gd name="connsiteY3" fmla="*/ 181372 h 203635"/>
                  <a:gd name="connsiteX0" fmla="*/ 21281 w 222800"/>
                  <a:gd name="connsiteY0" fmla="*/ 178423 h 200686"/>
                  <a:gd name="connsiteX1" fmla="*/ 185588 w 222800"/>
                  <a:gd name="connsiteY1" fmla="*/ 21260 h 200686"/>
                  <a:gd name="connsiteX2" fmla="*/ 199876 w 222800"/>
                  <a:gd name="connsiteY2" fmla="*/ 183185 h 200686"/>
                  <a:gd name="connsiteX3" fmla="*/ 21281 w 222800"/>
                  <a:gd name="connsiteY3" fmla="*/ 178423 h 200686"/>
                  <a:gd name="connsiteX0" fmla="*/ 21281 w 223238"/>
                  <a:gd name="connsiteY0" fmla="*/ 178423 h 200686"/>
                  <a:gd name="connsiteX1" fmla="*/ 185588 w 223238"/>
                  <a:gd name="connsiteY1" fmla="*/ 21260 h 200686"/>
                  <a:gd name="connsiteX2" fmla="*/ 199876 w 223238"/>
                  <a:gd name="connsiteY2" fmla="*/ 183185 h 200686"/>
                  <a:gd name="connsiteX3" fmla="*/ 21281 w 223238"/>
                  <a:gd name="connsiteY3" fmla="*/ 178423 h 200686"/>
                </a:gdLst>
                <a:ahLst/>
                <a:cxnLst>
                  <a:cxn ang="0">
                    <a:pos x="connsiteX0" y="connsiteY0"/>
                  </a:cxn>
                  <a:cxn ang="0">
                    <a:pos x="connsiteX1" y="connsiteY1"/>
                  </a:cxn>
                  <a:cxn ang="0">
                    <a:pos x="connsiteX2" y="connsiteY2"/>
                  </a:cxn>
                  <a:cxn ang="0">
                    <a:pos x="connsiteX3" y="connsiteY3"/>
                  </a:cxn>
                </a:cxnLst>
                <a:rect l="l" t="t" r="r" b="b"/>
                <a:pathLst>
                  <a:path w="223238" h="200686">
                    <a:moveTo>
                      <a:pt x="21281" y="178423"/>
                    </a:moveTo>
                    <a:cubicBezTo>
                      <a:pt x="-60075" y="149158"/>
                      <a:pt x="112956" y="-67638"/>
                      <a:pt x="185588" y="21260"/>
                    </a:cubicBezTo>
                    <a:cubicBezTo>
                      <a:pt x="190549" y="27405"/>
                      <a:pt x="257722" y="120483"/>
                      <a:pt x="199876" y="183185"/>
                    </a:cubicBezTo>
                    <a:cubicBezTo>
                      <a:pt x="162077" y="222973"/>
                      <a:pt x="26334" y="183137"/>
                      <a:pt x="21281" y="178423"/>
                    </a:cubicBezTo>
                    <a:close/>
                  </a:path>
                </a:pathLst>
              </a:custGeom>
              <a:gradFill>
                <a:gsLst>
                  <a:gs pos="0">
                    <a:schemeClr val="accent1"/>
                  </a:gs>
                  <a:gs pos="100000">
                    <a:schemeClr val="accent2"/>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Box 26">
                <a:extLst>
                  <a:ext uri="{FF2B5EF4-FFF2-40B4-BE49-F238E27FC236}">
                    <a16:creationId xmlns:a16="http://schemas.microsoft.com/office/drawing/2014/main" id="{3D9AC8A6-D155-55BE-F234-A4FB799BCB22}"/>
                  </a:ext>
                </a:extLst>
              </p:cNvPr>
              <p:cNvSpPr txBox="1"/>
              <p:nvPr/>
            </p:nvSpPr>
            <p:spPr>
              <a:xfrm>
                <a:off x="291152" y="1162490"/>
                <a:ext cx="357393" cy="261610"/>
              </a:xfrm>
              <a:prstGeom prst="rect">
                <a:avLst/>
              </a:prstGeom>
              <a:noFill/>
            </p:spPr>
            <p:txBody>
              <a:bodyPr wrap="square" rtlCol="0" anchor="ctr">
                <a:spAutoFit/>
              </a:bodyPr>
              <a:lstStyle/>
              <a:p>
                <a:pPr algn="ctr"/>
                <a:r>
                  <a:rPr lang="en-US" sz="1100" b="1" dirty="0">
                    <a:solidFill>
                      <a:schemeClr val="bg2"/>
                    </a:solidFill>
                    <a:latin typeface="Book Antiqua" panose="02040602050305030304" pitchFamily="18" charset="0"/>
                  </a:rPr>
                  <a:t>08</a:t>
                </a:r>
                <a:endParaRPr lang="en-IN" sz="1100" b="1" dirty="0">
                  <a:solidFill>
                    <a:schemeClr val="bg2"/>
                  </a:solidFill>
                  <a:latin typeface="Book Antiqua" panose="02040602050305030304" pitchFamily="18" charset="0"/>
                </a:endParaRPr>
              </a:p>
            </p:txBody>
          </p:sp>
        </p:grpSp>
        <p:grpSp>
          <p:nvGrpSpPr>
            <p:cNvPr id="14" name="Group 13">
              <a:extLst>
                <a:ext uri="{FF2B5EF4-FFF2-40B4-BE49-F238E27FC236}">
                  <a16:creationId xmlns:a16="http://schemas.microsoft.com/office/drawing/2014/main" id="{BD8AB716-A245-10CD-B617-06FEFC872031}"/>
                </a:ext>
              </a:extLst>
            </p:cNvPr>
            <p:cNvGrpSpPr/>
            <p:nvPr/>
          </p:nvGrpSpPr>
          <p:grpSpPr>
            <a:xfrm>
              <a:off x="6306467" y="2840888"/>
              <a:ext cx="357393" cy="261610"/>
              <a:chOff x="291152" y="1162490"/>
              <a:chExt cx="357393" cy="261610"/>
            </a:xfrm>
          </p:grpSpPr>
          <p:sp>
            <p:nvSpPr>
              <p:cNvPr id="24" name="Rectangle 14">
                <a:extLst>
                  <a:ext uri="{FF2B5EF4-FFF2-40B4-BE49-F238E27FC236}">
                    <a16:creationId xmlns:a16="http://schemas.microsoft.com/office/drawing/2014/main" id="{94336C90-E836-BE0A-E059-85C507C41AA2}"/>
                  </a:ext>
                </a:extLst>
              </p:cNvPr>
              <p:cNvSpPr/>
              <p:nvPr/>
            </p:nvSpPr>
            <p:spPr>
              <a:xfrm rot="1526620">
                <a:off x="327300" y="1165148"/>
                <a:ext cx="285096" cy="256294"/>
              </a:xfrm>
              <a:custGeom>
                <a:avLst/>
                <a:gdLst>
                  <a:gd name="connsiteX0" fmla="*/ 0 w 147638"/>
                  <a:gd name="connsiteY0" fmla="*/ 0 h 147638"/>
                  <a:gd name="connsiteX1" fmla="*/ 147638 w 147638"/>
                  <a:gd name="connsiteY1" fmla="*/ 0 h 147638"/>
                  <a:gd name="connsiteX2" fmla="*/ 147638 w 147638"/>
                  <a:gd name="connsiteY2" fmla="*/ 147638 h 147638"/>
                  <a:gd name="connsiteX3" fmla="*/ 0 w 147638"/>
                  <a:gd name="connsiteY3" fmla="*/ 147638 h 147638"/>
                  <a:gd name="connsiteX4" fmla="*/ 0 w 147638"/>
                  <a:gd name="connsiteY4" fmla="*/ 0 h 147638"/>
                  <a:gd name="connsiteX0" fmla="*/ 0 w 178595"/>
                  <a:gd name="connsiteY0" fmla="*/ 0 h 152400"/>
                  <a:gd name="connsiteX1" fmla="*/ 147638 w 178595"/>
                  <a:gd name="connsiteY1" fmla="*/ 0 h 152400"/>
                  <a:gd name="connsiteX2" fmla="*/ 178595 w 178595"/>
                  <a:gd name="connsiteY2" fmla="*/ 152400 h 152400"/>
                  <a:gd name="connsiteX3" fmla="*/ 0 w 178595"/>
                  <a:gd name="connsiteY3" fmla="*/ 147638 h 152400"/>
                  <a:gd name="connsiteX4" fmla="*/ 0 w 178595"/>
                  <a:gd name="connsiteY4" fmla="*/ 0 h 152400"/>
                  <a:gd name="connsiteX0" fmla="*/ 0 w 178595"/>
                  <a:gd name="connsiteY0" fmla="*/ 0 h 168850"/>
                  <a:gd name="connsiteX1" fmla="*/ 147638 w 178595"/>
                  <a:gd name="connsiteY1" fmla="*/ 0 h 168850"/>
                  <a:gd name="connsiteX2" fmla="*/ 178595 w 178595"/>
                  <a:gd name="connsiteY2" fmla="*/ 152400 h 168850"/>
                  <a:gd name="connsiteX3" fmla="*/ 0 w 178595"/>
                  <a:gd name="connsiteY3" fmla="*/ 147638 h 168850"/>
                  <a:gd name="connsiteX4" fmla="*/ 0 w 178595"/>
                  <a:gd name="connsiteY4" fmla="*/ 0 h 168850"/>
                  <a:gd name="connsiteX0" fmla="*/ 26458 w 205053"/>
                  <a:gd name="connsiteY0" fmla="*/ 0 h 168850"/>
                  <a:gd name="connsiteX1" fmla="*/ 174096 w 205053"/>
                  <a:gd name="connsiteY1" fmla="*/ 0 h 168850"/>
                  <a:gd name="connsiteX2" fmla="*/ 205053 w 205053"/>
                  <a:gd name="connsiteY2" fmla="*/ 152400 h 168850"/>
                  <a:gd name="connsiteX3" fmla="*/ 26458 w 205053"/>
                  <a:gd name="connsiteY3" fmla="*/ 147638 h 168850"/>
                  <a:gd name="connsiteX4" fmla="*/ 26458 w 205053"/>
                  <a:gd name="connsiteY4" fmla="*/ 0 h 168850"/>
                  <a:gd name="connsiteX0" fmla="*/ 158 w 178753"/>
                  <a:gd name="connsiteY0" fmla="*/ 147641 h 168853"/>
                  <a:gd name="connsiteX1" fmla="*/ 147796 w 178753"/>
                  <a:gd name="connsiteY1" fmla="*/ 3 h 168853"/>
                  <a:gd name="connsiteX2" fmla="*/ 178753 w 178753"/>
                  <a:gd name="connsiteY2" fmla="*/ 152403 h 168853"/>
                  <a:gd name="connsiteX3" fmla="*/ 158 w 178753"/>
                  <a:gd name="connsiteY3" fmla="*/ 147641 h 168853"/>
                  <a:gd name="connsiteX0" fmla="*/ 193 w 178788"/>
                  <a:gd name="connsiteY0" fmla="*/ 173640 h 194852"/>
                  <a:gd name="connsiteX1" fmla="*/ 147831 w 178788"/>
                  <a:gd name="connsiteY1" fmla="*/ 26002 h 194852"/>
                  <a:gd name="connsiteX2" fmla="*/ 178788 w 178788"/>
                  <a:gd name="connsiteY2" fmla="*/ 178402 h 194852"/>
                  <a:gd name="connsiteX3" fmla="*/ 193 w 178788"/>
                  <a:gd name="connsiteY3" fmla="*/ 173640 h 194852"/>
                  <a:gd name="connsiteX0" fmla="*/ 26527 w 205122"/>
                  <a:gd name="connsiteY0" fmla="*/ 176639 h 197851"/>
                  <a:gd name="connsiteX1" fmla="*/ 174165 w 205122"/>
                  <a:gd name="connsiteY1" fmla="*/ 29001 h 197851"/>
                  <a:gd name="connsiteX2" fmla="*/ 205122 w 205122"/>
                  <a:gd name="connsiteY2" fmla="*/ 181401 h 197851"/>
                  <a:gd name="connsiteX3" fmla="*/ 26527 w 205122"/>
                  <a:gd name="connsiteY3" fmla="*/ 176639 h 197851"/>
                  <a:gd name="connsiteX0" fmla="*/ 26527 w 223518"/>
                  <a:gd name="connsiteY0" fmla="*/ 176639 h 197851"/>
                  <a:gd name="connsiteX1" fmla="*/ 174165 w 223518"/>
                  <a:gd name="connsiteY1" fmla="*/ 29001 h 197851"/>
                  <a:gd name="connsiteX2" fmla="*/ 205122 w 223518"/>
                  <a:gd name="connsiteY2" fmla="*/ 181401 h 197851"/>
                  <a:gd name="connsiteX3" fmla="*/ 26527 w 223518"/>
                  <a:gd name="connsiteY3" fmla="*/ 176639 h 197851"/>
                  <a:gd name="connsiteX0" fmla="*/ 24955 w 225179"/>
                  <a:gd name="connsiteY0" fmla="*/ 185175 h 206387"/>
                  <a:gd name="connsiteX1" fmla="*/ 189262 w 225179"/>
                  <a:gd name="connsiteY1" fmla="*/ 28012 h 206387"/>
                  <a:gd name="connsiteX2" fmla="*/ 203550 w 225179"/>
                  <a:gd name="connsiteY2" fmla="*/ 189937 h 206387"/>
                  <a:gd name="connsiteX3" fmla="*/ 24955 w 225179"/>
                  <a:gd name="connsiteY3" fmla="*/ 185175 h 206387"/>
                  <a:gd name="connsiteX0" fmla="*/ 24955 w 227156"/>
                  <a:gd name="connsiteY0" fmla="*/ 185175 h 206387"/>
                  <a:gd name="connsiteX1" fmla="*/ 189262 w 227156"/>
                  <a:gd name="connsiteY1" fmla="*/ 28012 h 206387"/>
                  <a:gd name="connsiteX2" fmla="*/ 203550 w 227156"/>
                  <a:gd name="connsiteY2" fmla="*/ 189937 h 206387"/>
                  <a:gd name="connsiteX3" fmla="*/ 24955 w 227156"/>
                  <a:gd name="connsiteY3" fmla="*/ 185175 h 206387"/>
                  <a:gd name="connsiteX0" fmla="*/ 24955 w 227156"/>
                  <a:gd name="connsiteY0" fmla="*/ 185175 h 206783"/>
                  <a:gd name="connsiteX1" fmla="*/ 189262 w 227156"/>
                  <a:gd name="connsiteY1" fmla="*/ 28012 h 206783"/>
                  <a:gd name="connsiteX2" fmla="*/ 203550 w 227156"/>
                  <a:gd name="connsiteY2" fmla="*/ 189937 h 206783"/>
                  <a:gd name="connsiteX3" fmla="*/ 24955 w 227156"/>
                  <a:gd name="connsiteY3" fmla="*/ 185175 h 206783"/>
                  <a:gd name="connsiteX0" fmla="*/ 24955 w 227947"/>
                  <a:gd name="connsiteY0" fmla="*/ 185175 h 206783"/>
                  <a:gd name="connsiteX1" fmla="*/ 189262 w 227947"/>
                  <a:gd name="connsiteY1" fmla="*/ 28012 h 206783"/>
                  <a:gd name="connsiteX2" fmla="*/ 203550 w 227947"/>
                  <a:gd name="connsiteY2" fmla="*/ 189937 h 206783"/>
                  <a:gd name="connsiteX3" fmla="*/ 24955 w 227947"/>
                  <a:gd name="connsiteY3" fmla="*/ 185175 h 206783"/>
                  <a:gd name="connsiteX0" fmla="*/ 19182 w 222174"/>
                  <a:gd name="connsiteY0" fmla="*/ 185175 h 206783"/>
                  <a:gd name="connsiteX1" fmla="*/ 183489 w 222174"/>
                  <a:gd name="connsiteY1" fmla="*/ 28012 h 206783"/>
                  <a:gd name="connsiteX2" fmla="*/ 197777 w 222174"/>
                  <a:gd name="connsiteY2" fmla="*/ 189937 h 206783"/>
                  <a:gd name="connsiteX3" fmla="*/ 19182 w 222174"/>
                  <a:gd name="connsiteY3" fmla="*/ 185175 h 206783"/>
                  <a:gd name="connsiteX0" fmla="*/ 19182 w 222174"/>
                  <a:gd name="connsiteY0" fmla="*/ 185175 h 206966"/>
                  <a:gd name="connsiteX1" fmla="*/ 183489 w 222174"/>
                  <a:gd name="connsiteY1" fmla="*/ 28012 h 206966"/>
                  <a:gd name="connsiteX2" fmla="*/ 197777 w 222174"/>
                  <a:gd name="connsiteY2" fmla="*/ 189937 h 206966"/>
                  <a:gd name="connsiteX3" fmla="*/ 19182 w 222174"/>
                  <a:gd name="connsiteY3" fmla="*/ 185175 h 206966"/>
                  <a:gd name="connsiteX0" fmla="*/ 19182 w 222174"/>
                  <a:gd name="connsiteY0" fmla="*/ 185175 h 207247"/>
                  <a:gd name="connsiteX1" fmla="*/ 183489 w 222174"/>
                  <a:gd name="connsiteY1" fmla="*/ 28012 h 207247"/>
                  <a:gd name="connsiteX2" fmla="*/ 197777 w 222174"/>
                  <a:gd name="connsiteY2" fmla="*/ 189937 h 207247"/>
                  <a:gd name="connsiteX3" fmla="*/ 19182 w 222174"/>
                  <a:gd name="connsiteY3" fmla="*/ 185175 h 207247"/>
                  <a:gd name="connsiteX0" fmla="*/ 19182 w 222174"/>
                  <a:gd name="connsiteY0" fmla="*/ 185175 h 207438"/>
                  <a:gd name="connsiteX1" fmla="*/ 183489 w 222174"/>
                  <a:gd name="connsiteY1" fmla="*/ 28012 h 207438"/>
                  <a:gd name="connsiteX2" fmla="*/ 197777 w 222174"/>
                  <a:gd name="connsiteY2" fmla="*/ 189937 h 207438"/>
                  <a:gd name="connsiteX3" fmla="*/ 19182 w 222174"/>
                  <a:gd name="connsiteY3" fmla="*/ 185175 h 207438"/>
                  <a:gd name="connsiteX0" fmla="*/ 19808 w 222800"/>
                  <a:gd name="connsiteY0" fmla="*/ 182657 h 204920"/>
                  <a:gd name="connsiteX1" fmla="*/ 184115 w 222800"/>
                  <a:gd name="connsiteY1" fmla="*/ 25494 h 204920"/>
                  <a:gd name="connsiteX2" fmla="*/ 198403 w 222800"/>
                  <a:gd name="connsiteY2" fmla="*/ 187419 h 204920"/>
                  <a:gd name="connsiteX3" fmla="*/ 19808 w 222800"/>
                  <a:gd name="connsiteY3" fmla="*/ 182657 h 204920"/>
                  <a:gd name="connsiteX0" fmla="*/ 19808 w 221327"/>
                  <a:gd name="connsiteY0" fmla="*/ 182657 h 204920"/>
                  <a:gd name="connsiteX1" fmla="*/ 184115 w 221327"/>
                  <a:gd name="connsiteY1" fmla="*/ 25494 h 204920"/>
                  <a:gd name="connsiteX2" fmla="*/ 198403 w 221327"/>
                  <a:gd name="connsiteY2" fmla="*/ 187419 h 204920"/>
                  <a:gd name="connsiteX3" fmla="*/ 19808 w 221327"/>
                  <a:gd name="connsiteY3" fmla="*/ 182657 h 204920"/>
                  <a:gd name="connsiteX0" fmla="*/ 20475 w 221994"/>
                  <a:gd name="connsiteY0" fmla="*/ 181372 h 203635"/>
                  <a:gd name="connsiteX1" fmla="*/ 184782 w 221994"/>
                  <a:gd name="connsiteY1" fmla="*/ 24209 h 203635"/>
                  <a:gd name="connsiteX2" fmla="*/ 199070 w 221994"/>
                  <a:gd name="connsiteY2" fmla="*/ 186134 h 203635"/>
                  <a:gd name="connsiteX3" fmla="*/ 20475 w 221994"/>
                  <a:gd name="connsiteY3" fmla="*/ 181372 h 203635"/>
                  <a:gd name="connsiteX0" fmla="*/ 21281 w 222800"/>
                  <a:gd name="connsiteY0" fmla="*/ 178423 h 200686"/>
                  <a:gd name="connsiteX1" fmla="*/ 185588 w 222800"/>
                  <a:gd name="connsiteY1" fmla="*/ 21260 h 200686"/>
                  <a:gd name="connsiteX2" fmla="*/ 199876 w 222800"/>
                  <a:gd name="connsiteY2" fmla="*/ 183185 h 200686"/>
                  <a:gd name="connsiteX3" fmla="*/ 21281 w 222800"/>
                  <a:gd name="connsiteY3" fmla="*/ 178423 h 200686"/>
                  <a:gd name="connsiteX0" fmla="*/ 21281 w 223238"/>
                  <a:gd name="connsiteY0" fmla="*/ 178423 h 200686"/>
                  <a:gd name="connsiteX1" fmla="*/ 185588 w 223238"/>
                  <a:gd name="connsiteY1" fmla="*/ 21260 h 200686"/>
                  <a:gd name="connsiteX2" fmla="*/ 199876 w 223238"/>
                  <a:gd name="connsiteY2" fmla="*/ 183185 h 200686"/>
                  <a:gd name="connsiteX3" fmla="*/ 21281 w 223238"/>
                  <a:gd name="connsiteY3" fmla="*/ 178423 h 200686"/>
                </a:gdLst>
                <a:ahLst/>
                <a:cxnLst>
                  <a:cxn ang="0">
                    <a:pos x="connsiteX0" y="connsiteY0"/>
                  </a:cxn>
                  <a:cxn ang="0">
                    <a:pos x="connsiteX1" y="connsiteY1"/>
                  </a:cxn>
                  <a:cxn ang="0">
                    <a:pos x="connsiteX2" y="connsiteY2"/>
                  </a:cxn>
                  <a:cxn ang="0">
                    <a:pos x="connsiteX3" y="connsiteY3"/>
                  </a:cxn>
                </a:cxnLst>
                <a:rect l="l" t="t" r="r" b="b"/>
                <a:pathLst>
                  <a:path w="223238" h="200686">
                    <a:moveTo>
                      <a:pt x="21281" y="178423"/>
                    </a:moveTo>
                    <a:cubicBezTo>
                      <a:pt x="-60075" y="149158"/>
                      <a:pt x="112956" y="-67638"/>
                      <a:pt x="185588" y="21260"/>
                    </a:cubicBezTo>
                    <a:cubicBezTo>
                      <a:pt x="190549" y="27405"/>
                      <a:pt x="257722" y="120483"/>
                      <a:pt x="199876" y="183185"/>
                    </a:cubicBezTo>
                    <a:cubicBezTo>
                      <a:pt x="162077" y="222973"/>
                      <a:pt x="26334" y="183137"/>
                      <a:pt x="21281" y="178423"/>
                    </a:cubicBezTo>
                    <a:close/>
                  </a:path>
                </a:pathLst>
              </a:custGeom>
              <a:gradFill>
                <a:gsLst>
                  <a:gs pos="0">
                    <a:schemeClr val="accent1"/>
                  </a:gs>
                  <a:gs pos="100000">
                    <a:schemeClr val="accent2"/>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TextBox 24">
                <a:extLst>
                  <a:ext uri="{FF2B5EF4-FFF2-40B4-BE49-F238E27FC236}">
                    <a16:creationId xmlns:a16="http://schemas.microsoft.com/office/drawing/2014/main" id="{734FA8D3-0168-5EFD-B2FA-D43BC4673EAE}"/>
                  </a:ext>
                </a:extLst>
              </p:cNvPr>
              <p:cNvSpPr txBox="1"/>
              <p:nvPr/>
            </p:nvSpPr>
            <p:spPr>
              <a:xfrm>
                <a:off x="291152" y="1162490"/>
                <a:ext cx="357393" cy="261610"/>
              </a:xfrm>
              <a:prstGeom prst="rect">
                <a:avLst/>
              </a:prstGeom>
              <a:noFill/>
            </p:spPr>
            <p:txBody>
              <a:bodyPr wrap="square" rtlCol="0" anchor="ctr">
                <a:spAutoFit/>
              </a:bodyPr>
              <a:lstStyle/>
              <a:p>
                <a:pPr algn="ctr"/>
                <a:r>
                  <a:rPr lang="en-US" sz="1100" b="1" dirty="0">
                    <a:solidFill>
                      <a:schemeClr val="bg2"/>
                    </a:solidFill>
                    <a:latin typeface="Book Antiqua" panose="02040602050305030304" pitchFamily="18" charset="0"/>
                  </a:rPr>
                  <a:t>09</a:t>
                </a:r>
                <a:endParaRPr lang="en-IN" sz="1100" b="1" dirty="0">
                  <a:solidFill>
                    <a:schemeClr val="bg2"/>
                  </a:solidFill>
                  <a:latin typeface="Book Antiqua" panose="02040602050305030304" pitchFamily="18" charset="0"/>
                </a:endParaRPr>
              </a:p>
            </p:txBody>
          </p:sp>
        </p:grpSp>
        <p:grpSp>
          <p:nvGrpSpPr>
            <p:cNvPr id="15" name="Group 14">
              <a:extLst>
                <a:ext uri="{FF2B5EF4-FFF2-40B4-BE49-F238E27FC236}">
                  <a16:creationId xmlns:a16="http://schemas.microsoft.com/office/drawing/2014/main" id="{51946D36-C1C0-9A7D-9A07-17B862F239F9}"/>
                </a:ext>
              </a:extLst>
            </p:cNvPr>
            <p:cNvGrpSpPr/>
            <p:nvPr/>
          </p:nvGrpSpPr>
          <p:grpSpPr>
            <a:xfrm>
              <a:off x="6306467" y="4929609"/>
              <a:ext cx="357393" cy="261610"/>
              <a:chOff x="291152" y="1162490"/>
              <a:chExt cx="357393" cy="261610"/>
            </a:xfrm>
          </p:grpSpPr>
          <p:sp>
            <p:nvSpPr>
              <p:cNvPr id="22" name="Rectangle 14">
                <a:extLst>
                  <a:ext uri="{FF2B5EF4-FFF2-40B4-BE49-F238E27FC236}">
                    <a16:creationId xmlns:a16="http://schemas.microsoft.com/office/drawing/2014/main" id="{99F37220-0046-7D01-D1B6-BCEF977F9BD8}"/>
                  </a:ext>
                </a:extLst>
              </p:cNvPr>
              <p:cNvSpPr/>
              <p:nvPr/>
            </p:nvSpPr>
            <p:spPr>
              <a:xfrm rot="1526620">
                <a:off x="327300" y="1165148"/>
                <a:ext cx="285096" cy="256294"/>
              </a:xfrm>
              <a:custGeom>
                <a:avLst/>
                <a:gdLst>
                  <a:gd name="connsiteX0" fmla="*/ 0 w 147638"/>
                  <a:gd name="connsiteY0" fmla="*/ 0 h 147638"/>
                  <a:gd name="connsiteX1" fmla="*/ 147638 w 147638"/>
                  <a:gd name="connsiteY1" fmla="*/ 0 h 147638"/>
                  <a:gd name="connsiteX2" fmla="*/ 147638 w 147638"/>
                  <a:gd name="connsiteY2" fmla="*/ 147638 h 147638"/>
                  <a:gd name="connsiteX3" fmla="*/ 0 w 147638"/>
                  <a:gd name="connsiteY3" fmla="*/ 147638 h 147638"/>
                  <a:gd name="connsiteX4" fmla="*/ 0 w 147638"/>
                  <a:gd name="connsiteY4" fmla="*/ 0 h 147638"/>
                  <a:gd name="connsiteX0" fmla="*/ 0 w 178595"/>
                  <a:gd name="connsiteY0" fmla="*/ 0 h 152400"/>
                  <a:gd name="connsiteX1" fmla="*/ 147638 w 178595"/>
                  <a:gd name="connsiteY1" fmla="*/ 0 h 152400"/>
                  <a:gd name="connsiteX2" fmla="*/ 178595 w 178595"/>
                  <a:gd name="connsiteY2" fmla="*/ 152400 h 152400"/>
                  <a:gd name="connsiteX3" fmla="*/ 0 w 178595"/>
                  <a:gd name="connsiteY3" fmla="*/ 147638 h 152400"/>
                  <a:gd name="connsiteX4" fmla="*/ 0 w 178595"/>
                  <a:gd name="connsiteY4" fmla="*/ 0 h 152400"/>
                  <a:gd name="connsiteX0" fmla="*/ 0 w 178595"/>
                  <a:gd name="connsiteY0" fmla="*/ 0 h 168850"/>
                  <a:gd name="connsiteX1" fmla="*/ 147638 w 178595"/>
                  <a:gd name="connsiteY1" fmla="*/ 0 h 168850"/>
                  <a:gd name="connsiteX2" fmla="*/ 178595 w 178595"/>
                  <a:gd name="connsiteY2" fmla="*/ 152400 h 168850"/>
                  <a:gd name="connsiteX3" fmla="*/ 0 w 178595"/>
                  <a:gd name="connsiteY3" fmla="*/ 147638 h 168850"/>
                  <a:gd name="connsiteX4" fmla="*/ 0 w 178595"/>
                  <a:gd name="connsiteY4" fmla="*/ 0 h 168850"/>
                  <a:gd name="connsiteX0" fmla="*/ 26458 w 205053"/>
                  <a:gd name="connsiteY0" fmla="*/ 0 h 168850"/>
                  <a:gd name="connsiteX1" fmla="*/ 174096 w 205053"/>
                  <a:gd name="connsiteY1" fmla="*/ 0 h 168850"/>
                  <a:gd name="connsiteX2" fmla="*/ 205053 w 205053"/>
                  <a:gd name="connsiteY2" fmla="*/ 152400 h 168850"/>
                  <a:gd name="connsiteX3" fmla="*/ 26458 w 205053"/>
                  <a:gd name="connsiteY3" fmla="*/ 147638 h 168850"/>
                  <a:gd name="connsiteX4" fmla="*/ 26458 w 205053"/>
                  <a:gd name="connsiteY4" fmla="*/ 0 h 168850"/>
                  <a:gd name="connsiteX0" fmla="*/ 158 w 178753"/>
                  <a:gd name="connsiteY0" fmla="*/ 147641 h 168853"/>
                  <a:gd name="connsiteX1" fmla="*/ 147796 w 178753"/>
                  <a:gd name="connsiteY1" fmla="*/ 3 h 168853"/>
                  <a:gd name="connsiteX2" fmla="*/ 178753 w 178753"/>
                  <a:gd name="connsiteY2" fmla="*/ 152403 h 168853"/>
                  <a:gd name="connsiteX3" fmla="*/ 158 w 178753"/>
                  <a:gd name="connsiteY3" fmla="*/ 147641 h 168853"/>
                  <a:gd name="connsiteX0" fmla="*/ 193 w 178788"/>
                  <a:gd name="connsiteY0" fmla="*/ 173640 h 194852"/>
                  <a:gd name="connsiteX1" fmla="*/ 147831 w 178788"/>
                  <a:gd name="connsiteY1" fmla="*/ 26002 h 194852"/>
                  <a:gd name="connsiteX2" fmla="*/ 178788 w 178788"/>
                  <a:gd name="connsiteY2" fmla="*/ 178402 h 194852"/>
                  <a:gd name="connsiteX3" fmla="*/ 193 w 178788"/>
                  <a:gd name="connsiteY3" fmla="*/ 173640 h 194852"/>
                  <a:gd name="connsiteX0" fmla="*/ 26527 w 205122"/>
                  <a:gd name="connsiteY0" fmla="*/ 176639 h 197851"/>
                  <a:gd name="connsiteX1" fmla="*/ 174165 w 205122"/>
                  <a:gd name="connsiteY1" fmla="*/ 29001 h 197851"/>
                  <a:gd name="connsiteX2" fmla="*/ 205122 w 205122"/>
                  <a:gd name="connsiteY2" fmla="*/ 181401 h 197851"/>
                  <a:gd name="connsiteX3" fmla="*/ 26527 w 205122"/>
                  <a:gd name="connsiteY3" fmla="*/ 176639 h 197851"/>
                  <a:gd name="connsiteX0" fmla="*/ 26527 w 223518"/>
                  <a:gd name="connsiteY0" fmla="*/ 176639 h 197851"/>
                  <a:gd name="connsiteX1" fmla="*/ 174165 w 223518"/>
                  <a:gd name="connsiteY1" fmla="*/ 29001 h 197851"/>
                  <a:gd name="connsiteX2" fmla="*/ 205122 w 223518"/>
                  <a:gd name="connsiteY2" fmla="*/ 181401 h 197851"/>
                  <a:gd name="connsiteX3" fmla="*/ 26527 w 223518"/>
                  <a:gd name="connsiteY3" fmla="*/ 176639 h 197851"/>
                  <a:gd name="connsiteX0" fmla="*/ 24955 w 225179"/>
                  <a:gd name="connsiteY0" fmla="*/ 185175 h 206387"/>
                  <a:gd name="connsiteX1" fmla="*/ 189262 w 225179"/>
                  <a:gd name="connsiteY1" fmla="*/ 28012 h 206387"/>
                  <a:gd name="connsiteX2" fmla="*/ 203550 w 225179"/>
                  <a:gd name="connsiteY2" fmla="*/ 189937 h 206387"/>
                  <a:gd name="connsiteX3" fmla="*/ 24955 w 225179"/>
                  <a:gd name="connsiteY3" fmla="*/ 185175 h 206387"/>
                  <a:gd name="connsiteX0" fmla="*/ 24955 w 227156"/>
                  <a:gd name="connsiteY0" fmla="*/ 185175 h 206387"/>
                  <a:gd name="connsiteX1" fmla="*/ 189262 w 227156"/>
                  <a:gd name="connsiteY1" fmla="*/ 28012 h 206387"/>
                  <a:gd name="connsiteX2" fmla="*/ 203550 w 227156"/>
                  <a:gd name="connsiteY2" fmla="*/ 189937 h 206387"/>
                  <a:gd name="connsiteX3" fmla="*/ 24955 w 227156"/>
                  <a:gd name="connsiteY3" fmla="*/ 185175 h 206387"/>
                  <a:gd name="connsiteX0" fmla="*/ 24955 w 227156"/>
                  <a:gd name="connsiteY0" fmla="*/ 185175 h 206783"/>
                  <a:gd name="connsiteX1" fmla="*/ 189262 w 227156"/>
                  <a:gd name="connsiteY1" fmla="*/ 28012 h 206783"/>
                  <a:gd name="connsiteX2" fmla="*/ 203550 w 227156"/>
                  <a:gd name="connsiteY2" fmla="*/ 189937 h 206783"/>
                  <a:gd name="connsiteX3" fmla="*/ 24955 w 227156"/>
                  <a:gd name="connsiteY3" fmla="*/ 185175 h 206783"/>
                  <a:gd name="connsiteX0" fmla="*/ 24955 w 227947"/>
                  <a:gd name="connsiteY0" fmla="*/ 185175 h 206783"/>
                  <a:gd name="connsiteX1" fmla="*/ 189262 w 227947"/>
                  <a:gd name="connsiteY1" fmla="*/ 28012 h 206783"/>
                  <a:gd name="connsiteX2" fmla="*/ 203550 w 227947"/>
                  <a:gd name="connsiteY2" fmla="*/ 189937 h 206783"/>
                  <a:gd name="connsiteX3" fmla="*/ 24955 w 227947"/>
                  <a:gd name="connsiteY3" fmla="*/ 185175 h 206783"/>
                  <a:gd name="connsiteX0" fmla="*/ 19182 w 222174"/>
                  <a:gd name="connsiteY0" fmla="*/ 185175 h 206783"/>
                  <a:gd name="connsiteX1" fmla="*/ 183489 w 222174"/>
                  <a:gd name="connsiteY1" fmla="*/ 28012 h 206783"/>
                  <a:gd name="connsiteX2" fmla="*/ 197777 w 222174"/>
                  <a:gd name="connsiteY2" fmla="*/ 189937 h 206783"/>
                  <a:gd name="connsiteX3" fmla="*/ 19182 w 222174"/>
                  <a:gd name="connsiteY3" fmla="*/ 185175 h 206783"/>
                  <a:gd name="connsiteX0" fmla="*/ 19182 w 222174"/>
                  <a:gd name="connsiteY0" fmla="*/ 185175 h 206966"/>
                  <a:gd name="connsiteX1" fmla="*/ 183489 w 222174"/>
                  <a:gd name="connsiteY1" fmla="*/ 28012 h 206966"/>
                  <a:gd name="connsiteX2" fmla="*/ 197777 w 222174"/>
                  <a:gd name="connsiteY2" fmla="*/ 189937 h 206966"/>
                  <a:gd name="connsiteX3" fmla="*/ 19182 w 222174"/>
                  <a:gd name="connsiteY3" fmla="*/ 185175 h 206966"/>
                  <a:gd name="connsiteX0" fmla="*/ 19182 w 222174"/>
                  <a:gd name="connsiteY0" fmla="*/ 185175 h 207247"/>
                  <a:gd name="connsiteX1" fmla="*/ 183489 w 222174"/>
                  <a:gd name="connsiteY1" fmla="*/ 28012 h 207247"/>
                  <a:gd name="connsiteX2" fmla="*/ 197777 w 222174"/>
                  <a:gd name="connsiteY2" fmla="*/ 189937 h 207247"/>
                  <a:gd name="connsiteX3" fmla="*/ 19182 w 222174"/>
                  <a:gd name="connsiteY3" fmla="*/ 185175 h 207247"/>
                  <a:gd name="connsiteX0" fmla="*/ 19182 w 222174"/>
                  <a:gd name="connsiteY0" fmla="*/ 185175 h 207438"/>
                  <a:gd name="connsiteX1" fmla="*/ 183489 w 222174"/>
                  <a:gd name="connsiteY1" fmla="*/ 28012 h 207438"/>
                  <a:gd name="connsiteX2" fmla="*/ 197777 w 222174"/>
                  <a:gd name="connsiteY2" fmla="*/ 189937 h 207438"/>
                  <a:gd name="connsiteX3" fmla="*/ 19182 w 222174"/>
                  <a:gd name="connsiteY3" fmla="*/ 185175 h 207438"/>
                  <a:gd name="connsiteX0" fmla="*/ 19808 w 222800"/>
                  <a:gd name="connsiteY0" fmla="*/ 182657 h 204920"/>
                  <a:gd name="connsiteX1" fmla="*/ 184115 w 222800"/>
                  <a:gd name="connsiteY1" fmla="*/ 25494 h 204920"/>
                  <a:gd name="connsiteX2" fmla="*/ 198403 w 222800"/>
                  <a:gd name="connsiteY2" fmla="*/ 187419 h 204920"/>
                  <a:gd name="connsiteX3" fmla="*/ 19808 w 222800"/>
                  <a:gd name="connsiteY3" fmla="*/ 182657 h 204920"/>
                  <a:gd name="connsiteX0" fmla="*/ 19808 w 221327"/>
                  <a:gd name="connsiteY0" fmla="*/ 182657 h 204920"/>
                  <a:gd name="connsiteX1" fmla="*/ 184115 w 221327"/>
                  <a:gd name="connsiteY1" fmla="*/ 25494 h 204920"/>
                  <a:gd name="connsiteX2" fmla="*/ 198403 w 221327"/>
                  <a:gd name="connsiteY2" fmla="*/ 187419 h 204920"/>
                  <a:gd name="connsiteX3" fmla="*/ 19808 w 221327"/>
                  <a:gd name="connsiteY3" fmla="*/ 182657 h 204920"/>
                  <a:gd name="connsiteX0" fmla="*/ 20475 w 221994"/>
                  <a:gd name="connsiteY0" fmla="*/ 181372 h 203635"/>
                  <a:gd name="connsiteX1" fmla="*/ 184782 w 221994"/>
                  <a:gd name="connsiteY1" fmla="*/ 24209 h 203635"/>
                  <a:gd name="connsiteX2" fmla="*/ 199070 w 221994"/>
                  <a:gd name="connsiteY2" fmla="*/ 186134 h 203635"/>
                  <a:gd name="connsiteX3" fmla="*/ 20475 w 221994"/>
                  <a:gd name="connsiteY3" fmla="*/ 181372 h 203635"/>
                  <a:gd name="connsiteX0" fmla="*/ 21281 w 222800"/>
                  <a:gd name="connsiteY0" fmla="*/ 178423 h 200686"/>
                  <a:gd name="connsiteX1" fmla="*/ 185588 w 222800"/>
                  <a:gd name="connsiteY1" fmla="*/ 21260 h 200686"/>
                  <a:gd name="connsiteX2" fmla="*/ 199876 w 222800"/>
                  <a:gd name="connsiteY2" fmla="*/ 183185 h 200686"/>
                  <a:gd name="connsiteX3" fmla="*/ 21281 w 222800"/>
                  <a:gd name="connsiteY3" fmla="*/ 178423 h 200686"/>
                  <a:gd name="connsiteX0" fmla="*/ 21281 w 223238"/>
                  <a:gd name="connsiteY0" fmla="*/ 178423 h 200686"/>
                  <a:gd name="connsiteX1" fmla="*/ 185588 w 223238"/>
                  <a:gd name="connsiteY1" fmla="*/ 21260 h 200686"/>
                  <a:gd name="connsiteX2" fmla="*/ 199876 w 223238"/>
                  <a:gd name="connsiteY2" fmla="*/ 183185 h 200686"/>
                  <a:gd name="connsiteX3" fmla="*/ 21281 w 223238"/>
                  <a:gd name="connsiteY3" fmla="*/ 178423 h 200686"/>
                </a:gdLst>
                <a:ahLst/>
                <a:cxnLst>
                  <a:cxn ang="0">
                    <a:pos x="connsiteX0" y="connsiteY0"/>
                  </a:cxn>
                  <a:cxn ang="0">
                    <a:pos x="connsiteX1" y="connsiteY1"/>
                  </a:cxn>
                  <a:cxn ang="0">
                    <a:pos x="connsiteX2" y="connsiteY2"/>
                  </a:cxn>
                  <a:cxn ang="0">
                    <a:pos x="connsiteX3" y="connsiteY3"/>
                  </a:cxn>
                </a:cxnLst>
                <a:rect l="l" t="t" r="r" b="b"/>
                <a:pathLst>
                  <a:path w="223238" h="200686">
                    <a:moveTo>
                      <a:pt x="21281" y="178423"/>
                    </a:moveTo>
                    <a:cubicBezTo>
                      <a:pt x="-60075" y="149158"/>
                      <a:pt x="112956" y="-67638"/>
                      <a:pt x="185588" y="21260"/>
                    </a:cubicBezTo>
                    <a:cubicBezTo>
                      <a:pt x="190549" y="27405"/>
                      <a:pt x="257722" y="120483"/>
                      <a:pt x="199876" y="183185"/>
                    </a:cubicBezTo>
                    <a:cubicBezTo>
                      <a:pt x="162077" y="222973"/>
                      <a:pt x="26334" y="183137"/>
                      <a:pt x="21281" y="178423"/>
                    </a:cubicBezTo>
                    <a:close/>
                  </a:path>
                </a:pathLst>
              </a:custGeom>
              <a:gradFill>
                <a:gsLst>
                  <a:gs pos="0">
                    <a:schemeClr val="accent1"/>
                  </a:gs>
                  <a:gs pos="100000">
                    <a:schemeClr val="accent2"/>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TextBox 22">
                <a:extLst>
                  <a:ext uri="{FF2B5EF4-FFF2-40B4-BE49-F238E27FC236}">
                    <a16:creationId xmlns:a16="http://schemas.microsoft.com/office/drawing/2014/main" id="{E6D08744-8D5C-5768-D5A6-7DCB296A236F}"/>
                  </a:ext>
                </a:extLst>
              </p:cNvPr>
              <p:cNvSpPr txBox="1"/>
              <p:nvPr/>
            </p:nvSpPr>
            <p:spPr>
              <a:xfrm>
                <a:off x="291152" y="1162490"/>
                <a:ext cx="357393" cy="261610"/>
              </a:xfrm>
              <a:prstGeom prst="rect">
                <a:avLst/>
              </a:prstGeom>
              <a:noFill/>
            </p:spPr>
            <p:txBody>
              <a:bodyPr wrap="square" rtlCol="0" anchor="ctr">
                <a:spAutoFit/>
              </a:bodyPr>
              <a:lstStyle/>
              <a:p>
                <a:pPr algn="ctr"/>
                <a:r>
                  <a:rPr lang="en-US" sz="1100" b="1" dirty="0">
                    <a:solidFill>
                      <a:schemeClr val="bg2"/>
                    </a:solidFill>
                    <a:latin typeface="Book Antiqua" panose="02040602050305030304" pitchFamily="18" charset="0"/>
                  </a:rPr>
                  <a:t>10</a:t>
                </a:r>
                <a:endParaRPr lang="en-IN" sz="1100" b="1" dirty="0">
                  <a:solidFill>
                    <a:schemeClr val="bg2"/>
                  </a:solidFill>
                  <a:latin typeface="Book Antiqua" panose="02040602050305030304" pitchFamily="18" charset="0"/>
                </a:endParaRPr>
              </a:p>
            </p:txBody>
          </p:sp>
        </p:grpSp>
        <p:grpSp>
          <p:nvGrpSpPr>
            <p:cNvPr id="16" name="Group 15">
              <a:extLst>
                <a:ext uri="{FF2B5EF4-FFF2-40B4-BE49-F238E27FC236}">
                  <a16:creationId xmlns:a16="http://schemas.microsoft.com/office/drawing/2014/main" id="{87C4A810-CDDF-4745-B9CA-641CB62F9DBB}"/>
                </a:ext>
              </a:extLst>
            </p:cNvPr>
            <p:cNvGrpSpPr/>
            <p:nvPr/>
          </p:nvGrpSpPr>
          <p:grpSpPr>
            <a:xfrm>
              <a:off x="6306467" y="5701911"/>
              <a:ext cx="357393" cy="261610"/>
              <a:chOff x="291152" y="1162490"/>
              <a:chExt cx="357393" cy="261610"/>
            </a:xfrm>
          </p:grpSpPr>
          <p:sp>
            <p:nvSpPr>
              <p:cNvPr id="20" name="Rectangle 14">
                <a:extLst>
                  <a:ext uri="{FF2B5EF4-FFF2-40B4-BE49-F238E27FC236}">
                    <a16:creationId xmlns:a16="http://schemas.microsoft.com/office/drawing/2014/main" id="{43A1A597-152C-FD52-520C-CEC7A8EFAEEF}"/>
                  </a:ext>
                </a:extLst>
              </p:cNvPr>
              <p:cNvSpPr/>
              <p:nvPr/>
            </p:nvSpPr>
            <p:spPr>
              <a:xfrm rot="1526620">
                <a:off x="327300" y="1165148"/>
                <a:ext cx="285096" cy="256294"/>
              </a:xfrm>
              <a:custGeom>
                <a:avLst/>
                <a:gdLst>
                  <a:gd name="connsiteX0" fmla="*/ 0 w 147638"/>
                  <a:gd name="connsiteY0" fmla="*/ 0 h 147638"/>
                  <a:gd name="connsiteX1" fmla="*/ 147638 w 147638"/>
                  <a:gd name="connsiteY1" fmla="*/ 0 h 147638"/>
                  <a:gd name="connsiteX2" fmla="*/ 147638 w 147638"/>
                  <a:gd name="connsiteY2" fmla="*/ 147638 h 147638"/>
                  <a:gd name="connsiteX3" fmla="*/ 0 w 147638"/>
                  <a:gd name="connsiteY3" fmla="*/ 147638 h 147638"/>
                  <a:gd name="connsiteX4" fmla="*/ 0 w 147638"/>
                  <a:gd name="connsiteY4" fmla="*/ 0 h 147638"/>
                  <a:gd name="connsiteX0" fmla="*/ 0 w 178595"/>
                  <a:gd name="connsiteY0" fmla="*/ 0 h 152400"/>
                  <a:gd name="connsiteX1" fmla="*/ 147638 w 178595"/>
                  <a:gd name="connsiteY1" fmla="*/ 0 h 152400"/>
                  <a:gd name="connsiteX2" fmla="*/ 178595 w 178595"/>
                  <a:gd name="connsiteY2" fmla="*/ 152400 h 152400"/>
                  <a:gd name="connsiteX3" fmla="*/ 0 w 178595"/>
                  <a:gd name="connsiteY3" fmla="*/ 147638 h 152400"/>
                  <a:gd name="connsiteX4" fmla="*/ 0 w 178595"/>
                  <a:gd name="connsiteY4" fmla="*/ 0 h 152400"/>
                  <a:gd name="connsiteX0" fmla="*/ 0 w 178595"/>
                  <a:gd name="connsiteY0" fmla="*/ 0 h 168850"/>
                  <a:gd name="connsiteX1" fmla="*/ 147638 w 178595"/>
                  <a:gd name="connsiteY1" fmla="*/ 0 h 168850"/>
                  <a:gd name="connsiteX2" fmla="*/ 178595 w 178595"/>
                  <a:gd name="connsiteY2" fmla="*/ 152400 h 168850"/>
                  <a:gd name="connsiteX3" fmla="*/ 0 w 178595"/>
                  <a:gd name="connsiteY3" fmla="*/ 147638 h 168850"/>
                  <a:gd name="connsiteX4" fmla="*/ 0 w 178595"/>
                  <a:gd name="connsiteY4" fmla="*/ 0 h 168850"/>
                  <a:gd name="connsiteX0" fmla="*/ 26458 w 205053"/>
                  <a:gd name="connsiteY0" fmla="*/ 0 h 168850"/>
                  <a:gd name="connsiteX1" fmla="*/ 174096 w 205053"/>
                  <a:gd name="connsiteY1" fmla="*/ 0 h 168850"/>
                  <a:gd name="connsiteX2" fmla="*/ 205053 w 205053"/>
                  <a:gd name="connsiteY2" fmla="*/ 152400 h 168850"/>
                  <a:gd name="connsiteX3" fmla="*/ 26458 w 205053"/>
                  <a:gd name="connsiteY3" fmla="*/ 147638 h 168850"/>
                  <a:gd name="connsiteX4" fmla="*/ 26458 w 205053"/>
                  <a:gd name="connsiteY4" fmla="*/ 0 h 168850"/>
                  <a:gd name="connsiteX0" fmla="*/ 158 w 178753"/>
                  <a:gd name="connsiteY0" fmla="*/ 147641 h 168853"/>
                  <a:gd name="connsiteX1" fmla="*/ 147796 w 178753"/>
                  <a:gd name="connsiteY1" fmla="*/ 3 h 168853"/>
                  <a:gd name="connsiteX2" fmla="*/ 178753 w 178753"/>
                  <a:gd name="connsiteY2" fmla="*/ 152403 h 168853"/>
                  <a:gd name="connsiteX3" fmla="*/ 158 w 178753"/>
                  <a:gd name="connsiteY3" fmla="*/ 147641 h 168853"/>
                  <a:gd name="connsiteX0" fmla="*/ 193 w 178788"/>
                  <a:gd name="connsiteY0" fmla="*/ 173640 h 194852"/>
                  <a:gd name="connsiteX1" fmla="*/ 147831 w 178788"/>
                  <a:gd name="connsiteY1" fmla="*/ 26002 h 194852"/>
                  <a:gd name="connsiteX2" fmla="*/ 178788 w 178788"/>
                  <a:gd name="connsiteY2" fmla="*/ 178402 h 194852"/>
                  <a:gd name="connsiteX3" fmla="*/ 193 w 178788"/>
                  <a:gd name="connsiteY3" fmla="*/ 173640 h 194852"/>
                  <a:gd name="connsiteX0" fmla="*/ 26527 w 205122"/>
                  <a:gd name="connsiteY0" fmla="*/ 176639 h 197851"/>
                  <a:gd name="connsiteX1" fmla="*/ 174165 w 205122"/>
                  <a:gd name="connsiteY1" fmla="*/ 29001 h 197851"/>
                  <a:gd name="connsiteX2" fmla="*/ 205122 w 205122"/>
                  <a:gd name="connsiteY2" fmla="*/ 181401 h 197851"/>
                  <a:gd name="connsiteX3" fmla="*/ 26527 w 205122"/>
                  <a:gd name="connsiteY3" fmla="*/ 176639 h 197851"/>
                  <a:gd name="connsiteX0" fmla="*/ 26527 w 223518"/>
                  <a:gd name="connsiteY0" fmla="*/ 176639 h 197851"/>
                  <a:gd name="connsiteX1" fmla="*/ 174165 w 223518"/>
                  <a:gd name="connsiteY1" fmla="*/ 29001 h 197851"/>
                  <a:gd name="connsiteX2" fmla="*/ 205122 w 223518"/>
                  <a:gd name="connsiteY2" fmla="*/ 181401 h 197851"/>
                  <a:gd name="connsiteX3" fmla="*/ 26527 w 223518"/>
                  <a:gd name="connsiteY3" fmla="*/ 176639 h 197851"/>
                  <a:gd name="connsiteX0" fmla="*/ 24955 w 225179"/>
                  <a:gd name="connsiteY0" fmla="*/ 185175 h 206387"/>
                  <a:gd name="connsiteX1" fmla="*/ 189262 w 225179"/>
                  <a:gd name="connsiteY1" fmla="*/ 28012 h 206387"/>
                  <a:gd name="connsiteX2" fmla="*/ 203550 w 225179"/>
                  <a:gd name="connsiteY2" fmla="*/ 189937 h 206387"/>
                  <a:gd name="connsiteX3" fmla="*/ 24955 w 225179"/>
                  <a:gd name="connsiteY3" fmla="*/ 185175 h 206387"/>
                  <a:gd name="connsiteX0" fmla="*/ 24955 w 227156"/>
                  <a:gd name="connsiteY0" fmla="*/ 185175 h 206387"/>
                  <a:gd name="connsiteX1" fmla="*/ 189262 w 227156"/>
                  <a:gd name="connsiteY1" fmla="*/ 28012 h 206387"/>
                  <a:gd name="connsiteX2" fmla="*/ 203550 w 227156"/>
                  <a:gd name="connsiteY2" fmla="*/ 189937 h 206387"/>
                  <a:gd name="connsiteX3" fmla="*/ 24955 w 227156"/>
                  <a:gd name="connsiteY3" fmla="*/ 185175 h 206387"/>
                  <a:gd name="connsiteX0" fmla="*/ 24955 w 227156"/>
                  <a:gd name="connsiteY0" fmla="*/ 185175 h 206783"/>
                  <a:gd name="connsiteX1" fmla="*/ 189262 w 227156"/>
                  <a:gd name="connsiteY1" fmla="*/ 28012 h 206783"/>
                  <a:gd name="connsiteX2" fmla="*/ 203550 w 227156"/>
                  <a:gd name="connsiteY2" fmla="*/ 189937 h 206783"/>
                  <a:gd name="connsiteX3" fmla="*/ 24955 w 227156"/>
                  <a:gd name="connsiteY3" fmla="*/ 185175 h 206783"/>
                  <a:gd name="connsiteX0" fmla="*/ 24955 w 227947"/>
                  <a:gd name="connsiteY0" fmla="*/ 185175 h 206783"/>
                  <a:gd name="connsiteX1" fmla="*/ 189262 w 227947"/>
                  <a:gd name="connsiteY1" fmla="*/ 28012 h 206783"/>
                  <a:gd name="connsiteX2" fmla="*/ 203550 w 227947"/>
                  <a:gd name="connsiteY2" fmla="*/ 189937 h 206783"/>
                  <a:gd name="connsiteX3" fmla="*/ 24955 w 227947"/>
                  <a:gd name="connsiteY3" fmla="*/ 185175 h 206783"/>
                  <a:gd name="connsiteX0" fmla="*/ 19182 w 222174"/>
                  <a:gd name="connsiteY0" fmla="*/ 185175 h 206783"/>
                  <a:gd name="connsiteX1" fmla="*/ 183489 w 222174"/>
                  <a:gd name="connsiteY1" fmla="*/ 28012 h 206783"/>
                  <a:gd name="connsiteX2" fmla="*/ 197777 w 222174"/>
                  <a:gd name="connsiteY2" fmla="*/ 189937 h 206783"/>
                  <a:gd name="connsiteX3" fmla="*/ 19182 w 222174"/>
                  <a:gd name="connsiteY3" fmla="*/ 185175 h 206783"/>
                  <a:gd name="connsiteX0" fmla="*/ 19182 w 222174"/>
                  <a:gd name="connsiteY0" fmla="*/ 185175 h 206966"/>
                  <a:gd name="connsiteX1" fmla="*/ 183489 w 222174"/>
                  <a:gd name="connsiteY1" fmla="*/ 28012 h 206966"/>
                  <a:gd name="connsiteX2" fmla="*/ 197777 w 222174"/>
                  <a:gd name="connsiteY2" fmla="*/ 189937 h 206966"/>
                  <a:gd name="connsiteX3" fmla="*/ 19182 w 222174"/>
                  <a:gd name="connsiteY3" fmla="*/ 185175 h 206966"/>
                  <a:gd name="connsiteX0" fmla="*/ 19182 w 222174"/>
                  <a:gd name="connsiteY0" fmla="*/ 185175 h 207247"/>
                  <a:gd name="connsiteX1" fmla="*/ 183489 w 222174"/>
                  <a:gd name="connsiteY1" fmla="*/ 28012 h 207247"/>
                  <a:gd name="connsiteX2" fmla="*/ 197777 w 222174"/>
                  <a:gd name="connsiteY2" fmla="*/ 189937 h 207247"/>
                  <a:gd name="connsiteX3" fmla="*/ 19182 w 222174"/>
                  <a:gd name="connsiteY3" fmla="*/ 185175 h 207247"/>
                  <a:gd name="connsiteX0" fmla="*/ 19182 w 222174"/>
                  <a:gd name="connsiteY0" fmla="*/ 185175 h 207438"/>
                  <a:gd name="connsiteX1" fmla="*/ 183489 w 222174"/>
                  <a:gd name="connsiteY1" fmla="*/ 28012 h 207438"/>
                  <a:gd name="connsiteX2" fmla="*/ 197777 w 222174"/>
                  <a:gd name="connsiteY2" fmla="*/ 189937 h 207438"/>
                  <a:gd name="connsiteX3" fmla="*/ 19182 w 222174"/>
                  <a:gd name="connsiteY3" fmla="*/ 185175 h 207438"/>
                  <a:gd name="connsiteX0" fmla="*/ 19808 w 222800"/>
                  <a:gd name="connsiteY0" fmla="*/ 182657 h 204920"/>
                  <a:gd name="connsiteX1" fmla="*/ 184115 w 222800"/>
                  <a:gd name="connsiteY1" fmla="*/ 25494 h 204920"/>
                  <a:gd name="connsiteX2" fmla="*/ 198403 w 222800"/>
                  <a:gd name="connsiteY2" fmla="*/ 187419 h 204920"/>
                  <a:gd name="connsiteX3" fmla="*/ 19808 w 222800"/>
                  <a:gd name="connsiteY3" fmla="*/ 182657 h 204920"/>
                  <a:gd name="connsiteX0" fmla="*/ 19808 w 221327"/>
                  <a:gd name="connsiteY0" fmla="*/ 182657 h 204920"/>
                  <a:gd name="connsiteX1" fmla="*/ 184115 w 221327"/>
                  <a:gd name="connsiteY1" fmla="*/ 25494 h 204920"/>
                  <a:gd name="connsiteX2" fmla="*/ 198403 w 221327"/>
                  <a:gd name="connsiteY2" fmla="*/ 187419 h 204920"/>
                  <a:gd name="connsiteX3" fmla="*/ 19808 w 221327"/>
                  <a:gd name="connsiteY3" fmla="*/ 182657 h 204920"/>
                  <a:gd name="connsiteX0" fmla="*/ 20475 w 221994"/>
                  <a:gd name="connsiteY0" fmla="*/ 181372 h 203635"/>
                  <a:gd name="connsiteX1" fmla="*/ 184782 w 221994"/>
                  <a:gd name="connsiteY1" fmla="*/ 24209 h 203635"/>
                  <a:gd name="connsiteX2" fmla="*/ 199070 w 221994"/>
                  <a:gd name="connsiteY2" fmla="*/ 186134 h 203635"/>
                  <a:gd name="connsiteX3" fmla="*/ 20475 w 221994"/>
                  <a:gd name="connsiteY3" fmla="*/ 181372 h 203635"/>
                  <a:gd name="connsiteX0" fmla="*/ 21281 w 222800"/>
                  <a:gd name="connsiteY0" fmla="*/ 178423 h 200686"/>
                  <a:gd name="connsiteX1" fmla="*/ 185588 w 222800"/>
                  <a:gd name="connsiteY1" fmla="*/ 21260 h 200686"/>
                  <a:gd name="connsiteX2" fmla="*/ 199876 w 222800"/>
                  <a:gd name="connsiteY2" fmla="*/ 183185 h 200686"/>
                  <a:gd name="connsiteX3" fmla="*/ 21281 w 222800"/>
                  <a:gd name="connsiteY3" fmla="*/ 178423 h 200686"/>
                  <a:gd name="connsiteX0" fmla="*/ 21281 w 223238"/>
                  <a:gd name="connsiteY0" fmla="*/ 178423 h 200686"/>
                  <a:gd name="connsiteX1" fmla="*/ 185588 w 223238"/>
                  <a:gd name="connsiteY1" fmla="*/ 21260 h 200686"/>
                  <a:gd name="connsiteX2" fmla="*/ 199876 w 223238"/>
                  <a:gd name="connsiteY2" fmla="*/ 183185 h 200686"/>
                  <a:gd name="connsiteX3" fmla="*/ 21281 w 223238"/>
                  <a:gd name="connsiteY3" fmla="*/ 178423 h 200686"/>
                </a:gdLst>
                <a:ahLst/>
                <a:cxnLst>
                  <a:cxn ang="0">
                    <a:pos x="connsiteX0" y="connsiteY0"/>
                  </a:cxn>
                  <a:cxn ang="0">
                    <a:pos x="connsiteX1" y="connsiteY1"/>
                  </a:cxn>
                  <a:cxn ang="0">
                    <a:pos x="connsiteX2" y="connsiteY2"/>
                  </a:cxn>
                  <a:cxn ang="0">
                    <a:pos x="connsiteX3" y="connsiteY3"/>
                  </a:cxn>
                </a:cxnLst>
                <a:rect l="l" t="t" r="r" b="b"/>
                <a:pathLst>
                  <a:path w="223238" h="200686">
                    <a:moveTo>
                      <a:pt x="21281" y="178423"/>
                    </a:moveTo>
                    <a:cubicBezTo>
                      <a:pt x="-60075" y="149158"/>
                      <a:pt x="112956" y="-67638"/>
                      <a:pt x="185588" y="21260"/>
                    </a:cubicBezTo>
                    <a:cubicBezTo>
                      <a:pt x="190549" y="27405"/>
                      <a:pt x="257722" y="120483"/>
                      <a:pt x="199876" y="183185"/>
                    </a:cubicBezTo>
                    <a:cubicBezTo>
                      <a:pt x="162077" y="222973"/>
                      <a:pt x="26334" y="183137"/>
                      <a:pt x="21281" y="178423"/>
                    </a:cubicBezTo>
                    <a:close/>
                  </a:path>
                </a:pathLst>
              </a:custGeom>
              <a:gradFill>
                <a:gsLst>
                  <a:gs pos="0">
                    <a:schemeClr val="accent1"/>
                  </a:gs>
                  <a:gs pos="100000">
                    <a:schemeClr val="accent2"/>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TextBox 20">
                <a:extLst>
                  <a:ext uri="{FF2B5EF4-FFF2-40B4-BE49-F238E27FC236}">
                    <a16:creationId xmlns:a16="http://schemas.microsoft.com/office/drawing/2014/main" id="{A2367F22-A0BD-3959-AF08-9B1C17228F8A}"/>
                  </a:ext>
                </a:extLst>
              </p:cNvPr>
              <p:cNvSpPr txBox="1"/>
              <p:nvPr/>
            </p:nvSpPr>
            <p:spPr>
              <a:xfrm>
                <a:off x="291152" y="1162490"/>
                <a:ext cx="357393" cy="261610"/>
              </a:xfrm>
              <a:prstGeom prst="rect">
                <a:avLst/>
              </a:prstGeom>
              <a:noFill/>
            </p:spPr>
            <p:txBody>
              <a:bodyPr wrap="square" rtlCol="0" anchor="ctr">
                <a:spAutoFit/>
              </a:bodyPr>
              <a:lstStyle/>
              <a:p>
                <a:pPr algn="ctr"/>
                <a:r>
                  <a:rPr lang="en-US" sz="1100" b="1" dirty="0">
                    <a:solidFill>
                      <a:schemeClr val="bg2"/>
                    </a:solidFill>
                    <a:latin typeface="Book Antiqua" panose="02040602050305030304" pitchFamily="18" charset="0"/>
                  </a:rPr>
                  <a:t>11</a:t>
                </a:r>
                <a:endParaRPr lang="en-IN" sz="1100" b="1" dirty="0">
                  <a:solidFill>
                    <a:schemeClr val="bg2"/>
                  </a:solidFill>
                  <a:latin typeface="Book Antiqua" panose="02040602050305030304" pitchFamily="18" charset="0"/>
                </a:endParaRPr>
              </a:p>
            </p:txBody>
          </p:sp>
        </p:grpSp>
        <p:grpSp>
          <p:nvGrpSpPr>
            <p:cNvPr id="17" name="Group 16">
              <a:extLst>
                <a:ext uri="{FF2B5EF4-FFF2-40B4-BE49-F238E27FC236}">
                  <a16:creationId xmlns:a16="http://schemas.microsoft.com/office/drawing/2014/main" id="{1D3C0DEF-3F91-DC1C-F486-E26D4A0BF9B0}"/>
                </a:ext>
              </a:extLst>
            </p:cNvPr>
            <p:cNvGrpSpPr/>
            <p:nvPr/>
          </p:nvGrpSpPr>
          <p:grpSpPr>
            <a:xfrm>
              <a:off x="6306467" y="6077327"/>
              <a:ext cx="357393" cy="261610"/>
              <a:chOff x="291152" y="1162490"/>
              <a:chExt cx="357393" cy="261610"/>
            </a:xfrm>
          </p:grpSpPr>
          <p:sp>
            <p:nvSpPr>
              <p:cNvPr id="18" name="Rectangle 14">
                <a:extLst>
                  <a:ext uri="{FF2B5EF4-FFF2-40B4-BE49-F238E27FC236}">
                    <a16:creationId xmlns:a16="http://schemas.microsoft.com/office/drawing/2014/main" id="{82010A65-3F63-EB30-473B-B9C40389FDCC}"/>
                  </a:ext>
                </a:extLst>
              </p:cNvPr>
              <p:cNvSpPr/>
              <p:nvPr/>
            </p:nvSpPr>
            <p:spPr>
              <a:xfrm rot="1526620">
                <a:off x="327300" y="1165148"/>
                <a:ext cx="285096" cy="256294"/>
              </a:xfrm>
              <a:custGeom>
                <a:avLst/>
                <a:gdLst>
                  <a:gd name="connsiteX0" fmla="*/ 0 w 147638"/>
                  <a:gd name="connsiteY0" fmla="*/ 0 h 147638"/>
                  <a:gd name="connsiteX1" fmla="*/ 147638 w 147638"/>
                  <a:gd name="connsiteY1" fmla="*/ 0 h 147638"/>
                  <a:gd name="connsiteX2" fmla="*/ 147638 w 147638"/>
                  <a:gd name="connsiteY2" fmla="*/ 147638 h 147638"/>
                  <a:gd name="connsiteX3" fmla="*/ 0 w 147638"/>
                  <a:gd name="connsiteY3" fmla="*/ 147638 h 147638"/>
                  <a:gd name="connsiteX4" fmla="*/ 0 w 147638"/>
                  <a:gd name="connsiteY4" fmla="*/ 0 h 147638"/>
                  <a:gd name="connsiteX0" fmla="*/ 0 w 178595"/>
                  <a:gd name="connsiteY0" fmla="*/ 0 h 152400"/>
                  <a:gd name="connsiteX1" fmla="*/ 147638 w 178595"/>
                  <a:gd name="connsiteY1" fmla="*/ 0 h 152400"/>
                  <a:gd name="connsiteX2" fmla="*/ 178595 w 178595"/>
                  <a:gd name="connsiteY2" fmla="*/ 152400 h 152400"/>
                  <a:gd name="connsiteX3" fmla="*/ 0 w 178595"/>
                  <a:gd name="connsiteY3" fmla="*/ 147638 h 152400"/>
                  <a:gd name="connsiteX4" fmla="*/ 0 w 178595"/>
                  <a:gd name="connsiteY4" fmla="*/ 0 h 152400"/>
                  <a:gd name="connsiteX0" fmla="*/ 0 w 178595"/>
                  <a:gd name="connsiteY0" fmla="*/ 0 h 168850"/>
                  <a:gd name="connsiteX1" fmla="*/ 147638 w 178595"/>
                  <a:gd name="connsiteY1" fmla="*/ 0 h 168850"/>
                  <a:gd name="connsiteX2" fmla="*/ 178595 w 178595"/>
                  <a:gd name="connsiteY2" fmla="*/ 152400 h 168850"/>
                  <a:gd name="connsiteX3" fmla="*/ 0 w 178595"/>
                  <a:gd name="connsiteY3" fmla="*/ 147638 h 168850"/>
                  <a:gd name="connsiteX4" fmla="*/ 0 w 178595"/>
                  <a:gd name="connsiteY4" fmla="*/ 0 h 168850"/>
                  <a:gd name="connsiteX0" fmla="*/ 26458 w 205053"/>
                  <a:gd name="connsiteY0" fmla="*/ 0 h 168850"/>
                  <a:gd name="connsiteX1" fmla="*/ 174096 w 205053"/>
                  <a:gd name="connsiteY1" fmla="*/ 0 h 168850"/>
                  <a:gd name="connsiteX2" fmla="*/ 205053 w 205053"/>
                  <a:gd name="connsiteY2" fmla="*/ 152400 h 168850"/>
                  <a:gd name="connsiteX3" fmla="*/ 26458 w 205053"/>
                  <a:gd name="connsiteY3" fmla="*/ 147638 h 168850"/>
                  <a:gd name="connsiteX4" fmla="*/ 26458 w 205053"/>
                  <a:gd name="connsiteY4" fmla="*/ 0 h 168850"/>
                  <a:gd name="connsiteX0" fmla="*/ 158 w 178753"/>
                  <a:gd name="connsiteY0" fmla="*/ 147641 h 168853"/>
                  <a:gd name="connsiteX1" fmla="*/ 147796 w 178753"/>
                  <a:gd name="connsiteY1" fmla="*/ 3 h 168853"/>
                  <a:gd name="connsiteX2" fmla="*/ 178753 w 178753"/>
                  <a:gd name="connsiteY2" fmla="*/ 152403 h 168853"/>
                  <a:gd name="connsiteX3" fmla="*/ 158 w 178753"/>
                  <a:gd name="connsiteY3" fmla="*/ 147641 h 168853"/>
                  <a:gd name="connsiteX0" fmla="*/ 193 w 178788"/>
                  <a:gd name="connsiteY0" fmla="*/ 173640 h 194852"/>
                  <a:gd name="connsiteX1" fmla="*/ 147831 w 178788"/>
                  <a:gd name="connsiteY1" fmla="*/ 26002 h 194852"/>
                  <a:gd name="connsiteX2" fmla="*/ 178788 w 178788"/>
                  <a:gd name="connsiteY2" fmla="*/ 178402 h 194852"/>
                  <a:gd name="connsiteX3" fmla="*/ 193 w 178788"/>
                  <a:gd name="connsiteY3" fmla="*/ 173640 h 194852"/>
                  <a:gd name="connsiteX0" fmla="*/ 26527 w 205122"/>
                  <a:gd name="connsiteY0" fmla="*/ 176639 h 197851"/>
                  <a:gd name="connsiteX1" fmla="*/ 174165 w 205122"/>
                  <a:gd name="connsiteY1" fmla="*/ 29001 h 197851"/>
                  <a:gd name="connsiteX2" fmla="*/ 205122 w 205122"/>
                  <a:gd name="connsiteY2" fmla="*/ 181401 h 197851"/>
                  <a:gd name="connsiteX3" fmla="*/ 26527 w 205122"/>
                  <a:gd name="connsiteY3" fmla="*/ 176639 h 197851"/>
                  <a:gd name="connsiteX0" fmla="*/ 26527 w 223518"/>
                  <a:gd name="connsiteY0" fmla="*/ 176639 h 197851"/>
                  <a:gd name="connsiteX1" fmla="*/ 174165 w 223518"/>
                  <a:gd name="connsiteY1" fmla="*/ 29001 h 197851"/>
                  <a:gd name="connsiteX2" fmla="*/ 205122 w 223518"/>
                  <a:gd name="connsiteY2" fmla="*/ 181401 h 197851"/>
                  <a:gd name="connsiteX3" fmla="*/ 26527 w 223518"/>
                  <a:gd name="connsiteY3" fmla="*/ 176639 h 197851"/>
                  <a:gd name="connsiteX0" fmla="*/ 24955 w 225179"/>
                  <a:gd name="connsiteY0" fmla="*/ 185175 h 206387"/>
                  <a:gd name="connsiteX1" fmla="*/ 189262 w 225179"/>
                  <a:gd name="connsiteY1" fmla="*/ 28012 h 206387"/>
                  <a:gd name="connsiteX2" fmla="*/ 203550 w 225179"/>
                  <a:gd name="connsiteY2" fmla="*/ 189937 h 206387"/>
                  <a:gd name="connsiteX3" fmla="*/ 24955 w 225179"/>
                  <a:gd name="connsiteY3" fmla="*/ 185175 h 206387"/>
                  <a:gd name="connsiteX0" fmla="*/ 24955 w 227156"/>
                  <a:gd name="connsiteY0" fmla="*/ 185175 h 206387"/>
                  <a:gd name="connsiteX1" fmla="*/ 189262 w 227156"/>
                  <a:gd name="connsiteY1" fmla="*/ 28012 h 206387"/>
                  <a:gd name="connsiteX2" fmla="*/ 203550 w 227156"/>
                  <a:gd name="connsiteY2" fmla="*/ 189937 h 206387"/>
                  <a:gd name="connsiteX3" fmla="*/ 24955 w 227156"/>
                  <a:gd name="connsiteY3" fmla="*/ 185175 h 206387"/>
                  <a:gd name="connsiteX0" fmla="*/ 24955 w 227156"/>
                  <a:gd name="connsiteY0" fmla="*/ 185175 h 206783"/>
                  <a:gd name="connsiteX1" fmla="*/ 189262 w 227156"/>
                  <a:gd name="connsiteY1" fmla="*/ 28012 h 206783"/>
                  <a:gd name="connsiteX2" fmla="*/ 203550 w 227156"/>
                  <a:gd name="connsiteY2" fmla="*/ 189937 h 206783"/>
                  <a:gd name="connsiteX3" fmla="*/ 24955 w 227156"/>
                  <a:gd name="connsiteY3" fmla="*/ 185175 h 206783"/>
                  <a:gd name="connsiteX0" fmla="*/ 24955 w 227947"/>
                  <a:gd name="connsiteY0" fmla="*/ 185175 h 206783"/>
                  <a:gd name="connsiteX1" fmla="*/ 189262 w 227947"/>
                  <a:gd name="connsiteY1" fmla="*/ 28012 h 206783"/>
                  <a:gd name="connsiteX2" fmla="*/ 203550 w 227947"/>
                  <a:gd name="connsiteY2" fmla="*/ 189937 h 206783"/>
                  <a:gd name="connsiteX3" fmla="*/ 24955 w 227947"/>
                  <a:gd name="connsiteY3" fmla="*/ 185175 h 206783"/>
                  <a:gd name="connsiteX0" fmla="*/ 19182 w 222174"/>
                  <a:gd name="connsiteY0" fmla="*/ 185175 h 206783"/>
                  <a:gd name="connsiteX1" fmla="*/ 183489 w 222174"/>
                  <a:gd name="connsiteY1" fmla="*/ 28012 h 206783"/>
                  <a:gd name="connsiteX2" fmla="*/ 197777 w 222174"/>
                  <a:gd name="connsiteY2" fmla="*/ 189937 h 206783"/>
                  <a:gd name="connsiteX3" fmla="*/ 19182 w 222174"/>
                  <a:gd name="connsiteY3" fmla="*/ 185175 h 206783"/>
                  <a:gd name="connsiteX0" fmla="*/ 19182 w 222174"/>
                  <a:gd name="connsiteY0" fmla="*/ 185175 h 206966"/>
                  <a:gd name="connsiteX1" fmla="*/ 183489 w 222174"/>
                  <a:gd name="connsiteY1" fmla="*/ 28012 h 206966"/>
                  <a:gd name="connsiteX2" fmla="*/ 197777 w 222174"/>
                  <a:gd name="connsiteY2" fmla="*/ 189937 h 206966"/>
                  <a:gd name="connsiteX3" fmla="*/ 19182 w 222174"/>
                  <a:gd name="connsiteY3" fmla="*/ 185175 h 206966"/>
                  <a:gd name="connsiteX0" fmla="*/ 19182 w 222174"/>
                  <a:gd name="connsiteY0" fmla="*/ 185175 h 207247"/>
                  <a:gd name="connsiteX1" fmla="*/ 183489 w 222174"/>
                  <a:gd name="connsiteY1" fmla="*/ 28012 h 207247"/>
                  <a:gd name="connsiteX2" fmla="*/ 197777 w 222174"/>
                  <a:gd name="connsiteY2" fmla="*/ 189937 h 207247"/>
                  <a:gd name="connsiteX3" fmla="*/ 19182 w 222174"/>
                  <a:gd name="connsiteY3" fmla="*/ 185175 h 207247"/>
                  <a:gd name="connsiteX0" fmla="*/ 19182 w 222174"/>
                  <a:gd name="connsiteY0" fmla="*/ 185175 h 207438"/>
                  <a:gd name="connsiteX1" fmla="*/ 183489 w 222174"/>
                  <a:gd name="connsiteY1" fmla="*/ 28012 h 207438"/>
                  <a:gd name="connsiteX2" fmla="*/ 197777 w 222174"/>
                  <a:gd name="connsiteY2" fmla="*/ 189937 h 207438"/>
                  <a:gd name="connsiteX3" fmla="*/ 19182 w 222174"/>
                  <a:gd name="connsiteY3" fmla="*/ 185175 h 207438"/>
                  <a:gd name="connsiteX0" fmla="*/ 19808 w 222800"/>
                  <a:gd name="connsiteY0" fmla="*/ 182657 h 204920"/>
                  <a:gd name="connsiteX1" fmla="*/ 184115 w 222800"/>
                  <a:gd name="connsiteY1" fmla="*/ 25494 h 204920"/>
                  <a:gd name="connsiteX2" fmla="*/ 198403 w 222800"/>
                  <a:gd name="connsiteY2" fmla="*/ 187419 h 204920"/>
                  <a:gd name="connsiteX3" fmla="*/ 19808 w 222800"/>
                  <a:gd name="connsiteY3" fmla="*/ 182657 h 204920"/>
                  <a:gd name="connsiteX0" fmla="*/ 19808 w 221327"/>
                  <a:gd name="connsiteY0" fmla="*/ 182657 h 204920"/>
                  <a:gd name="connsiteX1" fmla="*/ 184115 w 221327"/>
                  <a:gd name="connsiteY1" fmla="*/ 25494 h 204920"/>
                  <a:gd name="connsiteX2" fmla="*/ 198403 w 221327"/>
                  <a:gd name="connsiteY2" fmla="*/ 187419 h 204920"/>
                  <a:gd name="connsiteX3" fmla="*/ 19808 w 221327"/>
                  <a:gd name="connsiteY3" fmla="*/ 182657 h 204920"/>
                  <a:gd name="connsiteX0" fmla="*/ 20475 w 221994"/>
                  <a:gd name="connsiteY0" fmla="*/ 181372 h 203635"/>
                  <a:gd name="connsiteX1" fmla="*/ 184782 w 221994"/>
                  <a:gd name="connsiteY1" fmla="*/ 24209 h 203635"/>
                  <a:gd name="connsiteX2" fmla="*/ 199070 w 221994"/>
                  <a:gd name="connsiteY2" fmla="*/ 186134 h 203635"/>
                  <a:gd name="connsiteX3" fmla="*/ 20475 w 221994"/>
                  <a:gd name="connsiteY3" fmla="*/ 181372 h 203635"/>
                  <a:gd name="connsiteX0" fmla="*/ 21281 w 222800"/>
                  <a:gd name="connsiteY0" fmla="*/ 178423 h 200686"/>
                  <a:gd name="connsiteX1" fmla="*/ 185588 w 222800"/>
                  <a:gd name="connsiteY1" fmla="*/ 21260 h 200686"/>
                  <a:gd name="connsiteX2" fmla="*/ 199876 w 222800"/>
                  <a:gd name="connsiteY2" fmla="*/ 183185 h 200686"/>
                  <a:gd name="connsiteX3" fmla="*/ 21281 w 222800"/>
                  <a:gd name="connsiteY3" fmla="*/ 178423 h 200686"/>
                  <a:gd name="connsiteX0" fmla="*/ 21281 w 223238"/>
                  <a:gd name="connsiteY0" fmla="*/ 178423 h 200686"/>
                  <a:gd name="connsiteX1" fmla="*/ 185588 w 223238"/>
                  <a:gd name="connsiteY1" fmla="*/ 21260 h 200686"/>
                  <a:gd name="connsiteX2" fmla="*/ 199876 w 223238"/>
                  <a:gd name="connsiteY2" fmla="*/ 183185 h 200686"/>
                  <a:gd name="connsiteX3" fmla="*/ 21281 w 223238"/>
                  <a:gd name="connsiteY3" fmla="*/ 178423 h 200686"/>
                </a:gdLst>
                <a:ahLst/>
                <a:cxnLst>
                  <a:cxn ang="0">
                    <a:pos x="connsiteX0" y="connsiteY0"/>
                  </a:cxn>
                  <a:cxn ang="0">
                    <a:pos x="connsiteX1" y="connsiteY1"/>
                  </a:cxn>
                  <a:cxn ang="0">
                    <a:pos x="connsiteX2" y="connsiteY2"/>
                  </a:cxn>
                  <a:cxn ang="0">
                    <a:pos x="connsiteX3" y="connsiteY3"/>
                  </a:cxn>
                </a:cxnLst>
                <a:rect l="l" t="t" r="r" b="b"/>
                <a:pathLst>
                  <a:path w="223238" h="200686">
                    <a:moveTo>
                      <a:pt x="21281" y="178423"/>
                    </a:moveTo>
                    <a:cubicBezTo>
                      <a:pt x="-60075" y="149158"/>
                      <a:pt x="112956" y="-67638"/>
                      <a:pt x="185588" y="21260"/>
                    </a:cubicBezTo>
                    <a:cubicBezTo>
                      <a:pt x="190549" y="27405"/>
                      <a:pt x="257722" y="120483"/>
                      <a:pt x="199876" y="183185"/>
                    </a:cubicBezTo>
                    <a:cubicBezTo>
                      <a:pt x="162077" y="222973"/>
                      <a:pt x="26334" y="183137"/>
                      <a:pt x="21281" y="178423"/>
                    </a:cubicBezTo>
                    <a:close/>
                  </a:path>
                </a:pathLst>
              </a:custGeom>
              <a:gradFill>
                <a:gsLst>
                  <a:gs pos="0">
                    <a:schemeClr val="accent1"/>
                  </a:gs>
                  <a:gs pos="100000">
                    <a:schemeClr val="accent2"/>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TextBox 18">
                <a:extLst>
                  <a:ext uri="{FF2B5EF4-FFF2-40B4-BE49-F238E27FC236}">
                    <a16:creationId xmlns:a16="http://schemas.microsoft.com/office/drawing/2014/main" id="{9D11DD5F-6F92-CE0E-538B-6A84A8216BFB}"/>
                  </a:ext>
                </a:extLst>
              </p:cNvPr>
              <p:cNvSpPr txBox="1"/>
              <p:nvPr/>
            </p:nvSpPr>
            <p:spPr>
              <a:xfrm>
                <a:off x="291152" y="1162490"/>
                <a:ext cx="357393" cy="261610"/>
              </a:xfrm>
              <a:prstGeom prst="rect">
                <a:avLst/>
              </a:prstGeom>
              <a:noFill/>
            </p:spPr>
            <p:txBody>
              <a:bodyPr wrap="square" rtlCol="0" anchor="ctr">
                <a:spAutoFit/>
              </a:bodyPr>
              <a:lstStyle/>
              <a:p>
                <a:pPr algn="ctr"/>
                <a:r>
                  <a:rPr lang="en-US" sz="1100" b="1" dirty="0">
                    <a:solidFill>
                      <a:schemeClr val="bg2"/>
                    </a:solidFill>
                    <a:latin typeface="Book Antiqua" panose="02040602050305030304" pitchFamily="18" charset="0"/>
                  </a:rPr>
                  <a:t>12</a:t>
                </a:r>
                <a:endParaRPr lang="en-IN" sz="1100" b="1" dirty="0">
                  <a:solidFill>
                    <a:schemeClr val="bg2"/>
                  </a:solidFill>
                  <a:latin typeface="Book Antiqua" panose="02040602050305030304" pitchFamily="18" charset="0"/>
                </a:endParaRPr>
              </a:p>
            </p:txBody>
          </p:sp>
        </p:grpSp>
      </p:grpSp>
      <p:pic>
        <p:nvPicPr>
          <p:cNvPr id="71" name="Picture 70">
            <a:extLst>
              <a:ext uri="{FF2B5EF4-FFF2-40B4-BE49-F238E27FC236}">
                <a16:creationId xmlns:a16="http://schemas.microsoft.com/office/drawing/2014/main" id="{07A7E157-CCDE-725F-70E2-778EF47D5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0769" y="-56614"/>
            <a:ext cx="1438835" cy="1339598"/>
          </a:xfrm>
          <a:prstGeom prst="rect">
            <a:avLst/>
          </a:prstGeom>
        </p:spPr>
      </p:pic>
    </p:spTree>
    <p:extLst>
      <p:ext uri="{BB962C8B-B14F-4D97-AF65-F5344CB8AC3E}">
        <p14:creationId xmlns:p14="http://schemas.microsoft.com/office/powerpoint/2010/main" val="3780347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3284D-CC83-0C66-4299-DBEF11C016E5}"/>
              </a:ext>
            </a:extLst>
          </p:cNvPr>
          <p:cNvSpPr>
            <a:spLocks noGrp="1"/>
          </p:cNvSpPr>
          <p:nvPr>
            <p:ph type="title"/>
          </p:nvPr>
        </p:nvSpPr>
        <p:spPr/>
        <p:txBody>
          <a:bodyPr>
            <a:normAutofit fontScale="90000"/>
          </a:bodyPr>
          <a:lstStyle/>
          <a:p>
            <a:r>
              <a:rPr kumimoji="0" lang="en-US" sz="4000" b="1" i="0" u="none" strike="noStrike" kern="1200" cap="none" spc="0" normalizeH="0" baseline="0" noProof="0" dirty="0">
                <a:ln>
                  <a:noFill/>
                </a:ln>
                <a:effectLst/>
                <a:uLnTx/>
                <a:uFillTx/>
                <a:latin typeface="Book Antiqua" panose="02040602050305030304" pitchFamily="18" charset="0"/>
                <a:ea typeface="+mn-ea"/>
                <a:cs typeface="+mn-cs"/>
              </a:rPr>
              <a:t>Agenda </a:t>
            </a:r>
            <a:r>
              <a:rPr kumimoji="0" lang="en-US" sz="2800" i="0" u="none" strike="noStrike" kern="1200" cap="none" spc="0" normalizeH="0" baseline="0" noProof="0" dirty="0">
                <a:ln>
                  <a:noFill/>
                </a:ln>
                <a:effectLst/>
                <a:uLnTx/>
                <a:uFillTx/>
                <a:latin typeface="Book Antiqua" panose="02040602050305030304" pitchFamily="18" charset="0"/>
                <a:ea typeface="+mn-ea"/>
                <a:cs typeface="+mn-cs"/>
              </a:rPr>
              <a:t>for e-commerce platform start-up</a:t>
            </a:r>
            <a:endParaRPr lang="en-IN" dirty="0"/>
          </a:p>
        </p:txBody>
      </p:sp>
      <p:sp>
        <p:nvSpPr>
          <p:cNvPr id="3" name="Slide Number Placeholder 2">
            <a:extLst>
              <a:ext uri="{FF2B5EF4-FFF2-40B4-BE49-F238E27FC236}">
                <a16:creationId xmlns:a16="http://schemas.microsoft.com/office/drawing/2014/main" id="{D6DBCE31-923E-F70C-FB3E-EFDE05DED002}"/>
              </a:ext>
            </a:extLst>
          </p:cNvPr>
          <p:cNvSpPr>
            <a:spLocks noGrp="1"/>
          </p:cNvSpPr>
          <p:nvPr>
            <p:ph type="sldNum" sz="quarter" idx="12"/>
          </p:nvPr>
        </p:nvSpPr>
        <p:spPr/>
        <p:txBody>
          <a:bodyPr/>
          <a:lstStyle/>
          <a:p>
            <a:fld id="{9B606DC3-B9BD-4519-8992-154CA46BED54}" type="slidenum">
              <a:rPr lang="en-IN" smtClean="0"/>
              <a:pPr/>
              <a:t>3</a:t>
            </a:fld>
            <a:endParaRPr lang="en-IN" dirty="0"/>
          </a:p>
        </p:txBody>
      </p:sp>
      <p:sp>
        <p:nvSpPr>
          <p:cNvPr id="36" name="TextBox 35">
            <a:extLst>
              <a:ext uri="{FF2B5EF4-FFF2-40B4-BE49-F238E27FC236}">
                <a16:creationId xmlns:a16="http://schemas.microsoft.com/office/drawing/2014/main" id="{7C673F2D-466C-216D-3D5F-8E95F1CEE2A0}"/>
              </a:ext>
            </a:extLst>
          </p:cNvPr>
          <p:cNvSpPr txBox="1"/>
          <p:nvPr/>
        </p:nvSpPr>
        <p:spPr>
          <a:xfrm>
            <a:off x="309282" y="1237129"/>
            <a:ext cx="11453006" cy="535531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Söhne"/>
              </a:rPr>
              <a:t>Here are a few reasons why an agenda slide is important for an ecommerce business plan: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800" b="1" i="0" u="none" strike="noStrike" cap="none" normalizeH="0" baseline="0" dirty="0">
                <a:ln>
                  <a:noFill/>
                </a:ln>
                <a:solidFill>
                  <a:srgbClr val="000000"/>
                </a:solidFill>
                <a:effectLst/>
                <a:latin typeface="Söhne"/>
              </a:rPr>
              <a:t>Provides a roadmap: </a:t>
            </a:r>
            <a:r>
              <a:rPr kumimoji="0" lang="en-US" altLang="en-US" sz="1800" b="0" i="0" u="none" strike="noStrike" cap="none" normalizeH="0" baseline="0" dirty="0">
                <a:ln>
                  <a:noFill/>
                </a:ln>
                <a:solidFill>
                  <a:srgbClr val="000000"/>
                </a:solidFill>
                <a:effectLst/>
                <a:latin typeface="Söhne"/>
              </a:rPr>
              <a:t>An agenda slide serves as a roadmap for the presentation, outlining the topics that will be covered and the order in which they will be discussed. This helps the audience to follow along and understand the flow of the presentation.</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1800" b="1" i="0" u="none" strike="noStrike" cap="none" normalizeH="0" baseline="0" dirty="0">
                <a:ln>
                  <a:noFill/>
                </a:ln>
                <a:solidFill>
                  <a:srgbClr val="000000"/>
                </a:solidFill>
                <a:effectLst/>
                <a:latin typeface="Söhne"/>
              </a:rPr>
              <a:t>Sets expectations: </a:t>
            </a:r>
            <a:r>
              <a:rPr kumimoji="0" lang="en-US" altLang="en-US" sz="1800" b="0" i="0" u="none" strike="noStrike" cap="none" normalizeH="0" baseline="0" dirty="0">
                <a:ln>
                  <a:noFill/>
                </a:ln>
                <a:solidFill>
                  <a:srgbClr val="000000"/>
                </a:solidFill>
                <a:effectLst/>
                <a:latin typeface="Söhne"/>
              </a:rPr>
              <a:t>By presenting an agenda slide at the beginning of the presentation, you can set expectations for what will be covered and how long each topic will take. This helps to manage the audience's expectations and keeps them engaged throughout the presentation.</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1800" b="1" i="0" u="none" strike="noStrike" cap="none" normalizeH="0" baseline="0" dirty="0">
                <a:ln>
                  <a:noFill/>
                </a:ln>
                <a:solidFill>
                  <a:srgbClr val="000000"/>
                </a:solidFill>
                <a:effectLst/>
                <a:latin typeface="Söhne"/>
              </a:rPr>
              <a:t>Shows professionalism: </a:t>
            </a:r>
            <a:r>
              <a:rPr kumimoji="0" lang="en-US" altLang="en-US" sz="1800" b="0" i="0" u="none" strike="noStrike" cap="none" normalizeH="0" baseline="0" dirty="0">
                <a:ln>
                  <a:noFill/>
                </a:ln>
                <a:solidFill>
                  <a:srgbClr val="000000"/>
                </a:solidFill>
                <a:effectLst/>
                <a:latin typeface="Söhne"/>
              </a:rPr>
              <a:t>An agenda slide demonstrates that you have prepared for the presentation and have a clear plan for what you want to communicate. This can help to establish credibility and professionalism with the audience.</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1800" b="1" i="0" u="none" strike="noStrike" cap="none" normalizeH="0" baseline="0" dirty="0">
                <a:ln>
                  <a:noFill/>
                </a:ln>
                <a:solidFill>
                  <a:srgbClr val="000000"/>
                </a:solidFill>
                <a:effectLst/>
                <a:latin typeface="Söhne"/>
              </a:rPr>
              <a:t>Helps to prioritize information: </a:t>
            </a:r>
            <a:r>
              <a:rPr kumimoji="0" lang="en-US" altLang="en-US" sz="1800" b="0" i="0" u="none" strike="noStrike" cap="none" normalizeH="0" baseline="0" dirty="0">
                <a:ln>
                  <a:noFill/>
                </a:ln>
                <a:solidFill>
                  <a:srgbClr val="000000"/>
                </a:solidFill>
                <a:effectLst/>
                <a:latin typeface="Söhne"/>
              </a:rPr>
              <a:t>An agenda slide can also help to prioritize information, highlighting the most important topics and ensuring that they are given adequate time and attention.</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Söhne"/>
              </a:rPr>
              <a:t>Overall, an agenda slide is an important tool for organizing and communicating the key points of an ecommerce business plan presentation. It can help to keep the discussion focused, engage the audience, and establish credibility and professionalism.</a:t>
            </a:r>
          </a:p>
        </p:txBody>
      </p:sp>
      <p:pic>
        <p:nvPicPr>
          <p:cNvPr id="38" name="Picture 37">
            <a:extLst>
              <a:ext uri="{FF2B5EF4-FFF2-40B4-BE49-F238E27FC236}">
                <a16:creationId xmlns:a16="http://schemas.microsoft.com/office/drawing/2014/main" id="{055B05E1-1E02-F82C-687A-2B897F33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4662" y="-147918"/>
            <a:ext cx="1846729" cy="1385047"/>
          </a:xfrm>
          <a:prstGeom prst="rect">
            <a:avLst/>
          </a:prstGeom>
        </p:spPr>
      </p:pic>
    </p:spTree>
    <p:extLst>
      <p:ext uri="{BB962C8B-B14F-4D97-AF65-F5344CB8AC3E}">
        <p14:creationId xmlns:p14="http://schemas.microsoft.com/office/powerpoint/2010/main" val="2558924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0B9D7D5-EA0D-50C7-A258-178A3C035D31}"/>
              </a:ext>
            </a:extLst>
          </p:cNvPr>
          <p:cNvSpPr/>
          <p:nvPr/>
        </p:nvSpPr>
        <p:spPr>
          <a:xfrm flipH="1">
            <a:off x="11824931" y="1491112"/>
            <a:ext cx="176572" cy="458545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B3E685C5-8618-3551-7DB2-7F62CA59A41A}"/>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Book Antiqua" panose="02040602050305030304" pitchFamily="18" charset="0"/>
                <a:ea typeface="+mn-ea"/>
                <a:cs typeface="+mn-cs"/>
              </a:rPr>
              <a:t>Executive summary of emerging e-commerce platform </a:t>
            </a:r>
          </a:p>
        </p:txBody>
      </p:sp>
      <p:sp>
        <p:nvSpPr>
          <p:cNvPr id="3" name="Slide Number Placeholder 2">
            <a:extLst>
              <a:ext uri="{FF2B5EF4-FFF2-40B4-BE49-F238E27FC236}">
                <a16:creationId xmlns:a16="http://schemas.microsoft.com/office/drawing/2014/main" id="{8D3DBEA4-8488-21D6-E01A-84DB828031F9}"/>
              </a:ext>
            </a:extLst>
          </p:cNvPr>
          <p:cNvSpPr>
            <a:spLocks noGrp="1"/>
          </p:cNvSpPr>
          <p:nvPr>
            <p:ph type="sldNum" sz="quarter" idx="12"/>
          </p:nvPr>
        </p:nvSpPr>
        <p:spPr/>
        <p:txBody>
          <a:bodyPr/>
          <a:lstStyle/>
          <a:p>
            <a:fld id="{9B606DC3-B9BD-4519-8992-154CA46BED54}" type="slidenum">
              <a:rPr lang="en-IN" smtClean="0"/>
              <a:pPr/>
              <a:t>4</a:t>
            </a:fld>
            <a:endParaRPr lang="en-IN" dirty="0"/>
          </a:p>
        </p:txBody>
      </p:sp>
      <p:sp>
        <p:nvSpPr>
          <p:cNvPr id="153" name="Footer Placeholder 2">
            <a:extLst>
              <a:ext uri="{FF2B5EF4-FFF2-40B4-BE49-F238E27FC236}">
                <a16:creationId xmlns:a16="http://schemas.microsoft.com/office/drawing/2014/main" id="{D69DDA9B-0C22-584A-3C43-166BE13F76E9}"/>
              </a:ext>
            </a:extLst>
          </p:cNvPr>
          <p:cNvSpPr>
            <a:spLocks noGrp="1"/>
          </p:cNvSpPr>
          <p:nvPr>
            <p:ph type="ftr" sz="quarter" idx="11"/>
          </p:nvPr>
        </p:nvSpPr>
        <p:spPr>
          <a:xfrm>
            <a:off x="188766" y="6665985"/>
            <a:ext cx="11814468" cy="185479"/>
          </a:xfrm>
        </p:spPr>
        <p:txBody>
          <a:bodyPr/>
          <a:lstStyle/>
          <a:p>
            <a:r>
              <a:rPr kumimoji="0" lang="en-US"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This slide is 100% editable. Adapt it to your needs and capture your audience's attention. </a:t>
            </a:r>
          </a:p>
        </p:txBody>
      </p:sp>
      <p:sp>
        <p:nvSpPr>
          <p:cNvPr id="5" name="Rectangle 1">
            <a:extLst>
              <a:ext uri="{FF2B5EF4-FFF2-40B4-BE49-F238E27FC236}">
                <a16:creationId xmlns:a16="http://schemas.microsoft.com/office/drawing/2014/main" id="{BE18C7A4-46C0-A84C-A862-AA151618071A}"/>
              </a:ext>
            </a:extLst>
          </p:cNvPr>
          <p:cNvSpPr>
            <a:spLocks noGrp="1" noChangeArrowheads="1"/>
          </p:cNvSpPr>
          <p:nvPr>
            <p:ph type="body" sz="quarter" idx="13"/>
          </p:nvPr>
        </p:nvSpPr>
        <p:spPr bwMode="auto">
          <a:xfrm>
            <a:off x="203201" y="1060743"/>
            <a:ext cx="11415058"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800" dirty="0">
                <a:solidFill>
                  <a:srgbClr val="000000"/>
                </a:solidFill>
                <a:latin typeface="Söhne"/>
              </a:rPr>
              <a:t>An emerging e-commerce platform refers to a digital platform that enables businesses and individuals to conduct commercial transactions online. Such platforms have become increasingly popular in recent years, fueled by the growth of online shopping and the convenience it provides to customers.</a:t>
            </a:r>
          </a:p>
          <a:p>
            <a:pPr lvl="0"/>
            <a:endParaRPr lang="en-US" altLang="en-US" sz="1800" dirty="0">
              <a:solidFill>
                <a:srgbClr val="000000"/>
              </a:solidFill>
              <a:latin typeface="Söhne"/>
            </a:endParaRPr>
          </a:p>
          <a:p>
            <a:pPr lvl="0"/>
            <a:r>
              <a:rPr lang="en-US" altLang="en-US" sz="1800" dirty="0">
                <a:solidFill>
                  <a:srgbClr val="000000"/>
                </a:solidFill>
                <a:latin typeface="Söhne"/>
              </a:rPr>
              <a:t>The key features of an emerging e-commerce platform typically include an online marketplace where sellers can list their products, a shopping cart system that allows buyers to add items to their cart and checkout, and a payment gateway that facilitates secure transactions.</a:t>
            </a:r>
          </a:p>
          <a:p>
            <a:pPr lvl="0"/>
            <a:endParaRPr lang="en-US" altLang="en-US" sz="1800" dirty="0">
              <a:solidFill>
                <a:srgbClr val="000000"/>
              </a:solidFill>
              <a:latin typeface="Söhne"/>
            </a:endParaRPr>
          </a:p>
          <a:p>
            <a:pPr lvl="0"/>
            <a:r>
              <a:rPr lang="en-US" altLang="en-US" sz="1800" dirty="0">
                <a:solidFill>
                  <a:srgbClr val="000000"/>
                </a:solidFill>
                <a:latin typeface="Söhne"/>
              </a:rPr>
              <a:t>Emerging e-commerce platforms often provide additional tools and services to help businesses manage their online stores, including inventory management, order fulfillment, and customer relationship management.</a:t>
            </a:r>
          </a:p>
          <a:p>
            <a:pPr lvl="0"/>
            <a:r>
              <a:rPr lang="en-US" altLang="en-US" sz="1800" dirty="0">
                <a:solidFill>
                  <a:srgbClr val="000000"/>
                </a:solidFill>
                <a:latin typeface="Söhne"/>
              </a:rPr>
              <a:t>One of the main advantages of an emerging e-commerce platform is that it allows businesses to reach a global audience and expand their customer base beyond their physical location. It also provides a cost-effective way for businesses to start selling online without having to invest in their own e-commerce infrastructure.</a:t>
            </a:r>
          </a:p>
          <a:p>
            <a:pPr lvl="0"/>
            <a:endParaRPr lang="en-US" altLang="en-US" sz="1800" dirty="0">
              <a:solidFill>
                <a:srgbClr val="000000"/>
              </a:solidFill>
              <a:latin typeface="Söhne"/>
            </a:endParaRPr>
          </a:p>
          <a:p>
            <a:pPr lvl="0"/>
            <a:r>
              <a:rPr lang="en-US" altLang="en-US" sz="1800" dirty="0">
                <a:solidFill>
                  <a:srgbClr val="000000"/>
                </a:solidFill>
                <a:latin typeface="Söhne"/>
              </a:rPr>
              <a:t>However, emerging e-commerce platforms also face challenges such as competition from established platforms, maintaining customer trust and security, and adapting to changing consumer trends and preferences.</a:t>
            </a:r>
          </a:p>
          <a:p>
            <a:pPr lvl="0"/>
            <a:r>
              <a:rPr lang="en-US" altLang="en-US" sz="1800" dirty="0">
                <a:solidFill>
                  <a:srgbClr val="000000"/>
                </a:solidFill>
                <a:latin typeface="Söhne"/>
              </a:rPr>
              <a:t>Overall, the emergence of e-commerce platforms has transformed the way businesses sell their products and services, and has opened up new opportunities for entrepreneurs and small businesses to enter the global marketplace.</a:t>
            </a:r>
          </a:p>
        </p:txBody>
      </p:sp>
      <p:pic>
        <p:nvPicPr>
          <p:cNvPr id="9" name="Picture 8">
            <a:extLst>
              <a:ext uri="{FF2B5EF4-FFF2-40B4-BE49-F238E27FC236}">
                <a16:creationId xmlns:a16="http://schemas.microsoft.com/office/drawing/2014/main" id="{14F69D41-0CC3-9EBD-7275-3428192A6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9547" y="111605"/>
            <a:ext cx="1255059" cy="941294"/>
          </a:xfrm>
          <a:prstGeom prst="rect">
            <a:avLst/>
          </a:prstGeom>
        </p:spPr>
      </p:pic>
    </p:spTree>
    <p:extLst>
      <p:ext uri="{BB962C8B-B14F-4D97-AF65-F5344CB8AC3E}">
        <p14:creationId xmlns:p14="http://schemas.microsoft.com/office/powerpoint/2010/main" val="2426304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63B65-DE98-D44E-281B-7D12B626D45E}"/>
              </a:ext>
            </a:extLst>
          </p:cNvPr>
          <p:cNvSpPr>
            <a:spLocks noGrp="1"/>
          </p:cNvSpPr>
          <p:nvPr>
            <p:ph type="title"/>
          </p:nvPr>
        </p:nvSpPr>
        <p:spPr/>
        <p:txBody>
          <a:bodyPr/>
          <a:lstStyle/>
          <a:p>
            <a:r>
              <a:rPr kumimoji="0" lang="en-US" sz="2800" i="0" u="none" strike="noStrike" kern="1200" cap="none" spc="0" normalizeH="0" baseline="0" noProof="0" dirty="0">
                <a:ln>
                  <a:noFill/>
                </a:ln>
                <a:effectLst/>
                <a:uLnTx/>
                <a:uFillTx/>
                <a:latin typeface="Book Antiqua" panose="02040602050305030304" pitchFamily="18" charset="0"/>
                <a:ea typeface="+mn-ea"/>
                <a:cs typeface="+mn-cs"/>
              </a:rPr>
              <a:t>Start-up cost summary for e-commerce platform </a:t>
            </a:r>
            <a:endParaRPr lang="en-IN" dirty="0"/>
          </a:p>
        </p:txBody>
      </p:sp>
      <p:sp>
        <p:nvSpPr>
          <p:cNvPr id="3" name="Slide Number Placeholder 2">
            <a:extLst>
              <a:ext uri="{FF2B5EF4-FFF2-40B4-BE49-F238E27FC236}">
                <a16:creationId xmlns:a16="http://schemas.microsoft.com/office/drawing/2014/main" id="{EFCD8C6C-25F0-CC89-CEE8-3EAE536AE79A}"/>
              </a:ext>
            </a:extLst>
          </p:cNvPr>
          <p:cNvSpPr>
            <a:spLocks noGrp="1"/>
          </p:cNvSpPr>
          <p:nvPr>
            <p:ph type="sldNum" sz="quarter" idx="12"/>
          </p:nvPr>
        </p:nvSpPr>
        <p:spPr/>
        <p:txBody>
          <a:bodyPr/>
          <a:lstStyle/>
          <a:p>
            <a:fld id="{9B606DC3-B9BD-4519-8992-154CA46BED54}" type="slidenum">
              <a:rPr lang="en-IN" smtClean="0"/>
              <a:pPr/>
              <a:t>5</a:t>
            </a:fld>
            <a:endParaRPr lang="en-IN" dirty="0"/>
          </a:p>
        </p:txBody>
      </p:sp>
      <p:sp>
        <p:nvSpPr>
          <p:cNvPr id="5" name="Footer Placeholder 2">
            <a:extLst>
              <a:ext uri="{FF2B5EF4-FFF2-40B4-BE49-F238E27FC236}">
                <a16:creationId xmlns:a16="http://schemas.microsoft.com/office/drawing/2014/main" id="{E2AFBDB9-92A1-1409-6F96-CA68402360C0}"/>
              </a:ext>
            </a:extLst>
          </p:cNvPr>
          <p:cNvSpPr txBox="1">
            <a:spLocks/>
          </p:cNvSpPr>
          <p:nvPr/>
        </p:nvSpPr>
        <p:spPr>
          <a:xfrm>
            <a:off x="188766" y="6665985"/>
            <a:ext cx="11814468" cy="185479"/>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2">
                    <a:lumMod val="6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This graph/chart is linked to excel, and changes automatically based on data. Just left click on it and select “Edit Data”.</a:t>
            </a:r>
          </a:p>
        </p:txBody>
      </p:sp>
      <p:sp>
        <p:nvSpPr>
          <p:cNvPr id="43" name="TextBox 42">
            <a:extLst>
              <a:ext uri="{FF2B5EF4-FFF2-40B4-BE49-F238E27FC236}">
                <a16:creationId xmlns:a16="http://schemas.microsoft.com/office/drawing/2014/main" id="{C11BE34B-15E6-8AA5-5D9D-E635032E18CC}"/>
              </a:ext>
            </a:extLst>
          </p:cNvPr>
          <p:cNvSpPr txBox="1"/>
          <p:nvPr/>
        </p:nvSpPr>
        <p:spPr>
          <a:xfrm>
            <a:off x="188766" y="1035424"/>
            <a:ext cx="11573522" cy="507831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Söhne"/>
              </a:rPr>
              <a:t>The start-up costs for an e-commerce platform can vary depending on several factors, including the size and complexity of the platform, the features offered, and the type of products being sold. Here is a general summary of the key expenses you may need to consider when starting an e-commerce platform: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800" b="1" i="0" u="none" strike="noStrike" cap="none" normalizeH="0" baseline="0" dirty="0">
                <a:ln>
                  <a:noFill/>
                </a:ln>
                <a:solidFill>
                  <a:srgbClr val="000000"/>
                </a:solidFill>
                <a:effectLst/>
                <a:latin typeface="Söhne"/>
              </a:rPr>
              <a:t>Website Development: </a:t>
            </a:r>
            <a:r>
              <a:rPr kumimoji="0" lang="en-US" altLang="en-US" sz="1800" b="0" i="0" u="none" strike="noStrike" cap="none" normalizeH="0" baseline="0" dirty="0">
                <a:ln>
                  <a:noFill/>
                </a:ln>
                <a:solidFill>
                  <a:srgbClr val="000000"/>
                </a:solidFill>
                <a:effectLst/>
                <a:latin typeface="Söhne"/>
              </a:rPr>
              <a:t>This includes the cost of designing and developing your website, including front-end and back-end development, website hosting, and website security. The cost of website development can range from a few thousand dollars to tens of thousands of dollars, depending on the complexity of your platform.</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1800" b="1" i="0" u="none" strike="noStrike" cap="none" normalizeH="0" baseline="0" dirty="0">
                <a:ln>
                  <a:noFill/>
                </a:ln>
                <a:solidFill>
                  <a:srgbClr val="000000"/>
                </a:solidFill>
                <a:effectLst/>
                <a:latin typeface="Söhne"/>
              </a:rPr>
              <a:t>E-commerce Platform: </a:t>
            </a:r>
            <a:r>
              <a:rPr kumimoji="0" lang="en-US" altLang="en-US" sz="1800" b="0" i="0" u="none" strike="noStrike" cap="none" normalizeH="0" baseline="0" dirty="0">
                <a:ln>
                  <a:noFill/>
                </a:ln>
                <a:solidFill>
                  <a:srgbClr val="000000"/>
                </a:solidFill>
                <a:effectLst/>
                <a:latin typeface="Söhne"/>
              </a:rPr>
              <a:t>You will need to choose an e-commerce platform to power your online store. The cost of this can vary depending on the platform you choose. Some platforms charge a monthly subscription fee, while others may charge a percentage of each sale made through the platform.</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1800" b="1" i="0" u="none" strike="noStrike" cap="none" normalizeH="0" baseline="0" dirty="0">
                <a:ln>
                  <a:noFill/>
                </a:ln>
                <a:solidFill>
                  <a:srgbClr val="000000"/>
                </a:solidFill>
                <a:effectLst/>
                <a:latin typeface="Söhne"/>
              </a:rPr>
              <a:t>Payment Processing: </a:t>
            </a:r>
            <a:r>
              <a:rPr kumimoji="0" lang="en-US" altLang="en-US" sz="1800" b="0" i="0" u="none" strike="noStrike" cap="none" normalizeH="0" baseline="0" dirty="0">
                <a:ln>
                  <a:noFill/>
                </a:ln>
                <a:solidFill>
                  <a:srgbClr val="000000"/>
                </a:solidFill>
                <a:effectLst/>
                <a:latin typeface="Söhne"/>
              </a:rPr>
              <a:t>You will need to set up a payment gateway to process transactions on your platform. Payment processing companies typically charge a per-transaction fee and a percentage of the sale amount.</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1800" b="1" i="0" u="none" strike="noStrike" cap="none" normalizeH="0" baseline="0" dirty="0">
                <a:ln>
                  <a:noFill/>
                </a:ln>
                <a:solidFill>
                  <a:srgbClr val="000000"/>
                </a:solidFill>
                <a:effectLst/>
                <a:latin typeface="Söhne"/>
              </a:rPr>
              <a:t>Product Sourcing: </a:t>
            </a:r>
            <a:r>
              <a:rPr kumimoji="0" lang="en-US" altLang="en-US" sz="1800" b="0" i="0" u="none" strike="noStrike" cap="none" normalizeH="0" baseline="0" dirty="0">
                <a:ln>
                  <a:noFill/>
                </a:ln>
                <a:solidFill>
                  <a:srgbClr val="000000"/>
                </a:solidFill>
                <a:effectLst/>
                <a:latin typeface="Söhne"/>
              </a:rPr>
              <a:t>If you plan to sell physical products, you will need to source inventory. This can include manufacturing your own products or purchasing products from suppliers. The cost of product sourcing can vary widely depending on the type of products you plan to sell.</a:t>
            </a:r>
          </a:p>
        </p:txBody>
      </p:sp>
      <p:pic>
        <p:nvPicPr>
          <p:cNvPr id="45" name="Picture 44">
            <a:extLst>
              <a:ext uri="{FF2B5EF4-FFF2-40B4-BE49-F238E27FC236}">
                <a16:creationId xmlns:a16="http://schemas.microsoft.com/office/drawing/2014/main" id="{5C760FD3-F1A7-C935-928B-3E168F991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3356" y="6536"/>
            <a:ext cx="1380565" cy="1035424"/>
          </a:xfrm>
          <a:prstGeom prst="rect">
            <a:avLst/>
          </a:prstGeom>
        </p:spPr>
      </p:pic>
    </p:spTree>
    <p:extLst>
      <p:ext uri="{BB962C8B-B14F-4D97-AF65-F5344CB8AC3E}">
        <p14:creationId xmlns:p14="http://schemas.microsoft.com/office/powerpoint/2010/main" val="2710568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Rounded Corners 92">
            <a:extLst>
              <a:ext uri="{FF2B5EF4-FFF2-40B4-BE49-F238E27FC236}">
                <a16:creationId xmlns:a16="http://schemas.microsoft.com/office/drawing/2014/main" id="{8158EB4A-0B46-5F09-0752-69BE1004CB03}"/>
              </a:ext>
            </a:extLst>
          </p:cNvPr>
          <p:cNvSpPr/>
          <p:nvPr/>
        </p:nvSpPr>
        <p:spPr>
          <a:xfrm>
            <a:off x="5147523" y="3908806"/>
            <a:ext cx="1686950" cy="281360"/>
          </a:xfrm>
          <a:prstGeom prst="roundRect">
            <a:avLst>
              <a:gd name="adj" fmla="val 50000"/>
            </a:avLst>
          </a:prstGeom>
          <a:gradFill>
            <a:gsLst>
              <a:gs pos="0">
                <a:schemeClr val="accent1">
                  <a:lumMod val="99000"/>
                </a:schemeClr>
              </a:gs>
              <a:gs pos="100000">
                <a:schemeClr val="accent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Rectangle: Rounded Corners 93">
            <a:extLst>
              <a:ext uri="{FF2B5EF4-FFF2-40B4-BE49-F238E27FC236}">
                <a16:creationId xmlns:a16="http://schemas.microsoft.com/office/drawing/2014/main" id="{57ACD504-111F-76B9-E910-D520CF239FFA}"/>
              </a:ext>
            </a:extLst>
          </p:cNvPr>
          <p:cNvSpPr/>
          <p:nvPr/>
        </p:nvSpPr>
        <p:spPr>
          <a:xfrm>
            <a:off x="9670694" y="3908806"/>
            <a:ext cx="1686950" cy="281360"/>
          </a:xfrm>
          <a:prstGeom prst="roundRect">
            <a:avLst>
              <a:gd name="adj" fmla="val 50000"/>
            </a:avLst>
          </a:prstGeom>
          <a:gradFill>
            <a:gsLst>
              <a:gs pos="0">
                <a:schemeClr val="accent1">
                  <a:lumMod val="99000"/>
                </a:schemeClr>
              </a:gs>
              <a:gs pos="100000">
                <a:schemeClr val="accent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Rectangle: Rounded Corners 86">
            <a:extLst>
              <a:ext uri="{FF2B5EF4-FFF2-40B4-BE49-F238E27FC236}">
                <a16:creationId xmlns:a16="http://schemas.microsoft.com/office/drawing/2014/main" id="{0E997C29-8F05-B005-EBCE-264F09564EB7}"/>
              </a:ext>
            </a:extLst>
          </p:cNvPr>
          <p:cNvSpPr/>
          <p:nvPr/>
        </p:nvSpPr>
        <p:spPr>
          <a:xfrm>
            <a:off x="594121" y="3908806"/>
            <a:ext cx="1686950" cy="281360"/>
          </a:xfrm>
          <a:prstGeom prst="roundRect">
            <a:avLst>
              <a:gd name="adj" fmla="val 50000"/>
            </a:avLst>
          </a:prstGeom>
          <a:gradFill>
            <a:gsLst>
              <a:gs pos="0">
                <a:schemeClr val="accent1">
                  <a:lumMod val="99000"/>
                </a:schemeClr>
              </a:gs>
              <a:gs pos="100000">
                <a:schemeClr val="accent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TextBox 23">
            <a:extLst>
              <a:ext uri="{FF2B5EF4-FFF2-40B4-BE49-F238E27FC236}">
                <a16:creationId xmlns:a16="http://schemas.microsoft.com/office/drawing/2014/main" id="{734516C4-52D0-30BF-8A3B-8DA886D02B43}"/>
              </a:ext>
            </a:extLst>
          </p:cNvPr>
          <p:cNvSpPr txBox="1">
            <a:spLocks noChangeArrowheads="1"/>
          </p:cNvSpPr>
          <p:nvPr/>
        </p:nvSpPr>
        <p:spPr bwMode="auto">
          <a:xfrm>
            <a:off x="601200" y="4659617"/>
            <a:ext cx="1726010" cy="101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3600">
                <a:solidFill>
                  <a:schemeClr val="tx1"/>
                </a:solidFill>
                <a:latin typeface="Lato Light" pitchFamily="34" charset="0"/>
              </a:defRPr>
            </a:lvl1pPr>
            <a:lvl2pPr marL="742950" indent="-285750">
              <a:defRPr sz="3600">
                <a:solidFill>
                  <a:schemeClr val="tx1"/>
                </a:solidFill>
                <a:latin typeface="Lato Light" pitchFamily="34" charset="0"/>
              </a:defRPr>
            </a:lvl2pPr>
            <a:lvl3pPr marL="1143000" indent="-228600">
              <a:defRPr sz="3600">
                <a:solidFill>
                  <a:schemeClr val="tx1"/>
                </a:solidFill>
                <a:latin typeface="Lato Light" pitchFamily="34" charset="0"/>
              </a:defRPr>
            </a:lvl3pPr>
            <a:lvl4pPr marL="1600200" indent="-228600">
              <a:defRPr sz="3600">
                <a:solidFill>
                  <a:schemeClr val="tx1"/>
                </a:solidFill>
                <a:latin typeface="Lato Light" pitchFamily="34" charset="0"/>
              </a:defRPr>
            </a:lvl4pPr>
            <a:lvl5pPr marL="2057400" indent="-228600">
              <a:defRPr sz="3600">
                <a:solidFill>
                  <a:schemeClr val="tx1"/>
                </a:solidFill>
                <a:latin typeface="Lato Light" pitchFamily="34" charset="0"/>
              </a:defRPr>
            </a:lvl5pPr>
            <a:lvl6pPr marL="2514600" indent="-228600" defTabSz="1827213" eaLnBrk="0" fontAlgn="base" hangingPunct="0">
              <a:spcBef>
                <a:spcPct val="0"/>
              </a:spcBef>
              <a:spcAft>
                <a:spcPct val="0"/>
              </a:spcAft>
              <a:defRPr sz="3600">
                <a:solidFill>
                  <a:schemeClr val="tx1"/>
                </a:solidFill>
                <a:latin typeface="Lato Light" pitchFamily="34" charset="0"/>
              </a:defRPr>
            </a:lvl6pPr>
            <a:lvl7pPr marL="2971800" indent="-228600" defTabSz="1827213" eaLnBrk="0" fontAlgn="base" hangingPunct="0">
              <a:spcBef>
                <a:spcPct val="0"/>
              </a:spcBef>
              <a:spcAft>
                <a:spcPct val="0"/>
              </a:spcAft>
              <a:defRPr sz="3600">
                <a:solidFill>
                  <a:schemeClr val="tx1"/>
                </a:solidFill>
                <a:latin typeface="Lato Light" pitchFamily="34" charset="0"/>
              </a:defRPr>
            </a:lvl7pPr>
            <a:lvl8pPr marL="3429000" indent="-228600" defTabSz="1827213" eaLnBrk="0" fontAlgn="base" hangingPunct="0">
              <a:spcBef>
                <a:spcPct val="0"/>
              </a:spcBef>
              <a:spcAft>
                <a:spcPct val="0"/>
              </a:spcAft>
              <a:defRPr sz="3600">
                <a:solidFill>
                  <a:schemeClr val="tx1"/>
                </a:solidFill>
                <a:latin typeface="Lato Light" pitchFamily="34" charset="0"/>
              </a:defRPr>
            </a:lvl8pPr>
            <a:lvl9pPr marL="3886200" indent="-228600" defTabSz="1827213" eaLnBrk="0" fontAlgn="base" hangingPunct="0">
              <a:spcBef>
                <a:spcPct val="0"/>
              </a:spcBef>
              <a:spcAft>
                <a:spcPct val="0"/>
              </a:spcAft>
              <a:defRPr sz="3600">
                <a:solidFill>
                  <a:schemeClr val="tx1"/>
                </a:solidFill>
                <a:latin typeface="Lato Light"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2">
                    <a:lumMod val="65000"/>
                    <a:lumOff val="35000"/>
                  </a:schemeClr>
                </a:solidFill>
                <a:effectLst/>
                <a:uLnTx/>
                <a:uFillTx/>
                <a:latin typeface="Arial" panose="020B0604020202020204" pitchFamily="34" charset="0"/>
                <a:ea typeface="+mn-ea"/>
                <a:cs typeface="Arial" panose="020B0604020202020204" pitchFamily="34" charset="0"/>
              </a:rPr>
              <a:t>This slide is 100% editable. Adapt it to your needs and capture your audience's attention. </a:t>
            </a:r>
          </a:p>
        </p:txBody>
      </p:sp>
      <p:sp>
        <p:nvSpPr>
          <p:cNvPr id="64" name="TextBox 63">
            <a:extLst>
              <a:ext uri="{FF2B5EF4-FFF2-40B4-BE49-F238E27FC236}">
                <a16:creationId xmlns:a16="http://schemas.microsoft.com/office/drawing/2014/main" id="{D9F0A23A-02F9-E963-8E09-61C2FB244B4C}"/>
              </a:ext>
            </a:extLst>
          </p:cNvPr>
          <p:cNvSpPr txBox="1"/>
          <p:nvPr/>
        </p:nvSpPr>
        <p:spPr>
          <a:xfrm>
            <a:off x="663987" y="4293618"/>
            <a:ext cx="1600438"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lumMod val="85000"/>
                    <a:lumOff val="15000"/>
                  </a:schemeClr>
                </a:solidFill>
                <a:effectLst/>
                <a:uLnTx/>
                <a:uFillTx/>
                <a:latin typeface="Arial" panose="020B0604020202020204" pitchFamily="34" charset="0"/>
                <a:ea typeface="Tahoma" panose="020B0604030504040204" pitchFamily="34" charset="0"/>
                <a:cs typeface="Arial" panose="020B0604020202020204" pitchFamily="34" charset="0"/>
              </a:rPr>
              <a:t>Designation</a:t>
            </a:r>
          </a:p>
        </p:txBody>
      </p:sp>
      <p:sp>
        <p:nvSpPr>
          <p:cNvPr id="65" name="TextBox 64">
            <a:extLst>
              <a:ext uri="{FF2B5EF4-FFF2-40B4-BE49-F238E27FC236}">
                <a16:creationId xmlns:a16="http://schemas.microsoft.com/office/drawing/2014/main" id="{8657ACAC-4CBD-A3A2-7987-8BB558396E48}"/>
              </a:ext>
            </a:extLst>
          </p:cNvPr>
          <p:cNvSpPr txBox="1"/>
          <p:nvPr/>
        </p:nvSpPr>
        <p:spPr>
          <a:xfrm>
            <a:off x="742430" y="3880208"/>
            <a:ext cx="1390332" cy="33855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2"/>
                </a:solidFill>
                <a:effectLst/>
                <a:uLnTx/>
                <a:uFillTx/>
                <a:latin typeface="Book Antiqua" panose="02040602050305030304" pitchFamily="18" charset="0"/>
                <a:ea typeface="Tahoma" panose="020B0604030504040204" pitchFamily="34" charset="0"/>
                <a:cs typeface="Arial" panose="020B0604020202020204" pitchFamily="34" charset="0"/>
              </a:rPr>
              <a:t>Name here</a:t>
            </a:r>
          </a:p>
        </p:txBody>
      </p:sp>
      <p:sp>
        <p:nvSpPr>
          <p:cNvPr id="36" name="TextBox 23">
            <a:extLst>
              <a:ext uri="{FF2B5EF4-FFF2-40B4-BE49-F238E27FC236}">
                <a16:creationId xmlns:a16="http://schemas.microsoft.com/office/drawing/2014/main" id="{D069C7A2-F8CA-6293-A098-5CF3957BEDC3}"/>
              </a:ext>
            </a:extLst>
          </p:cNvPr>
          <p:cNvSpPr txBox="1">
            <a:spLocks noChangeArrowheads="1"/>
          </p:cNvSpPr>
          <p:nvPr/>
        </p:nvSpPr>
        <p:spPr bwMode="auto">
          <a:xfrm>
            <a:off x="5156202" y="4659617"/>
            <a:ext cx="1726011" cy="101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3600">
                <a:solidFill>
                  <a:schemeClr val="tx1"/>
                </a:solidFill>
                <a:latin typeface="Lato Light" pitchFamily="34" charset="0"/>
              </a:defRPr>
            </a:lvl1pPr>
            <a:lvl2pPr marL="742950" indent="-285750">
              <a:defRPr sz="3600">
                <a:solidFill>
                  <a:schemeClr val="tx1"/>
                </a:solidFill>
                <a:latin typeface="Lato Light" pitchFamily="34" charset="0"/>
              </a:defRPr>
            </a:lvl2pPr>
            <a:lvl3pPr marL="1143000" indent="-228600">
              <a:defRPr sz="3600">
                <a:solidFill>
                  <a:schemeClr val="tx1"/>
                </a:solidFill>
                <a:latin typeface="Lato Light" pitchFamily="34" charset="0"/>
              </a:defRPr>
            </a:lvl3pPr>
            <a:lvl4pPr marL="1600200" indent="-228600">
              <a:defRPr sz="3600">
                <a:solidFill>
                  <a:schemeClr val="tx1"/>
                </a:solidFill>
                <a:latin typeface="Lato Light" pitchFamily="34" charset="0"/>
              </a:defRPr>
            </a:lvl4pPr>
            <a:lvl5pPr marL="2057400" indent="-228600">
              <a:defRPr sz="3600">
                <a:solidFill>
                  <a:schemeClr val="tx1"/>
                </a:solidFill>
                <a:latin typeface="Lato Light" pitchFamily="34" charset="0"/>
              </a:defRPr>
            </a:lvl5pPr>
            <a:lvl6pPr marL="2514600" indent="-228600" defTabSz="1827213" eaLnBrk="0" fontAlgn="base" hangingPunct="0">
              <a:spcBef>
                <a:spcPct val="0"/>
              </a:spcBef>
              <a:spcAft>
                <a:spcPct val="0"/>
              </a:spcAft>
              <a:defRPr sz="3600">
                <a:solidFill>
                  <a:schemeClr val="tx1"/>
                </a:solidFill>
                <a:latin typeface="Lato Light" pitchFamily="34" charset="0"/>
              </a:defRPr>
            </a:lvl6pPr>
            <a:lvl7pPr marL="2971800" indent="-228600" defTabSz="1827213" eaLnBrk="0" fontAlgn="base" hangingPunct="0">
              <a:spcBef>
                <a:spcPct val="0"/>
              </a:spcBef>
              <a:spcAft>
                <a:spcPct val="0"/>
              </a:spcAft>
              <a:defRPr sz="3600">
                <a:solidFill>
                  <a:schemeClr val="tx1"/>
                </a:solidFill>
                <a:latin typeface="Lato Light" pitchFamily="34" charset="0"/>
              </a:defRPr>
            </a:lvl7pPr>
            <a:lvl8pPr marL="3429000" indent="-228600" defTabSz="1827213" eaLnBrk="0" fontAlgn="base" hangingPunct="0">
              <a:spcBef>
                <a:spcPct val="0"/>
              </a:spcBef>
              <a:spcAft>
                <a:spcPct val="0"/>
              </a:spcAft>
              <a:defRPr sz="3600">
                <a:solidFill>
                  <a:schemeClr val="tx1"/>
                </a:solidFill>
                <a:latin typeface="Lato Light" pitchFamily="34" charset="0"/>
              </a:defRPr>
            </a:lvl8pPr>
            <a:lvl9pPr marL="3886200" indent="-228600" defTabSz="1827213" eaLnBrk="0" fontAlgn="base" hangingPunct="0">
              <a:spcBef>
                <a:spcPct val="0"/>
              </a:spcBef>
              <a:spcAft>
                <a:spcPct val="0"/>
              </a:spcAft>
              <a:defRPr sz="3600">
                <a:solidFill>
                  <a:schemeClr val="tx1"/>
                </a:solidFill>
                <a:latin typeface="Lato Light"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2">
                    <a:lumMod val="65000"/>
                    <a:lumOff val="35000"/>
                  </a:schemeClr>
                </a:solidFill>
                <a:effectLst/>
                <a:uLnTx/>
                <a:uFillTx/>
                <a:latin typeface="Arial" panose="020B0604020202020204" pitchFamily="34" charset="0"/>
                <a:ea typeface="+mn-ea"/>
                <a:cs typeface="Arial" panose="020B0604020202020204" pitchFamily="34" charset="0"/>
              </a:rPr>
              <a:t>This slide is 100% editable. Adapt it to your needs and capture your audience's attention. </a:t>
            </a:r>
          </a:p>
        </p:txBody>
      </p:sp>
      <p:sp>
        <p:nvSpPr>
          <p:cNvPr id="49" name="TextBox 48">
            <a:extLst>
              <a:ext uri="{FF2B5EF4-FFF2-40B4-BE49-F238E27FC236}">
                <a16:creationId xmlns:a16="http://schemas.microsoft.com/office/drawing/2014/main" id="{4CCEB814-6CD2-968B-50EE-570BE27CCFAA}"/>
              </a:ext>
            </a:extLst>
          </p:cNvPr>
          <p:cNvSpPr txBox="1"/>
          <p:nvPr/>
        </p:nvSpPr>
        <p:spPr>
          <a:xfrm>
            <a:off x="5218989" y="4293618"/>
            <a:ext cx="1600439"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lumMod val="85000"/>
                    <a:lumOff val="15000"/>
                  </a:schemeClr>
                </a:solidFill>
                <a:effectLst/>
                <a:uLnTx/>
                <a:uFillTx/>
                <a:latin typeface="Arial" panose="020B0604020202020204" pitchFamily="34" charset="0"/>
                <a:ea typeface="Tahoma" panose="020B0604030504040204" pitchFamily="34" charset="0"/>
                <a:cs typeface="Arial" panose="020B0604020202020204" pitchFamily="34" charset="0"/>
              </a:rPr>
              <a:t>Designation</a:t>
            </a:r>
          </a:p>
        </p:txBody>
      </p:sp>
      <p:sp>
        <p:nvSpPr>
          <p:cNvPr id="50" name="TextBox 49">
            <a:extLst>
              <a:ext uri="{FF2B5EF4-FFF2-40B4-BE49-F238E27FC236}">
                <a16:creationId xmlns:a16="http://schemas.microsoft.com/office/drawing/2014/main" id="{BD9E6A7D-2193-7D9E-B2ED-B6A322F2B0B2}"/>
              </a:ext>
            </a:extLst>
          </p:cNvPr>
          <p:cNvSpPr txBox="1"/>
          <p:nvPr/>
        </p:nvSpPr>
        <p:spPr>
          <a:xfrm>
            <a:off x="5295833" y="3880208"/>
            <a:ext cx="1390330" cy="33855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2"/>
                </a:solidFill>
                <a:effectLst/>
                <a:uLnTx/>
                <a:uFillTx/>
                <a:latin typeface="Book Antiqua" panose="02040602050305030304" pitchFamily="18" charset="0"/>
                <a:ea typeface="Tahoma" panose="020B0604030504040204" pitchFamily="34" charset="0"/>
                <a:cs typeface="Arial" panose="020B0604020202020204" pitchFamily="34" charset="0"/>
              </a:rPr>
              <a:t>Name here</a:t>
            </a:r>
          </a:p>
        </p:txBody>
      </p:sp>
      <p:sp>
        <p:nvSpPr>
          <p:cNvPr id="21" name="TextBox 23">
            <a:extLst>
              <a:ext uri="{FF2B5EF4-FFF2-40B4-BE49-F238E27FC236}">
                <a16:creationId xmlns:a16="http://schemas.microsoft.com/office/drawing/2014/main" id="{1CAED031-BDA0-FB3B-C902-5013074E1E40}"/>
              </a:ext>
            </a:extLst>
          </p:cNvPr>
          <p:cNvSpPr txBox="1">
            <a:spLocks noChangeArrowheads="1"/>
          </p:cNvSpPr>
          <p:nvPr/>
        </p:nvSpPr>
        <p:spPr bwMode="auto">
          <a:xfrm>
            <a:off x="9657497" y="4659617"/>
            <a:ext cx="1726011" cy="101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3600">
                <a:solidFill>
                  <a:schemeClr val="tx1"/>
                </a:solidFill>
                <a:latin typeface="Lato Light" pitchFamily="34" charset="0"/>
              </a:defRPr>
            </a:lvl1pPr>
            <a:lvl2pPr marL="742950" indent="-285750">
              <a:defRPr sz="3600">
                <a:solidFill>
                  <a:schemeClr val="tx1"/>
                </a:solidFill>
                <a:latin typeface="Lato Light" pitchFamily="34" charset="0"/>
              </a:defRPr>
            </a:lvl2pPr>
            <a:lvl3pPr marL="1143000" indent="-228600">
              <a:defRPr sz="3600">
                <a:solidFill>
                  <a:schemeClr val="tx1"/>
                </a:solidFill>
                <a:latin typeface="Lato Light" pitchFamily="34" charset="0"/>
              </a:defRPr>
            </a:lvl3pPr>
            <a:lvl4pPr marL="1600200" indent="-228600">
              <a:defRPr sz="3600">
                <a:solidFill>
                  <a:schemeClr val="tx1"/>
                </a:solidFill>
                <a:latin typeface="Lato Light" pitchFamily="34" charset="0"/>
              </a:defRPr>
            </a:lvl4pPr>
            <a:lvl5pPr marL="2057400" indent="-228600">
              <a:defRPr sz="3600">
                <a:solidFill>
                  <a:schemeClr val="tx1"/>
                </a:solidFill>
                <a:latin typeface="Lato Light" pitchFamily="34" charset="0"/>
              </a:defRPr>
            </a:lvl5pPr>
            <a:lvl6pPr marL="2514600" indent="-228600" defTabSz="1827213" eaLnBrk="0" fontAlgn="base" hangingPunct="0">
              <a:spcBef>
                <a:spcPct val="0"/>
              </a:spcBef>
              <a:spcAft>
                <a:spcPct val="0"/>
              </a:spcAft>
              <a:defRPr sz="3600">
                <a:solidFill>
                  <a:schemeClr val="tx1"/>
                </a:solidFill>
                <a:latin typeface="Lato Light" pitchFamily="34" charset="0"/>
              </a:defRPr>
            </a:lvl6pPr>
            <a:lvl7pPr marL="2971800" indent="-228600" defTabSz="1827213" eaLnBrk="0" fontAlgn="base" hangingPunct="0">
              <a:spcBef>
                <a:spcPct val="0"/>
              </a:spcBef>
              <a:spcAft>
                <a:spcPct val="0"/>
              </a:spcAft>
              <a:defRPr sz="3600">
                <a:solidFill>
                  <a:schemeClr val="tx1"/>
                </a:solidFill>
                <a:latin typeface="Lato Light" pitchFamily="34" charset="0"/>
              </a:defRPr>
            </a:lvl7pPr>
            <a:lvl8pPr marL="3429000" indent="-228600" defTabSz="1827213" eaLnBrk="0" fontAlgn="base" hangingPunct="0">
              <a:spcBef>
                <a:spcPct val="0"/>
              </a:spcBef>
              <a:spcAft>
                <a:spcPct val="0"/>
              </a:spcAft>
              <a:defRPr sz="3600">
                <a:solidFill>
                  <a:schemeClr val="tx1"/>
                </a:solidFill>
                <a:latin typeface="Lato Light" pitchFamily="34" charset="0"/>
              </a:defRPr>
            </a:lvl8pPr>
            <a:lvl9pPr marL="3886200" indent="-228600" defTabSz="1827213" eaLnBrk="0" fontAlgn="base" hangingPunct="0">
              <a:spcBef>
                <a:spcPct val="0"/>
              </a:spcBef>
              <a:spcAft>
                <a:spcPct val="0"/>
              </a:spcAft>
              <a:defRPr sz="3600">
                <a:solidFill>
                  <a:schemeClr val="tx1"/>
                </a:solidFill>
                <a:latin typeface="Lato Light"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2">
                    <a:lumMod val="65000"/>
                    <a:lumOff val="35000"/>
                  </a:schemeClr>
                </a:solidFill>
                <a:effectLst/>
                <a:uLnTx/>
                <a:uFillTx/>
                <a:latin typeface="Arial" panose="020B0604020202020204" pitchFamily="34" charset="0"/>
                <a:ea typeface="+mn-ea"/>
                <a:cs typeface="Arial" panose="020B0604020202020204" pitchFamily="34" charset="0"/>
              </a:rPr>
              <a:t>This slide is 100% editable. Adapt it to your needs and capture your audience's attention. </a:t>
            </a:r>
          </a:p>
        </p:txBody>
      </p:sp>
      <p:sp>
        <p:nvSpPr>
          <p:cNvPr id="34" name="TextBox 33">
            <a:extLst>
              <a:ext uri="{FF2B5EF4-FFF2-40B4-BE49-F238E27FC236}">
                <a16:creationId xmlns:a16="http://schemas.microsoft.com/office/drawing/2014/main" id="{7E3081BE-3CC6-1BA1-A663-D1C6EE4B8673}"/>
              </a:ext>
            </a:extLst>
          </p:cNvPr>
          <p:cNvSpPr txBox="1"/>
          <p:nvPr/>
        </p:nvSpPr>
        <p:spPr>
          <a:xfrm>
            <a:off x="9720284" y="4293618"/>
            <a:ext cx="1600438"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lumMod val="85000"/>
                    <a:lumOff val="15000"/>
                  </a:schemeClr>
                </a:solidFill>
                <a:effectLst/>
                <a:uLnTx/>
                <a:uFillTx/>
                <a:latin typeface="Arial" panose="020B0604020202020204" pitchFamily="34" charset="0"/>
                <a:ea typeface="Tahoma" panose="020B0604030504040204" pitchFamily="34" charset="0"/>
                <a:cs typeface="Arial" panose="020B0604020202020204" pitchFamily="34" charset="0"/>
              </a:rPr>
              <a:t>Designation</a:t>
            </a:r>
          </a:p>
        </p:txBody>
      </p:sp>
      <p:sp>
        <p:nvSpPr>
          <p:cNvPr id="35" name="TextBox 34">
            <a:extLst>
              <a:ext uri="{FF2B5EF4-FFF2-40B4-BE49-F238E27FC236}">
                <a16:creationId xmlns:a16="http://schemas.microsoft.com/office/drawing/2014/main" id="{20136EBE-2FA2-5A1E-9C94-C337CAF3A7D6}"/>
              </a:ext>
            </a:extLst>
          </p:cNvPr>
          <p:cNvSpPr txBox="1"/>
          <p:nvPr/>
        </p:nvSpPr>
        <p:spPr>
          <a:xfrm>
            <a:off x="9819003" y="3880208"/>
            <a:ext cx="1390332" cy="33855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2"/>
                </a:solidFill>
                <a:effectLst/>
                <a:uLnTx/>
                <a:uFillTx/>
                <a:latin typeface="Book Antiqua" panose="02040602050305030304" pitchFamily="18" charset="0"/>
                <a:ea typeface="Tahoma" panose="020B0604030504040204" pitchFamily="34" charset="0"/>
                <a:cs typeface="Arial" panose="020B0604020202020204" pitchFamily="34" charset="0"/>
              </a:rPr>
              <a:t>Name here</a:t>
            </a:r>
          </a:p>
        </p:txBody>
      </p:sp>
      <p:sp>
        <p:nvSpPr>
          <p:cNvPr id="2" name="Title 1">
            <a:extLst>
              <a:ext uri="{FF2B5EF4-FFF2-40B4-BE49-F238E27FC236}">
                <a16:creationId xmlns:a16="http://schemas.microsoft.com/office/drawing/2014/main" id="{BA546D40-C62C-9331-D99F-8D0B8568C585}"/>
              </a:ext>
            </a:extLst>
          </p:cNvPr>
          <p:cNvSpPr>
            <a:spLocks noGrp="1"/>
          </p:cNvSpPr>
          <p:nvPr>
            <p:ph type="title"/>
          </p:nvPr>
        </p:nvSpPr>
        <p:spPr/>
        <p:txBody>
          <a:bodyPr/>
          <a:lstStyle/>
          <a:p>
            <a:r>
              <a:rPr lang="en-US" dirty="0"/>
              <a:t>Meet our team</a:t>
            </a:r>
            <a:endParaRPr lang="en-IN" dirty="0"/>
          </a:p>
        </p:txBody>
      </p:sp>
      <p:sp>
        <p:nvSpPr>
          <p:cNvPr id="3" name="Slide Number Placeholder 2">
            <a:extLst>
              <a:ext uri="{FF2B5EF4-FFF2-40B4-BE49-F238E27FC236}">
                <a16:creationId xmlns:a16="http://schemas.microsoft.com/office/drawing/2014/main" id="{203E9FAD-F252-DEE6-992D-EE46640C07BF}"/>
              </a:ext>
            </a:extLst>
          </p:cNvPr>
          <p:cNvSpPr>
            <a:spLocks noGrp="1"/>
          </p:cNvSpPr>
          <p:nvPr>
            <p:ph type="sldNum" sz="quarter" idx="12"/>
          </p:nvPr>
        </p:nvSpPr>
        <p:spPr/>
        <p:txBody>
          <a:bodyPr/>
          <a:lstStyle/>
          <a:p>
            <a:fld id="{9B606DC3-B9BD-4519-8992-154CA46BED54}" type="slidenum">
              <a:rPr lang="en-IN" smtClean="0"/>
              <a:pPr/>
              <a:t>6</a:t>
            </a:fld>
            <a:endParaRPr lang="en-IN" dirty="0"/>
          </a:p>
        </p:txBody>
      </p:sp>
      <p:pic>
        <p:nvPicPr>
          <p:cNvPr id="82" name="Picture Placeholder 81" descr="A person wearing glasses&#10;&#10;Description automatically generated with medium confidence">
            <a:extLst>
              <a:ext uri="{FF2B5EF4-FFF2-40B4-BE49-F238E27FC236}">
                <a16:creationId xmlns:a16="http://schemas.microsoft.com/office/drawing/2014/main" id="{E0F23115-EA02-F6A3-FE31-18A5D6DD3374}"/>
              </a:ext>
            </a:extLst>
          </p:cNvPr>
          <p:cNvPicPr>
            <a:picLocks noGrp="1" noChangeAspect="1"/>
          </p:cNvPicPr>
          <p:nvPr>
            <p:ph type="pic" sz="quarter" idx="14"/>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609" t="26809" r="-609" b="6463"/>
          <a:stretch/>
        </p:blipFill>
        <p:spPr>
          <a:xfrm>
            <a:off x="613094" y="1773882"/>
            <a:ext cx="1728676" cy="1729257"/>
          </a:xfrm>
        </p:spPr>
      </p:pic>
      <p:pic>
        <p:nvPicPr>
          <p:cNvPr id="84" name="Picture Placeholder 83" descr="A person wearing glasses&#10;&#10;Description automatically generated with medium confidence">
            <a:extLst>
              <a:ext uri="{FF2B5EF4-FFF2-40B4-BE49-F238E27FC236}">
                <a16:creationId xmlns:a16="http://schemas.microsoft.com/office/drawing/2014/main" id="{5D95F7BF-A5FB-BA98-9B29-2B0ED2554769}"/>
              </a:ext>
            </a:extLst>
          </p:cNvPr>
          <p:cNvPicPr>
            <a:picLocks noGrp="1" noChangeAspect="1"/>
          </p:cNvPicPr>
          <p:nvPr>
            <p:ph type="pic" sz="quarter" idx="15"/>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772" t="5339" r="772" b="27933"/>
          <a:stretch/>
        </p:blipFill>
        <p:spPr>
          <a:xfrm>
            <a:off x="5168099" y="1773881"/>
            <a:ext cx="1728675" cy="1729257"/>
          </a:xfrm>
        </p:spPr>
      </p:pic>
      <p:pic>
        <p:nvPicPr>
          <p:cNvPr id="86" name="Picture Placeholder 85" descr="A person smiling for the camera&#10;&#10;Description automatically generated with low confidence">
            <a:extLst>
              <a:ext uri="{FF2B5EF4-FFF2-40B4-BE49-F238E27FC236}">
                <a16:creationId xmlns:a16="http://schemas.microsoft.com/office/drawing/2014/main" id="{00482590-36DF-1DDB-A468-646DEA16C7BE}"/>
              </a:ext>
            </a:extLst>
          </p:cNvPr>
          <p:cNvPicPr>
            <a:picLocks noGrp="1" noChangeAspect="1"/>
          </p:cNvPicPr>
          <p:nvPr>
            <p:ph type="pic" sz="quarter" idx="16"/>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t="16636" b="16636"/>
          <a:stretch>
            <a:fillRect/>
          </a:stretch>
        </p:blipFill>
        <p:spPr/>
      </p:pic>
      <p:sp>
        <p:nvSpPr>
          <p:cNvPr id="66" name="Freeform: Shape 65">
            <a:extLst>
              <a:ext uri="{FF2B5EF4-FFF2-40B4-BE49-F238E27FC236}">
                <a16:creationId xmlns:a16="http://schemas.microsoft.com/office/drawing/2014/main" id="{263AD38F-901D-1ADC-25FB-7B818C60BD4C}"/>
              </a:ext>
            </a:extLst>
          </p:cNvPr>
          <p:cNvSpPr/>
          <p:nvPr/>
        </p:nvSpPr>
        <p:spPr>
          <a:xfrm>
            <a:off x="5016438" y="2421125"/>
            <a:ext cx="559028" cy="1014530"/>
          </a:xfrm>
          <a:custGeom>
            <a:avLst/>
            <a:gdLst>
              <a:gd name="connsiteX0" fmla="*/ 1414053 w 1432039"/>
              <a:gd name="connsiteY0" fmla="*/ 2588125 h 2598885"/>
              <a:gd name="connsiteX1" fmla="*/ 830629 w 1432039"/>
              <a:gd name="connsiteY1" fmla="*/ 2075419 h 2598885"/>
              <a:gd name="connsiteX2" fmla="*/ 441680 w 1432039"/>
              <a:gd name="connsiteY2" fmla="*/ 1474316 h 2598885"/>
              <a:gd name="connsiteX3" fmla="*/ 264885 w 1432039"/>
              <a:gd name="connsiteY3" fmla="*/ 749457 h 2598885"/>
              <a:gd name="connsiteX4" fmla="*/ 317924 w 1432039"/>
              <a:gd name="connsiteY4" fmla="*/ 24598 h 2598885"/>
              <a:gd name="connsiteX5" fmla="*/ 35052 w 1432039"/>
              <a:gd name="connsiteY5" fmla="*/ 749457 h 2598885"/>
              <a:gd name="connsiteX6" fmla="*/ 211847 w 1432039"/>
              <a:gd name="connsiteY6" fmla="*/ 1668791 h 2598885"/>
              <a:gd name="connsiteX7" fmla="*/ 600796 w 1432039"/>
              <a:gd name="connsiteY7" fmla="*/ 2181496 h 2598885"/>
              <a:gd name="connsiteX8" fmla="*/ 1414053 w 1432039"/>
              <a:gd name="connsiteY8" fmla="*/ 2588125 h 259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039" h="2598885">
                <a:moveTo>
                  <a:pt x="1414053" y="2588125"/>
                </a:moveTo>
                <a:cubicBezTo>
                  <a:pt x="1251402" y="2482048"/>
                  <a:pt x="1037480" y="2317628"/>
                  <a:pt x="830629" y="2075419"/>
                </a:cubicBezTo>
                <a:cubicBezTo>
                  <a:pt x="643227" y="1854426"/>
                  <a:pt x="519470" y="1640503"/>
                  <a:pt x="441680" y="1474316"/>
                </a:cubicBezTo>
                <a:cubicBezTo>
                  <a:pt x="372730" y="1309897"/>
                  <a:pt x="289637" y="1060616"/>
                  <a:pt x="264885" y="749457"/>
                </a:cubicBezTo>
                <a:cubicBezTo>
                  <a:pt x="240134" y="447137"/>
                  <a:pt x="279029" y="196089"/>
                  <a:pt x="317924" y="24598"/>
                </a:cubicBezTo>
                <a:cubicBezTo>
                  <a:pt x="233062" y="143050"/>
                  <a:pt x="77483" y="394099"/>
                  <a:pt x="35052" y="749457"/>
                </a:cubicBezTo>
                <a:cubicBezTo>
                  <a:pt x="-17987" y="1200284"/>
                  <a:pt x="144665" y="1543266"/>
                  <a:pt x="211847" y="1668791"/>
                </a:cubicBezTo>
                <a:cubicBezTo>
                  <a:pt x="279029" y="1803155"/>
                  <a:pt x="397482" y="1999397"/>
                  <a:pt x="600796" y="2181496"/>
                </a:cubicBezTo>
                <a:cubicBezTo>
                  <a:pt x="911955" y="2462600"/>
                  <a:pt x="1249634" y="2554534"/>
                  <a:pt x="1414053" y="2588125"/>
                </a:cubicBezTo>
                <a:close/>
              </a:path>
            </a:pathLst>
          </a:custGeom>
          <a:solidFill>
            <a:schemeClr val="accent1"/>
          </a:solidFill>
          <a:ln w="176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D2944BB-4553-13AA-671B-F641085836FA}"/>
              </a:ext>
            </a:extLst>
          </p:cNvPr>
          <p:cNvSpPr/>
          <p:nvPr/>
        </p:nvSpPr>
        <p:spPr>
          <a:xfrm>
            <a:off x="6345623" y="2186471"/>
            <a:ext cx="676355" cy="1311298"/>
          </a:xfrm>
          <a:custGeom>
            <a:avLst/>
            <a:gdLst>
              <a:gd name="connsiteX0" fmla="*/ 24598 w 1732591"/>
              <a:gd name="connsiteY0" fmla="*/ 3348343 h 3359104"/>
              <a:gd name="connsiteX1" fmla="*/ 908573 w 1732591"/>
              <a:gd name="connsiteY1" fmla="*/ 2782599 h 3359104"/>
              <a:gd name="connsiteX2" fmla="*/ 1456637 w 1732591"/>
              <a:gd name="connsiteY2" fmla="*/ 1907464 h 3359104"/>
              <a:gd name="connsiteX3" fmla="*/ 1527355 w 1732591"/>
              <a:gd name="connsiteY3" fmla="*/ 873213 h 3359104"/>
              <a:gd name="connsiteX4" fmla="*/ 1262163 w 1732591"/>
              <a:gd name="connsiteY4" fmla="*/ 24598 h 3359104"/>
              <a:gd name="connsiteX5" fmla="*/ 1704150 w 1732591"/>
              <a:gd name="connsiteY5" fmla="*/ 1014649 h 3359104"/>
              <a:gd name="connsiteX6" fmla="*/ 1598073 w 1732591"/>
              <a:gd name="connsiteY6" fmla="*/ 2004701 h 3359104"/>
              <a:gd name="connsiteX7" fmla="*/ 1067688 w 1732591"/>
              <a:gd name="connsiteY7" fmla="*/ 2835638 h 3359104"/>
              <a:gd name="connsiteX8" fmla="*/ 24598 w 1732591"/>
              <a:gd name="connsiteY8" fmla="*/ 3348343 h 335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2591" h="3359104">
                <a:moveTo>
                  <a:pt x="24598" y="3348343"/>
                </a:moveTo>
                <a:cubicBezTo>
                  <a:pt x="220840" y="3277625"/>
                  <a:pt x="574430" y="3120278"/>
                  <a:pt x="908573" y="2782599"/>
                </a:cubicBezTo>
                <a:cubicBezTo>
                  <a:pt x="1235643" y="2451993"/>
                  <a:pt x="1387687" y="2101939"/>
                  <a:pt x="1456637" y="1907464"/>
                </a:cubicBezTo>
                <a:cubicBezTo>
                  <a:pt x="1516747" y="1690006"/>
                  <a:pt x="1585697" y="1322273"/>
                  <a:pt x="1527355" y="873213"/>
                </a:cubicBezTo>
                <a:cubicBezTo>
                  <a:pt x="1477852" y="500176"/>
                  <a:pt x="1357632" y="210232"/>
                  <a:pt x="1262163" y="24598"/>
                </a:cubicBezTo>
                <a:cubicBezTo>
                  <a:pt x="1378848" y="164266"/>
                  <a:pt x="1629896" y="505480"/>
                  <a:pt x="1704150" y="1014649"/>
                </a:cubicBezTo>
                <a:cubicBezTo>
                  <a:pt x="1771332" y="1470780"/>
                  <a:pt x="1661720" y="1834978"/>
                  <a:pt x="1598073" y="2004701"/>
                </a:cubicBezTo>
                <a:cubicBezTo>
                  <a:pt x="1539731" y="2179728"/>
                  <a:pt x="1398295" y="2526246"/>
                  <a:pt x="1067688" y="2835638"/>
                </a:cubicBezTo>
                <a:cubicBezTo>
                  <a:pt x="659292" y="3217515"/>
                  <a:pt x="206696" y="3318288"/>
                  <a:pt x="24598" y="3348343"/>
                </a:cubicBezTo>
                <a:close/>
              </a:path>
            </a:pathLst>
          </a:custGeom>
          <a:solidFill>
            <a:schemeClr val="accent2"/>
          </a:solidFill>
          <a:ln w="176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A53BFEB0-3C33-21FF-FD08-4EBD14C8151C}"/>
              </a:ext>
            </a:extLst>
          </p:cNvPr>
          <p:cNvSpPr/>
          <p:nvPr/>
        </p:nvSpPr>
        <p:spPr>
          <a:xfrm>
            <a:off x="5056697" y="1683896"/>
            <a:ext cx="1912336" cy="1749006"/>
          </a:xfrm>
          <a:custGeom>
            <a:avLst/>
            <a:gdLst>
              <a:gd name="connsiteX0" fmla="*/ 2219497 w 4932580"/>
              <a:gd name="connsiteY0" fmla="*/ 28340 h 4525951"/>
              <a:gd name="connsiteX1" fmla="*/ 1264804 w 4932580"/>
              <a:gd name="connsiteY1" fmla="*/ 346571 h 4525951"/>
              <a:gd name="connsiteX2" fmla="*/ 380829 w 4932580"/>
              <a:gd name="connsiteY2" fmla="*/ 1248226 h 4525951"/>
              <a:gd name="connsiteX3" fmla="*/ 62598 w 4932580"/>
              <a:gd name="connsiteY3" fmla="*/ 2149880 h 4525951"/>
              <a:gd name="connsiteX4" fmla="*/ 44918 w 4932580"/>
              <a:gd name="connsiteY4" fmla="*/ 2947225 h 4525951"/>
              <a:gd name="connsiteX5" fmla="*/ 255304 w 4932580"/>
              <a:gd name="connsiteY5" fmla="*/ 3592527 h 4525951"/>
              <a:gd name="connsiteX6" fmla="*/ 432099 w 4932580"/>
              <a:gd name="connsiteY6" fmla="*/ 3794073 h 4525951"/>
              <a:gd name="connsiteX7" fmla="*/ 891766 w 4932580"/>
              <a:gd name="connsiteY7" fmla="*/ 4076945 h 4525951"/>
              <a:gd name="connsiteX8" fmla="*/ 2217729 w 4932580"/>
              <a:gd name="connsiteY8" fmla="*/ 4412856 h 4525951"/>
              <a:gd name="connsiteX9" fmla="*/ 2677396 w 4932580"/>
              <a:gd name="connsiteY9" fmla="*/ 4483574 h 4525951"/>
              <a:gd name="connsiteX10" fmla="*/ 3349217 w 4932580"/>
              <a:gd name="connsiteY10" fmla="*/ 4483574 h 4525951"/>
              <a:gd name="connsiteX11" fmla="*/ 4356949 w 4932580"/>
              <a:gd name="connsiteY11" fmla="*/ 3864791 h 4525951"/>
              <a:gd name="connsiteX12" fmla="*/ 4851975 w 4932580"/>
              <a:gd name="connsiteY12" fmla="*/ 3016175 h 4525951"/>
              <a:gd name="connsiteX13" fmla="*/ 4922693 w 4932580"/>
              <a:gd name="connsiteY13" fmla="*/ 2468111 h 4525951"/>
              <a:gd name="connsiteX14" fmla="*/ 4889102 w 4932580"/>
              <a:gd name="connsiteY14" fmla="*/ 2179935 h 4525951"/>
              <a:gd name="connsiteX15" fmla="*/ 4860815 w 4932580"/>
              <a:gd name="connsiteY15" fmla="*/ 2061482 h 4525951"/>
              <a:gd name="connsiteX16" fmla="*/ 4783025 w 4932580"/>
              <a:gd name="connsiteY16" fmla="*/ 1895295 h 4525951"/>
              <a:gd name="connsiteX17" fmla="*/ 4671644 w 4932580"/>
              <a:gd name="connsiteY17" fmla="*/ 1729108 h 4525951"/>
              <a:gd name="connsiteX18" fmla="*/ 4461258 w 4932580"/>
              <a:gd name="connsiteY18" fmla="*/ 1439164 h 4525951"/>
              <a:gd name="connsiteX19" fmla="*/ 4268551 w 4932580"/>
              <a:gd name="connsiteY19" fmla="*/ 1195187 h 4525951"/>
              <a:gd name="connsiteX20" fmla="*/ 3685128 w 4932580"/>
              <a:gd name="connsiteY20" fmla="*/ 576405 h 4525951"/>
              <a:gd name="connsiteX21" fmla="*/ 2977948 w 4932580"/>
              <a:gd name="connsiteY21" fmla="*/ 134417 h 4525951"/>
              <a:gd name="connsiteX22" fmla="*/ 2219497 w 4932580"/>
              <a:gd name="connsiteY22" fmla="*/ 28340 h 4525951"/>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864505 w 4898751"/>
              <a:gd name="connsiteY14" fmla="*/ 2155338 h 4480365"/>
              <a:gd name="connsiteX15" fmla="*/ 4836218 w 4898751"/>
              <a:gd name="connsiteY15" fmla="*/ 2036885 h 4480365"/>
              <a:gd name="connsiteX16" fmla="*/ 4647047 w 4898751"/>
              <a:gd name="connsiteY16" fmla="*/ 1704511 h 4480365"/>
              <a:gd name="connsiteX17" fmla="*/ 4436661 w 4898751"/>
              <a:gd name="connsiteY17" fmla="*/ 1414567 h 4480365"/>
              <a:gd name="connsiteX18" fmla="*/ 4243954 w 4898751"/>
              <a:gd name="connsiteY18" fmla="*/ 1170590 h 4480365"/>
              <a:gd name="connsiteX19" fmla="*/ 3660531 w 4898751"/>
              <a:gd name="connsiteY19" fmla="*/ 551808 h 4480365"/>
              <a:gd name="connsiteX20" fmla="*/ 2953351 w 4898751"/>
              <a:gd name="connsiteY20" fmla="*/ 109820 h 4480365"/>
              <a:gd name="connsiteX21" fmla="*/ 2194900 w 4898751"/>
              <a:gd name="connsiteY21"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864505 w 4898751"/>
              <a:gd name="connsiteY14" fmla="*/ 2155338 h 4480365"/>
              <a:gd name="connsiteX15" fmla="*/ 4836218 w 4898751"/>
              <a:gd name="connsiteY15" fmla="*/ 2036885 h 4480365"/>
              <a:gd name="connsiteX16" fmla="*/ 4436661 w 4898751"/>
              <a:gd name="connsiteY16" fmla="*/ 1414567 h 4480365"/>
              <a:gd name="connsiteX17" fmla="*/ 4243954 w 4898751"/>
              <a:gd name="connsiteY17" fmla="*/ 1170590 h 4480365"/>
              <a:gd name="connsiteX18" fmla="*/ 3660531 w 4898751"/>
              <a:gd name="connsiteY18" fmla="*/ 551808 h 4480365"/>
              <a:gd name="connsiteX19" fmla="*/ 2953351 w 4898751"/>
              <a:gd name="connsiteY19" fmla="*/ 109820 h 4480365"/>
              <a:gd name="connsiteX20" fmla="*/ 2194900 w 4898751"/>
              <a:gd name="connsiteY20"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864505 w 4898751"/>
              <a:gd name="connsiteY14" fmla="*/ 2155338 h 4480365"/>
              <a:gd name="connsiteX15" fmla="*/ 4436661 w 4898751"/>
              <a:gd name="connsiteY15" fmla="*/ 1414567 h 4480365"/>
              <a:gd name="connsiteX16" fmla="*/ 4243954 w 4898751"/>
              <a:gd name="connsiteY16" fmla="*/ 1170590 h 4480365"/>
              <a:gd name="connsiteX17" fmla="*/ 3660531 w 4898751"/>
              <a:gd name="connsiteY17" fmla="*/ 551808 h 4480365"/>
              <a:gd name="connsiteX18" fmla="*/ 2953351 w 4898751"/>
              <a:gd name="connsiteY18" fmla="*/ 109820 h 4480365"/>
              <a:gd name="connsiteX19" fmla="*/ 2194900 w 4898751"/>
              <a:gd name="connsiteY19"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436661 w 4898751"/>
              <a:gd name="connsiteY14" fmla="*/ 1414567 h 4480365"/>
              <a:gd name="connsiteX15" fmla="*/ 4243954 w 4898751"/>
              <a:gd name="connsiteY15" fmla="*/ 1170590 h 4480365"/>
              <a:gd name="connsiteX16" fmla="*/ 3660531 w 4898751"/>
              <a:gd name="connsiteY16" fmla="*/ 551808 h 4480365"/>
              <a:gd name="connsiteX17" fmla="*/ 2953351 w 4898751"/>
              <a:gd name="connsiteY17" fmla="*/ 109820 h 4480365"/>
              <a:gd name="connsiteX18" fmla="*/ 2194900 w 4898751"/>
              <a:gd name="connsiteY18"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436661 w 4898751"/>
              <a:gd name="connsiteY14" fmla="*/ 1414567 h 4480365"/>
              <a:gd name="connsiteX15" fmla="*/ 4243954 w 4898751"/>
              <a:gd name="connsiteY15" fmla="*/ 1170590 h 4480365"/>
              <a:gd name="connsiteX16" fmla="*/ 3660531 w 4898751"/>
              <a:gd name="connsiteY16" fmla="*/ 551808 h 4480365"/>
              <a:gd name="connsiteX17" fmla="*/ 2953351 w 4898751"/>
              <a:gd name="connsiteY17" fmla="*/ 109820 h 4480365"/>
              <a:gd name="connsiteX18" fmla="*/ 2194900 w 4898751"/>
              <a:gd name="connsiteY18"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436661 w 4898751"/>
              <a:gd name="connsiteY14" fmla="*/ 1414567 h 4480365"/>
              <a:gd name="connsiteX15" fmla="*/ 4243954 w 4898751"/>
              <a:gd name="connsiteY15" fmla="*/ 1170590 h 4480365"/>
              <a:gd name="connsiteX16" fmla="*/ 3660531 w 4898751"/>
              <a:gd name="connsiteY16" fmla="*/ 551808 h 4480365"/>
              <a:gd name="connsiteX17" fmla="*/ 2953351 w 4898751"/>
              <a:gd name="connsiteY17" fmla="*/ 109820 h 4480365"/>
              <a:gd name="connsiteX18" fmla="*/ 2194900 w 4898751"/>
              <a:gd name="connsiteY18" fmla="*/ 3743 h 448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98751" h="4480365">
                <a:moveTo>
                  <a:pt x="2194900" y="3743"/>
                </a:moveTo>
                <a:cubicBezTo>
                  <a:pt x="1979210" y="28495"/>
                  <a:pt x="1620316" y="97445"/>
                  <a:pt x="1240207" y="321974"/>
                </a:cubicBezTo>
                <a:cubicBezTo>
                  <a:pt x="734573" y="618990"/>
                  <a:pt x="469381" y="1023850"/>
                  <a:pt x="356232" y="1223629"/>
                </a:cubicBezTo>
                <a:cubicBezTo>
                  <a:pt x="244851" y="1421639"/>
                  <a:pt x="105183" y="1729262"/>
                  <a:pt x="38001" y="2125283"/>
                </a:cubicBezTo>
                <a:cubicBezTo>
                  <a:pt x="-6198" y="2388707"/>
                  <a:pt x="-11502" y="2657436"/>
                  <a:pt x="20321" y="2922628"/>
                </a:cubicBezTo>
                <a:cubicBezTo>
                  <a:pt x="48608" y="3155998"/>
                  <a:pt x="91039" y="3375223"/>
                  <a:pt x="230707" y="3567930"/>
                </a:cubicBezTo>
                <a:cubicBezTo>
                  <a:pt x="283746" y="3640416"/>
                  <a:pt x="342088" y="3707598"/>
                  <a:pt x="407502" y="3769476"/>
                </a:cubicBezTo>
                <a:cubicBezTo>
                  <a:pt x="552474" y="3903840"/>
                  <a:pt x="700982" y="3981630"/>
                  <a:pt x="867169" y="4052348"/>
                </a:cubicBezTo>
                <a:cubicBezTo>
                  <a:pt x="1367499" y="4262734"/>
                  <a:pt x="1922636" y="4352900"/>
                  <a:pt x="2193132" y="4388259"/>
                </a:cubicBezTo>
                <a:cubicBezTo>
                  <a:pt x="2304513" y="4413010"/>
                  <a:pt x="2461860" y="4441297"/>
                  <a:pt x="2652799" y="4458977"/>
                </a:cubicBezTo>
                <a:cubicBezTo>
                  <a:pt x="2834898" y="4474888"/>
                  <a:pt x="3087715" y="4497872"/>
                  <a:pt x="3324620" y="4458977"/>
                </a:cubicBezTo>
                <a:cubicBezTo>
                  <a:pt x="3833790" y="4374115"/>
                  <a:pt x="4167932" y="4015221"/>
                  <a:pt x="4332352" y="3840194"/>
                </a:cubicBezTo>
                <a:cubicBezTo>
                  <a:pt x="4438429" y="3725277"/>
                  <a:pt x="4701853" y="3438870"/>
                  <a:pt x="4827378" y="2991578"/>
                </a:cubicBezTo>
                <a:cubicBezTo>
                  <a:pt x="4903400" y="2719314"/>
                  <a:pt x="4899864" y="2500088"/>
                  <a:pt x="4898096" y="2443514"/>
                </a:cubicBezTo>
                <a:cubicBezTo>
                  <a:pt x="4851830" y="1945009"/>
                  <a:pt x="4555112" y="1570160"/>
                  <a:pt x="4436661" y="1414567"/>
                </a:cubicBezTo>
                <a:cubicBezTo>
                  <a:pt x="4374783" y="1331474"/>
                  <a:pt x="4309368" y="1250148"/>
                  <a:pt x="4243954" y="1170590"/>
                </a:cubicBezTo>
                <a:cubicBezTo>
                  <a:pt x="4037104" y="919541"/>
                  <a:pt x="3893900" y="746282"/>
                  <a:pt x="3660531" y="551808"/>
                </a:cubicBezTo>
                <a:cubicBezTo>
                  <a:pt x="3466056" y="389156"/>
                  <a:pt x="3264510" y="221201"/>
                  <a:pt x="2953351" y="109820"/>
                </a:cubicBezTo>
                <a:cubicBezTo>
                  <a:pt x="2643959" y="-1561"/>
                  <a:pt x="2368159" y="-6864"/>
                  <a:pt x="2194900" y="3743"/>
                </a:cubicBezTo>
                <a:close/>
              </a:path>
            </a:pathLst>
          </a:custGeom>
          <a:noFill/>
          <a:ln w="254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880110BB-E43C-B38C-B1DB-3DAFD8961BAA}"/>
              </a:ext>
            </a:extLst>
          </p:cNvPr>
          <p:cNvSpPr/>
          <p:nvPr/>
        </p:nvSpPr>
        <p:spPr>
          <a:xfrm>
            <a:off x="6663095" y="2096751"/>
            <a:ext cx="82819" cy="82819"/>
          </a:xfrm>
          <a:custGeom>
            <a:avLst/>
            <a:gdLst>
              <a:gd name="connsiteX0" fmla="*/ 201393 w 212154"/>
              <a:gd name="connsiteY0" fmla="*/ 112995 h 212153"/>
              <a:gd name="connsiteX1" fmla="*/ 112995 w 212154"/>
              <a:gd name="connsiteY1" fmla="*/ 201393 h 212153"/>
              <a:gd name="connsiteX2" fmla="*/ 24598 w 212154"/>
              <a:gd name="connsiteY2" fmla="*/ 112995 h 212153"/>
              <a:gd name="connsiteX3" fmla="*/ 112995 w 212154"/>
              <a:gd name="connsiteY3" fmla="*/ 24598 h 212153"/>
              <a:gd name="connsiteX4" fmla="*/ 201393 w 212154"/>
              <a:gd name="connsiteY4" fmla="*/ 112995 h 212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4" h="212153">
                <a:moveTo>
                  <a:pt x="201393" y="112995"/>
                </a:moveTo>
                <a:cubicBezTo>
                  <a:pt x="201393" y="161816"/>
                  <a:pt x="161816" y="201393"/>
                  <a:pt x="112995" y="201393"/>
                </a:cubicBezTo>
                <a:cubicBezTo>
                  <a:pt x="64174" y="201393"/>
                  <a:pt x="24598" y="161816"/>
                  <a:pt x="24598" y="112995"/>
                </a:cubicBezTo>
                <a:cubicBezTo>
                  <a:pt x="24598" y="64175"/>
                  <a:pt x="64174" y="24598"/>
                  <a:pt x="112995" y="24598"/>
                </a:cubicBezTo>
                <a:cubicBezTo>
                  <a:pt x="161816" y="24598"/>
                  <a:pt x="201393" y="64175"/>
                  <a:pt x="201393" y="112995"/>
                </a:cubicBezTo>
                <a:close/>
              </a:path>
            </a:pathLst>
          </a:custGeom>
          <a:solidFill>
            <a:schemeClr val="accent3"/>
          </a:solidFill>
          <a:ln w="176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6C94CC36-8B55-D372-8DFA-C00FE66C8D89}"/>
              </a:ext>
            </a:extLst>
          </p:cNvPr>
          <p:cNvSpPr/>
          <p:nvPr/>
        </p:nvSpPr>
        <p:spPr>
          <a:xfrm>
            <a:off x="5110240" y="2055341"/>
            <a:ext cx="165638" cy="165638"/>
          </a:xfrm>
          <a:custGeom>
            <a:avLst/>
            <a:gdLst>
              <a:gd name="connsiteX0" fmla="*/ 413547 w 424308"/>
              <a:gd name="connsiteY0" fmla="*/ 219072 h 424307"/>
              <a:gd name="connsiteX1" fmla="*/ 219072 w 424308"/>
              <a:gd name="connsiteY1" fmla="*/ 413546 h 424307"/>
              <a:gd name="connsiteX2" fmla="*/ 24598 w 424308"/>
              <a:gd name="connsiteY2" fmla="*/ 219072 h 424307"/>
              <a:gd name="connsiteX3" fmla="*/ 219072 w 424308"/>
              <a:gd name="connsiteY3" fmla="*/ 24598 h 424307"/>
              <a:gd name="connsiteX4" fmla="*/ 413547 w 424308"/>
              <a:gd name="connsiteY4" fmla="*/ 219072 h 42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08" h="424307">
                <a:moveTo>
                  <a:pt x="413547" y="219072"/>
                </a:moveTo>
                <a:cubicBezTo>
                  <a:pt x="413547" y="326477"/>
                  <a:pt x="326477" y="413546"/>
                  <a:pt x="219072" y="413546"/>
                </a:cubicBezTo>
                <a:cubicBezTo>
                  <a:pt x="111667" y="413546"/>
                  <a:pt x="24598" y="326477"/>
                  <a:pt x="24598" y="219072"/>
                </a:cubicBezTo>
                <a:cubicBezTo>
                  <a:pt x="24598" y="111667"/>
                  <a:pt x="111667" y="24598"/>
                  <a:pt x="219072" y="24598"/>
                </a:cubicBezTo>
                <a:cubicBezTo>
                  <a:pt x="326477" y="24598"/>
                  <a:pt x="413547" y="111667"/>
                  <a:pt x="413547" y="219072"/>
                </a:cubicBezTo>
                <a:close/>
              </a:path>
            </a:pathLst>
          </a:custGeom>
          <a:solidFill>
            <a:schemeClr val="accent2"/>
          </a:solidFill>
          <a:ln w="176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3CC6035B-3CE3-4875-1F18-E3B5B4728053}"/>
              </a:ext>
            </a:extLst>
          </p:cNvPr>
          <p:cNvSpPr/>
          <p:nvPr/>
        </p:nvSpPr>
        <p:spPr>
          <a:xfrm>
            <a:off x="9517742" y="2421125"/>
            <a:ext cx="559028" cy="1014530"/>
          </a:xfrm>
          <a:custGeom>
            <a:avLst/>
            <a:gdLst>
              <a:gd name="connsiteX0" fmla="*/ 1414053 w 1432039"/>
              <a:gd name="connsiteY0" fmla="*/ 2588125 h 2598885"/>
              <a:gd name="connsiteX1" fmla="*/ 830629 w 1432039"/>
              <a:gd name="connsiteY1" fmla="*/ 2075419 h 2598885"/>
              <a:gd name="connsiteX2" fmla="*/ 441680 w 1432039"/>
              <a:gd name="connsiteY2" fmla="*/ 1474316 h 2598885"/>
              <a:gd name="connsiteX3" fmla="*/ 264885 w 1432039"/>
              <a:gd name="connsiteY3" fmla="*/ 749457 h 2598885"/>
              <a:gd name="connsiteX4" fmla="*/ 317924 w 1432039"/>
              <a:gd name="connsiteY4" fmla="*/ 24598 h 2598885"/>
              <a:gd name="connsiteX5" fmla="*/ 35052 w 1432039"/>
              <a:gd name="connsiteY5" fmla="*/ 749457 h 2598885"/>
              <a:gd name="connsiteX6" fmla="*/ 211847 w 1432039"/>
              <a:gd name="connsiteY6" fmla="*/ 1668791 h 2598885"/>
              <a:gd name="connsiteX7" fmla="*/ 600796 w 1432039"/>
              <a:gd name="connsiteY7" fmla="*/ 2181496 h 2598885"/>
              <a:gd name="connsiteX8" fmla="*/ 1414053 w 1432039"/>
              <a:gd name="connsiteY8" fmla="*/ 2588125 h 259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039" h="2598885">
                <a:moveTo>
                  <a:pt x="1414053" y="2588125"/>
                </a:moveTo>
                <a:cubicBezTo>
                  <a:pt x="1251402" y="2482048"/>
                  <a:pt x="1037480" y="2317628"/>
                  <a:pt x="830629" y="2075419"/>
                </a:cubicBezTo>
                <a:cubicBezTo>
                  <a:pt x="643227" y="1854426"/>
                  <a:pt x="519470" y="1640503"/>
                  <a:pt x="441680" y="1474316"/>
                </a:cubicBezTo>
                <a:cubicBezTo>
                  <a:pt x="372730" y="1309897"/>
                  <a:pt x="289637" y="1060616"/>
                  <a:pt x="264885" y="749457"/>
                </a:cubicBezTo>
                <a:cubicBezTo>
                  <a:pt x="240134" y="447137"/>
                  <a:pt x="279029" y="196089"/>
                  <a:pt x="317924" y="24598"/>
                </a:cubicBezTo>
                <a:cubicBezTo>
                  <a:pt x="233062" y="143050"/>
                  <a:pt x="77483" y="394099"/>
                  <a:pt x="35052" y="749457"/>
                </a:cubicBezTo>
                <a:cubicBezTo>
                  <a:pt x="-17987" y="1200284"/>
                  <a:pt x="144665" y="1543266"/>
                  <a:pt x="211847" y="1668791"/>
                </a:cubicBezTo>
                <a:cubicBezTo>
                  <a:pt x="279029" y="1803155"/>
                  <a:pt x="397482" y="1999397"/>
                  <a:pt x="600796" y="2181496"/>
                </a:cubicBezTo>
                <a:cubicBezTo>
                  <a:pt x="911955" y="2462600"/>
                  <a:pt x="1249634" y="2554534"/>
                  <a:pt x="1414053" y="2588125"/>
                </a:cubicBezTo>
                <a:close/>
              </a:path>
            </a:pathLst>
          </a:custGeom>
          <a:solidFill>
            <a:schemeClr val="accent1"/>
          </a:solidFill>
          <a:ln w="176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1BED3AE1-3240-9472-A394-B36906962F48}"/>
              </a:ext>
            </a:extLst>
          </p:cNvPr>
          <p:cNvSpPr/>
          <p:nvPr/>
        </p:nvSpPr>
        <p:spPr>
          <a:xfrm>
            <a:off x="10846927" y="2186471"/>
            <a:ext cx="676355" cy="1311298"/>
          </a:xfrm>
          <a:custGeom>
            <a:avLst/>
            <a:gdLst>
              <a:gd name="connsiteX0" fmla="*/ 24598 w 1732591"/>
              <a:gd name="connsiteY0" fmla="*/ 3348343 h 3359104"/>
              <a:gd name="connsiteX1" fmla="*/ 908573 w 1732591"/>
              <a:gd name="connsiteY1" fmla="*/ 2782599 h 3359104"/>
              <a:gd name="connsiteX2" fmla="*/ 1456637 w 1732591"/>
              <a:gd name="connsiteY2" fmla="*/ 1907464 h 3359104"/>
              <a:gd name="connsiteX3" fmla="*/ 1527355 w 1732591"/>
              <a:gd name="connsiteY3" fmla="*/ 873213 h 3359104"/>
              <a:gd name="connsiteX4" fmla="*/ 1262163 w 1732591"/>
              <a:gd name="connsiteY4" fmla="*/ 24598 h 3359104"/>
              <a:gd name="connsiteX5" fmla="*/ 1704150 w 1732591"/>
              <a:gd name="connsiteY5" fmla="*/ 1014649 h 3359104"/>
              <a:gd name="connsiteX6" fmla="*/ 1598073 w 1732591"/>
              <a:gd name="connsiteY6" fmla="*/ 2004701 h 3359104"/>
              <a:gd name="connsiteX7" fmla="*/ 1067688 w 1732591"/>
              <a:gd name="connsiteY7" fmla="*/ 2835638 h 3359104"/>
              <a:gd name="connsiteX8" fmla="*/ 24598 w 1732591"/>
              <a:gd name="connsiteY8" fmla="*/ 3348343 h 335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2591" h="3359104">
                <a:moveTo>
                  <a:pt x="24598" y="3348343"/>
                </a:moveTo>
                <a:cubicBezTo>
                  <a:pt x="220840" y="3277625"/>
                  <a:pt x="574430" y="3120278"/>
                  <a:pt x="908573" y="2782599"/>
                </a:cubicBezTo>
                <a:cubicBezTo>
                  <a:pt x="1235643" y="2451993"/>
                  <a:pt x="1387687" y="2101939"/>
                  <a:pt x="1456637" y="1907464"/>
                </a:cubicBezTo>
                <a:cubicBezTo>
                  <a:pt x="1516747" y="1690006"/>
                  <a:pt x="1585697" y="1322273"/>
                  <a:pt x="1527355" y="873213"/>
                </a:cubicBezTo>
                <a:cubicBezTo>
                  <a:pt x="1477852" y="500176"/>
                  <a:pt x="1357632" y="210232"/>
                  <a:pt x="1262163" y="24598"/>
                </a:cubicBezTo>
                <a:cubicBezTo>
                  <a:pt x="1378848" y="164266"/>
                  <a:pt x="1629896" y="505480"/>
                  <a:pt x="1704150" y="1014649"/>
                </a:cubicBezTo>
                <a:cubicBezTo>
                  <a:pt x="1771332" y="1470780"/>
                  <a:pt x="1661720" y="1834978"/>
                  <a:pt x="1598073" y="2004701"/>
                </a:cubicBezTo>
                <a:cubicBezTo>
                  <a:pt x="1539731" y="2179728"/>
                  <a:pt x="1398295" y="2526246"/>
                  <a:pt x="1067688" y="2835638"/>
                </a:cubicBezTo>
                <a:cubicBezTo>
                  <a:pt x="659292" y="3217515"/>
                  <a:pt x="206696" y="3318288"/>
                  <a:pt x="24598" y="3348343"/>
                </a:cubicBezTo>
                <a:close/>
              </a:path>
            </a:pathLst>
          </a:custGeom>
          <a:solidFill>
            <a:schemeClr val="accent2"/>
          </a:solidFill>
          <a:ln w="176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86704F8-89D3-3A08-C7CD-E2118EC12EEF}"/>
              </a:ext>
            </a:extLst>
          </p:cNvPr>
          <p:cNvSpPr/>
          <p:nvPr/>
        </p:nvSpPr>
        <p:spPr>
          <a:xfrm>
            <a:off x="9558001" y="1683896"/>
            <a:ext cx="1912336" cy="1749006"/>
          </a:xfrm>
          <a:custGeom>
            <a:avLst/>
            <a:gdLst>
              <a:gd name="connsiteX0" fmla="*/ 2219497 w 4932580"/>
              <a:gd name="connsiteY0" fmla="*/ 28340 h 4525951"/>
              <a:gd name="connsiteX1" fmla="*/ 1264804 w 4932580"/>
              <a:gd name="connsiteY1" fmla="*/ 346571 h 4525951"/>
              <a:gd name="connsiteX2" fmla="*/ 380829 w 4932580"/>
              <a:gd name="connsiteY2" fmla="*/ 1248226 h 4525951"/>
              <a:gd name="connsiteX3" fmla="*/ 62598 w 4932580"/>
              <a:gd name="connsiteY3" fmla="*/ 2149880 h 4525951"/>
              <a:gd name="connsiteX4" fmla="*/ 44918 w 4932580"/>
              <a:gd name="connsiteY4" fmla="*/ 2947225 h 4525951"/>
              <a:gd name="connsiteX5" fmla="*/ 255304 w 4932580"/>
              <a:gd name="connsiteY5" fmla="*/ 3592527 h 4525951"/>
              <a:gd name="connsiteX6" fmla="*/ 432099 w 4932580"/>
              <a:gd name="connsiteY6" fmla="*/ 3794073 h 4525951"/>
              <a:gd name="connsiteX7" fmla="*/ 891766 w 4932580"/>
              <a:gd name="connsiteY7" fmla="*/ 4076945 h 4525951"/>
              <a:gd name="connsiteX8" fmla="*/ 2217729 w 4932580"/>
              <a:gd name="connsiteY8" fmla="*/ 4412856 h 4525951"/>
              <a:gd name="connsiteX9" fmla="*/ 2677396 w 4932580"/>
              <a:gd name="connsiteY9" fmla="*/ 4483574 h 4525951"/>
              <a:gd name="connsiteX10" fmla="*/ 3349217 w 4932580"/>
              <a:gd name="connsiteY10" fmla="*/ 4483574 h 4525951"/>
              <a:gd name="connsiteX11" fmla="*/ 4356949 w 4932580"/>
              <a:gd name="connsiteY11" fmla="*/ 3864791 h 4525951"/>
              <a:gd name="connsiteX12" fmla="*/ 4851975 w 4932580"/>
              <a:gd name="connsiteY12" fmla="*/ 3016175 h 4525951"/>
              <a:gd name="connsiteX13" fmla="*/ 4922693 w 4932580"/>
              <a:gd name="connsiteY13" fmla="*/ 2468111 h 4525951"/>
              <a:gd name="connsiteX14" fmla="*/ 4889102 w 4932580"/>
              <a:gd name="connsiteY14" fmla="*/ 2179935 h 4525951"/>
              <a:gd name="connsiteX15" fmla="*/ 4860815 w 4932580"/>
              <a:gd name="connsiteY15" fmla="*/ 2061482 h 4525951"/>
              <a:gd name="connsiteX16" fmla="*/ 4783025 w 4932580"/>
              <a:gd name="connsiteY16" fmla="*/ 1895295 h 4525951"/>
              <a:gd name="connsiteX17" fmla="*/ 4671644 w 4932580"/>
              <a:gd name="connsiteY17" fmla="*/ 1729108 h 4525951"/>
              <a:gd name="connsiteX18" fmla="*/ 4461258 w 4932580"/>
              <a:gd name="connsiteY18" fmla="*/ 1439164 h 4525951"/>
              <a:gd name="connsiteX19" fmla="*/ 4268551 w 4932580"/>
              <a:gd name="connsiteY19" fmla="*/ 1195187 h 4525951"/>
              <a:gd name="connsiteX20" fmla="*/ 3685128 w 4932580"/>
              <a:gd name="connsiteY20" fmla="*/ 576405 h 4525951"/>
              <a:gd name="connsiteX21" fmla="*/ 2977948 w 4932580"/>
              <a:gd name="connsiteY21" fmla="*/ 134417 h 4525951"/>
              <a:gd name="connsiteX22" fmla="*/ 2219497 w 4932580"/>
              <a:gd name="connsiteY22" fmla="*/ 28340 h 4525951"/>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864505 w 4898751"/>
              <a:gd name="connsiteY14" fmla="*/ 2155338 h 4480365"/>
              <a:gd name="connsiteX15" fmla="*/ 4836218 w 4898751"/>
              <a:gd name="connsiteY15" fmla="*/ 2036885 h 4480365"/>
              <a:gd name="connsiteX16" fmla="*/ 4647047 w 4898751"/>
              <a:gd name="connsiteY16" fmla="*/ 1704511 h 4480365"/>
              <a:gd name="connsiteX17" fmla="*/ 4436661 w 4898751"/>
              <a:gd name="connsiteY17" fmla="*/ 1414567 h 4480365"/>
              <a:gd name="connsiteX18" fmla="*/ 4243954 w 4898751"/>
              <a:gd name="connsiteY18" fmla="*/ 1170590 h 4480365"/>
              <a:gd name="connsiteX19" fmla="*/ 3660531 w 4898751"/>
              <a:gd name="connsiteY19" fmla="*/ 551808 h 4480365"/>
              <a:gd name="connsiteX20" fmla="*/ 2953351 w 4898751"/>
              <a:gd name="connsiteY20" fmla="*/ 109820 h 4480365"/>
              <a:gd name="connsiteX21" fmla="*/ 2194900 w 4898751"/>
              <a:gd name="connsiteY21"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864505 w 4898751"/>
              <a:gd name="connsiteY14" fmla="*/ 2155338 h 4480365"/>
              <a:gd name="connsiteX15" fmla="*/ 4836218 w 4898751"/>
              <a:gd name="connsiteY15" fmla="*/ 2036885 h 4480365"/>
              <a:gd name="connsiteX16" fmla="*/ 4436661 w 4898751"/>
              <a:gd name="connsiteY16" fmla="*/ 1414567 h 4480365"/>
              <a:gd name="connsiteX17" fmla="*/ 4243954 w 4898751"/>
              <a:gd name="connsiteY17" fmla="*/ 1170590 h 4480365"/>
              <a:gd name="connsiteX18" fmla="*/ 3660531 w 4898751"/>
              <a:gd name="connsiteY18" fmla="*/ 551808 h 4480365"/>
              <a:gd name="connsiteX19" fmla="*/ 2953351 w 4898751"/>
              <a:gd name="connsiteY19" fmla="*/ 109820 h 4480365"/>
              <a:gd name="connsiteX20" fmla="*/ 2194900 w 4898751"/>
              <a:gd name="connsiteY20"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864505 w 4898751"/>
              <a:gd name="connsiteY14" fmla="*/ 2155338 h 4480365"/>
              <a:gd name="connsiteX15" fmla="*/ 4436661 w 4898751"/>
              <a:gd name="connsiteY15" fmla="*/ 1414567 h 4480365"/>
              <a:gd name="connsiteX16" fmla="*/ 4243954 w 4898751"/>
              <a:gd name="connsiteY16" fmla="*/ 1170590 h 4480365"/>
              <a:gd name="connsiteX17" fmla="*/ 3660531 w 4898751"/>
              <a:gd name="connsiteY17" fmla="*/ 551808 h 4480365"/>
              <a:gd name="connsiteX18" fmla="*/ 2953351 w 4898751"/>
              <a:gd name="connsiteY18" fmla="*/ 109820 h 4480365"/>
              <a:gd name="connsiteX19" fmla="*/ 2194900 w 4898751"/>
              <a:gd name="connsiteY19"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436661 w 4898751"/>
              <a:gd name="connsiteY14" fmla="*/ 1414567 h 4480365"/>
              <a:gd name="connsiteX15" fmla="*/ 4243954 w 4898751"/>
              <a:gd name="connsiteY15" fmla="*/ 1170590 h 4480365"/>
              <a:gd name="connsiteX16" fmla="*/ 3660531 w 4898751"/>
              <a:gd name="connsiteY16" fmla="*/ 551808 h 4480365"/>
              <a:gd name="connsiteX17" fmla="*/ 2953351 w 4898751"/>
              <a:gd name="connsiteY17" fmla="*/ 109820 h 4480365"/>
              <a:gd name="connsiteX18" fmla="*/ 2194900 w 4898751"/>
              <a:gd name="connsiteY18"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436661 w 4898751"/>
              <a:gd name="connsiteY14" fmla="*/ 1414567 h 4480365"/>
              <a:gd name="connsiteX15" fmla="*/ 4243954 w 4898751"/>
              <a:gd name="connsiteY15" fmla="*/ 1170590 h 4480365"/>
              <a:gd name="connsiteX16" fmla="*/ 3660531 w 4898751"/>
              <a:gd name="connsiteY16" fmla="*/ 551808 h 4480365"/>
              <a:gd name="connsiteX17" fmla="*/ 2953351 w 4898751"/>
              <a:gd name="connsiteY17" fmla="*/ 109820 h 4480365"/>
              <a:gd name="connsiteX18" fmla="*/ 2194900 w 4898751"/>
              <a:gd name="connsiteY18"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436661 w 4898751"/>
              <a:gd name="connsiteY14" fmla="*/ 1414567 h 4480365"/>
              <a:gd name="connsiteX15" fmla="*/ 4243954 w 4898751"/>
              <a:gd name="connsiteY15" fmla="*/ 1170590 h 4480365"/>
              <a:gd name="connsiteX16" fmla="*/ 3660531 w 4898751"/>
              <a:gd name="connsiteY16" fmla="*/ 551808 h 4480365"/>
              <a:gd name="connsiteX17" fmla="*/ 2953351 w 4898751"/>
              <a:gd name="connsiteY17" fmla="*/ 109820 h 4480365"/>
              <a:gd name="connsiteX18" fmla="*/ 2194900 w 4898751"/>
              <a:gd name="connsiteY18" fmla="*/ 3743 h 448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98751" h="4480365">
                <a:moveTo>
                  <a:pt x="2194900" y="3743"/>
                </a:moveTo>
                <a:cubicBezTo>
                  <a:pt x="1979210" y="28495"/>
                  <a:pt x="1620316" y="97445"/>
                  <a:pt x="1240207" y="321974"/>
                </a:cubicBezTo>
                <a:cubicBezTo>
                  <a:pt x="734573" y="618990"/>
                  <a:pt x="469381" y="1023850"/>
                  <a:pt x="356232" y="1223629"/>
                </a:cubicBezTo>
                <a:cubicBezTo>
                  <a:pt x="244851" y="1421639"/>
                  <a:pt x="105183" y="1729262"/>
                  <a:pt x="38001" y="2125283"/>
                </a:cubicBezTo>
                <a:cubicBezTo>
                  <a:pt x="-6198" y="2388707"/>
                  <a:pt x="-11502" y="2657436"/>
                  <a:pt x="20321" y="2922628"/>
                </a:cubicBezTo>
                <a:cubicBezTo>
                  <a:pt x="48608" y="3155998"/>
                  <a:pt x="91039" y="3375223"/>
                  <a:pt x="230707" y="3567930"/>
                </a:cubicBezTo>
                <a:cubicBezTo>
                  <a:pt x="283746" y="3640416"/>
                  <a:pt x="342088" y="3707598"/>
                  <a:pt x="407502" y="3769476"/>
                </a:cubicBezTo>
                <a:cubicBezTo>
                  <a:pt x="552474" y="3903840"/>
                  <a:pt x="700982" y="3981630"/>
                  <a:pt x="867169" y="4052348"/>
                </a:cubicBezTo>
                <a:cubicBezTo>
                  <a:pt x="1367499" y="4262734"/>
                  <a:pt x="1922636" y="4352900"/>
                  <a:pt x="2193132" y="4388259"/>
                </a:cubicBezTo>
                <a:cubicBezTo>
                  <a:pt x="2304513" y="4413010"/>
                  <a:pt x="2461860" y="4441297"/>
                  <a:pt x="2652799" y="4458977"/>
                </a:cubicBezTo>
                <a:cubicBezTo>
                  <a:pt x="2834898" y="4474888"/>
                  <a:pt x="3087715" y="4497872"/>
                  <a:pt x="3324620" y="4458977"/>
                </a:cubicBezTo>
                <a:cubicBezTo>
                  <a:pt x="3833790" y="4374115"/>
                  <a:pt x="4167932" y="4015221"/>
                  <a:pt x="4332352" y="3840194"/>
                </a:cubicBezTo>
                <a:cubicBezTo>
                  <a:pt x="4438429" y="3725277"/>
                  <a:pt x="4701853" y="3438870"/>
                  <a:pt x="4827378" y="2991578"/>
                </a:cubicBezTo>
                <a:cubicBezTo>
                  <a:pt x="4903400" y="2719314"/>
                  <a:pt x="4899864" y="2500088"/>
                  <a:pt x="4898096" y="2443514"/>
                </a:cubicBezTo>
                <a:cubicBezTo>
                  <a:pt x="4851830" y="1945009"/>
                  <a:pt x="4555112" y="1570160"/>
                  <a:pt x="4436661" y="1414567"/>
                </a:cubicBezTo>
                <a:cubicBezTo>
                  <a:pt x="4374783" y="1331474"/>
                  <a:pt x="4309368" y="1250148"/>
                  <a:pt x="4243954" y="1170590"/>
                </a:cubicBezTo>
                <a:cubicBezTo>
                  <a:pt x="4037104" y="919541"/>
                  <a:pt x="3893900" y="746282"/>
                  <a:pt x="3660531" y="551808"/>
                </a:cubicBezTo>
                <a:cubicBezTo>
                  <a:pt x="3466056" y="389156"/>
                  <a:pt x="3264510" y="221201"/>
                  <a:pt x="2953351" y="109820"/>
                </a:cubicBezTo>
                <a:cubicBezTo>
                  <a:pt x="2643959" y="-1561"/>
                  <a:pt x="2368159" y="-6864"/>
                  <a:pt x="2194900" y="3743"/>
                </a:cubicBezTo>
                <a:close/>
              </a:path>
            </a:pathLst>
          </a:custGeom>
          <a:noFill/>
          <a:ln w="254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8C7E2865-B775-9BBC-C101-D8EC7F077D92}"/>
              </a:ext>
            </a:extLst>
          </p:cNvPr>
          <p:cNvSpPr/>
          <p:nvPr/>
        </p:nvSpPr>
        <p:spPr>
          <a:xfrm>
            <a:off x="11164399" y="2096751"/>
            <a:ext cx="82819" cy="82819"/>
          </a:xfrm>
          <a:custGeom>
            <a:avLst/>
            <a:gdLst>
              <a:gd name="connsiteX0" fmla="*/ 201393 w 212154"/>
              <a:gd name="connsiteY0" fmla="*/ 112995 h 212153"/>
              <a:gd name="connsiteX1" fmla="*/ 112995 w 212154"/>
              <a:gd name="connsiteY1" fmla="*/ 201393 h 212153"/>
              <a:gd name="connsiteX2" fmla="*/ 24598 w 212154"/>
              <a:gd name="connsiteY2" fmla="*/ 112995 h 212153"/>
              <a:gd name="connsiteX3" fmla="*/ 112995 w 212154"/>
              <a:gd name="connsiteY3" fmla="*/ 24598 h 212153"/>
              <a:gd name="connsiteX4" fmla="*/ 201393 w 212154"/>
              <a:gd name="connsiteY4" fmla="*/ 112995 h 212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4" h="212153">
                <a:moveTo>
                  <a:pt x="201393" y="112995"/>
                </a:moveTo>
                <a:cubicBezTo>
                  <a:pt x="201393" y="161816"/>
                  <a:pt x="161816" y="201393"/>
                  <a:pt x="112995" y="201393"/>
                </a:cubicBezTo>
                <a:cubicBezTo>
                  <a:pt x="64174" y="201393"/>
                  <a:pt x="24598" y="161816"/>
                  <a:pt x="24598" y="112995"/>
                </a:cubicBezTo>
                <a:cubicBezTo>
                  <a:pt x="24598" y="64175"/>
                  <a:pt x="64174" y="24598"/>
                  <a:pt x="112995" y="24598"/>
                </a:cubicBezTo>
                <a:cubicBezTo>
                  <a:pt x="161816" y="24598"/>
                  <a:pt x="201393" y="64175"/>
                  <a:pt x="201393" y="112995"/>
                </a:cubicBezTo>
                <a:close/>
              </a:path>
            </a:pathLst>
          </a:custGeom>
          <a:solidFill>
            <a:schemeClr val="accent3"/>
          </a:solidFill>
          <a:ln w="176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DBE65C1-4AD8-6C60-FC26-0D6D35A96A21}"/>
              </a:ext>
            </a:extLst>
          </p:cNvPr>
          <p:cNvSpPr/>
          <p:nvPr/>
        </p:nvSpPr>
        <p:spPr>
          <a:xfrm>
            <a:off x="9611544" y="2055341"/>
            <a:ext cx="165638" cy="165638"/>
          </a:xfrm>
          <a:custGeom>
            <a:avLst/>
            <a:gdLst>
              <a:gd name="connsiteX0" fmla="*/ 413547 w 424308"/>
              <a:gd name="connsiteY0" fmla="*/ 219072 h 424307"/>
              <a:gd name="connsiteX1" fmla="*/ 219072 w 424308"/>
              <a:gd name="connsiteY1" fmla="*/ 413546 h 424307"/>
              <a:gd name="connsiteX2" fmla="*/ 24598 w 424308"/>
              <a:gd name="connsiteY2" fmla="*/ 219072 h 424307"/>
              <a:gd name="connsiteX3" fmla="*/ 219072 w 424308"/>
              <a:gd name="connsiteY3" fmla="*/ 24598 h 424307"/>
              <a:gd name="connsiteX4" fmla="*/ 413547 w 424308"/>
              <a:gd name="connsiteY4" fmla="*/ 219072 h 42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08" h="424307">
                <a:moveTo>
                  <a:pt x="413547" y="219072"/>
                </a:moveTo>
                <a:cubicBezTo>
                  <a:pt x="413547" y="326477"/>
                  <a:pt x="326477" y="413546"/>
                  <a:pt x="219072" y="413546"/>
                </a:cubicBezTo>
                <a:cubicBezTo>
                  <a:pt x="111667" y="413546"/>
                  <a:pt x="24598" y="326477"/>
                  <a:pt x="24598" y="219072"/>
                </a:cubicBezTo>
                <a:cubicBezTo>
                  <a:pt x="24598" y="111667"/>
                  <a:pt x="111667" y="24598"/>
                  <a:pt x="219072" y="24598"/>
                </a:cubicBezTo>
                <a:cubicBezTo>
                  <a:pt x="326477" y="24598"/>
                  <a:pt x="413547" y="111667"/>
                  <a:pt x="413547" y="219072"/>
                </a:cubicBezTo>
                <a:close/>
              </a:path>
            </a:pathLst>
          </a:custGeom>
          <a:solidFill>
            <a:schemeClr val="accent2"/>
          </a:solidFill>
          <a:ln w="176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0C57DCD-AF34-198E-0805-DE83C4338F59}"/>
              </a:ext>
            </a:extLst>
          </p:cNvPr>
          <p:cNvSpPr/>
          <p:nvPr/>
        </p:nvSpPr>
        <p:spPr>
          <a:xfrm>
            <a:off x="461435" y="2421125"/>
            <a:ext cx="559028" cy="1014530"/>
          </a:xfrm>
          <a:custGeom>
            <a:avLst/>
            <a:gdLst>
              <a:gd name="connsiteX0" fmla="*/ 1414053 w 1432039"/>
              <a:gd name="connsiteY0" fmla="*/ 2588125 h 2598885"/>
              <a:gd name="connsiteX1" fmla="*/ 830629 w 1432039"/>
              <a:gd name="connsiteY1" fmla="*/ 2075419 h 2598885"/>
              <a:gd name="connsiteX2" fmla="*/ 441680 w 1432039"/>
              <a:gd name="connsiteY2" fmla="*/ 1474316 h 2598885"/>
              <a:gd name="connsiteX3" fmla="*/ 264885 w 1432039"/>
              <a:gd name="connsiteY3" fmla="*/ 749457 h 2598885"/>
              <a:gd name="connsiteX4" fmla="*/ 317924 w 1432039"/>
              <a:gd name="connsiteY4" fmla="*/ 24598 h 2598885"/>
              <a:gd name="connsiteX5" fmla="*/ 35052 w 1432039"/>
              <a:gd name="connsiteY5" fmla="*/ 749457 h 2598885"/>
              <a:gd name="connsiteX6" fmla="*/ 211847 w 1432039"/>
              <a:gd name="connsiteY6" fmla="*/ 1668791 h 2598885"/>
              <a:gd name="connsiteX7" fmla="*/ 600796 w 1432039"/>
              <a:gd name="connsiteY7" fmla="*/ 2181496 h 2598885"/>
              <a:gd name="connsiteX8" fmla="*/ 1414053 w 1432039"/>
              <a:gd name="connsiteY8" fmla="*/ 2588125 h 259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039" h="2598885">
                <a:moveTo>
                  <a:pt x="1414053" y="2588125"/>
                </a:moveTo>
                <a:cubicBezTo>
                  <a:pt x="1251402" y="2482048"/>
                  <a:pt x="1037480" y="2317628"/>
                  <a:pt x="830629" y="2075419"/>
                </a:cubicBezTo>
                <a:cubicBezTo>
                  <a:pt x="643227" y="1854426"/>
                  <a:pt x="519470" y="1640503"/>
                  <a:pt x="441680" y="1474316"/>
                </a:cubicBezTo>
                <a:cubicBezTo>
                  <a:pt x="372730" y="1309897"/>
                  <a:pt x="289637" y="1060616"/>
                  <a:pt x="264885" y="749457"/>
                </a:cubicBezTo>
                <a:cubicBezTo>
                  <a:pt x="240134" y="447137"/>
                  <a:pt x="279029" y="196089"/>
                  <a:pt x="317924" y="24598"/>
                </a:cubicBezTo>
                <a:cubicBezTo>
                  <a:pt x="233062" y="143050"/>
                  <a:pt x="77483" y="394099"/>
                  <a:pt x="35052" y="749457"/>
                </a:cubicBezTo>
                <a:cubicBezTo>
                  <a:pt x="-17987" y="1200284"/>
                  <a:pt x="144665" y="1543266"/>
                  <a:pt x="211847" y="1668791"/>
                </a:cubicBezTo>
                <a:cubicBezTo>
                  <a:pt x="279029" y="1803155"/>
                  <a:pt x="397482" y="1999397"/>
                  <a:pt x="600796" y="2181496"/>
                </a:cubicBezTo>
                <a:cubicBezTo>
                  <a:pt x="911955" y="2462600"/>
                  <a:pt x="1249634" y="2554534"/>
                  <a:pt x="1414053" y="2588125"/>
                </a:cubicBezTo>
                <a:close/>
              </a:path>
            </a:pathLst>
          </a:custGeom>
          <a:solidFill>
            <a:schemeClr val="accent1"/>
          </a:solidFill>
          <a:ln w="176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1A73B12C-B9A3-0D44-2BB4-CFE47F86AFBD}"/>
              </a:ext>
            </a:extLst>
          </p:cNvPr>
          <p:cNvSpPr/>
          <p:nvPr/>
        </p:nvSpPr>
        <p:spPr>
          <a:xfrm>
            <a:off x="1790620" y="2186471"/>
            <a:ext cx="676355" cy="1311298"/>
          </a:xfrm>
          <a:custGeom>
            <a:avLst/>
            <a:gdLst>
              <a:gd name="connsiteX0" fmla="*/ 24598 w 1732591"/>
              <a:gd name="connsiteY0" fmla="*/ 3348343 h 3359104"/>
              <a:gd name="connsiteX1" fmla="*/ 908573 w 1732591"/>
              <a:gd name="connsiteY1" fmla="*/ 2782599 h 3359104"/>
              <a:gd name="connsiteX2" fmla="*/ 1456637 w 1732591"/>
              <a:gd name="connsiteY2" fmla="*/ 1907464 h 3359104"/>
              <a:gd name="connsiteX3" fmla="*/ 1527355 w 1732591"/>
              <a:gd name="connsiteY3" fmla="*/ 873213 h 3359104"/>
              <a:gd name="connsiteX4" fmla="*/ 1262163 w 1732591"/>
              <a:gd name="connsiteY4" fmla="*/ 24598 h 3359104"/>
              <a:gd name="connsiteX5" fmla="*/ 1704150 w 1732591"/>
              <a:gd name="connsiteY5" fmla="*/ 1014649 h 3359104"/>
              <a:gd name="connsiteX6" fmla="*/ 1598073 w 1732591"/>
              <a:gd name="connsiteY6" fmla="*/ 2004701 h 3359104"/>
              <a:gd name="connsiteX7" fmla="*/ 1067688 w 1732591"/>
              <a:gd name="connsiteY7" fmla="*/ 2835638 h 3359104"/>
              <a:gd name="connsiteX8" fmla="*/ 24598 w 1732591"/>
              <a:gd name="connsiteY8" fmla="*/ 3348343 h 335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2591" h="3359104">
                <a:moveTo>
                  <a:pt x="24598" y="3348343"/>
                </a:moveTo>
                <a:cubicBezTo>
                  <a:pt x="220840" y="3277625"/>
                  <a:pt x="574430" y="3120278"/>
                  <a:pt x="908573" y="2782599"/>
                </a:cubicBezTo>
                <a:cubicBezTo>
                  <a:pt x="1235643" y="2451993"/>
                  <a:pt x="1387687" y="2101939"/>
                  <a:pt x="1456637" y="1907464"/>
                </a:cubicBezTo>
                <a:cubicBezTo>
                  <a:pt x="1516747" y="1690006"/>
                  <a:pt x="1585697" y="1322273"/>
                  <a:pt x="1527355" y="873213"/>
                </a:cubicBezTo>
                <a:cubicBezTo>
                  <a:pt x="1477852" y="500176"/>
                  <a:pt x="1357632" y="210232"/>
                  <a:pt x="1262163" y="24598"/>
                </a:cubicBezTo>
                <a:cubicBezTo>
                  <a:pt x="1378848" y="164266"/>
                  <a:pt x="1629896" y="505480"/>
                  <a:pt x="1704150" y="1014649"/>
                </a:cubicBezTo>
                <a:cubicBezTo>
                  <a:pt x="1771332" y="1470780"/>
                  <a:pt x="1661720" y="1834978"/>
                  <a:pt x="1598073" y="2004701"/>
                </a:cubicBezTo>
                <a:cubicBezTo>
                  <a:pt x="1539731" y="2179728"/>
                  <a:pt x="1398295" y="2526246"/>
                  <a:pt x="1067688" y="2835638"/>
                </a:cubicBezTo>
                <a:cubicBezTo>
                  <a:pt x="659292" y="3217515"/>
                  <a:pt x="206696" y="3318288"/>
                  <a:pt x="24598" y="3348343"/>
                </a:cubicBezTo>
                <a:close/>
              </a:path>
            </a:pathLst>
          </a:custGeom>
          <a:solidFill>
            <a:schemeClr val="accent2"/>
          </a:solidFill>
          <a:ln w="176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8CACEFF0-F3BF-E1A8-5182-40C0EAA0E87A}"/>
              </a:ext>
            </a:extLst>
          </p:cNvPr>
          <p:cNvSpPr/>
          <p:nvPr/>
        </p:nvSpPr>
        <p:spPr>
          <a:xfrm>
            <a:off x="501694" y="1683896"/>
            <a:ext cx="1912336" cy="1749006"/>
          </a:xfrm>
          <a:custGeom>
            <a:avLst/>
            <a:gdLst>
              <a:gd name="connsiteX0" fmla="*/ 2219497 w 4932580"/>
              <a:gd name="connsiteY0" fmla="*/ 28340 h 4525951"/>
              <a:gd name="connsiteX1" fmla="*/ 1264804 w 4932580"/>
              <a:gd name="connsiteY1" fmla="*/ 346571 h 4525951"/>
              <a:gd name="connsiteX2" fmla="*/ 380829 w 4932580"/>
              <a:gd name="connsiteY2" fmla="*/ 1248226 h 4525951"/>
              <a:gd name="connsiteX3" fmla="*/ 62598 w 4932580"/>
              <a:gd name="connsiteY3" fmla="*/ 2149880 h 4525951"/>
              <a:gd name="connsiteX4" fmla="*/ 44918 w 4932580"/>
              <a:gd name="connsiteY4" fmla="*/ 2947225 h 4525951"/>
              <a:gd name="connsiteX5" fmla="*/ 255304 w 4932580"/>
              <a:gd name="connsiteY5" fmla="*/ 3592527 h 4525951"/>
              <a:gd name="connsiteX6" fmla="*/ 432099 w 4932580"/>
              <a:gd name="connsiteY6" fmla="*/ 3794073 h 4525951"/>
              <a:gd name="connsiteX7" fmla="*/ 891766 w 4932580"/>
              <a:gd name="connsiteY7" fmla="*/ 4076945 h 4525951"/>
              <a:gd name="connsiteX8" fmla="*/ 2217729 w 4932580"/>
              <a:gd name="connsiteY8" fmla="*/ 4412856 h 4525951"/>
              <a:gd name="connsiteX9" fmla="*/ 2677396 w 4932580"/>
              <a:gd name="connsiteY9" fmla="*/ 4483574 h 4525951"/>
              <a:gd name="connsiteX10" fmla="*/ 3349217 w 4932580"/>
              <a:gd name="connsiteY10" fmla="*/ 4483574 h 4525951"/>
              <a:gd name="connsiteX11" fmla="*/ 4356949 w 4932580"/>
              <a:gd name="connsiteY11" fmla="*/ 3864791 h 4525951"/>
              <a:gd name="connsiteX12" fmla="*/ 4851975 w 4932580"/>
              <a:gd name="connsiteY12" fmla="*/ 3016175 h 4525951"/>
              <a:gd name="connsiteX13" fmla="*/ 4922693 w 4932580"/>
              <a:gd name="connsiteY13" fmla="*/ 2468111 h 4525951"/>
              <a:gd name="connsiteX14" fmla="*/ 4889102 w 4932580"/>
              <a:gd name="connsiteY14" fmla="*/ 2179935 h 4525951"/>
              <a:gd name="connsiteX15" fmla="*/ 4860815 w 4932580"/>
              <a:gd name="connsiteY15" fmla="*/ 2061482 h 4525951"/>
              <a:gd name="connsiteX16" fmla="*/ 4783025 w 4932580"/>
              <a:gd name="connsiteY16" fmla="*/ 1895295 h 4525951"/>
              <a:gd name="connsiteX17" fmla="*/ 4671644 w 4932580"/>
              <a:gd name="connsiteY17" fmla="*/ 1729108 h 4525951"/>
              <a:gd name="connsiteX18" fmla="*/ 4461258 w 4932580"/>
              <a:gd name="connsiteY18" fmla="*/ 1439164 h 4525951"/>
              <a:gd name="connsiteX19" fmla="*/ 4268551 w 4932580"/>
              <a:gd name="connsiteY19" fmla="*/ 1195187 h 4525951"/>
              <a:gd name="connsiteX20" fmla="*/ 3685128 w 4932580"/>
              <a:gd name="connsiteY20" fmla="*/ 576405 h 4525951"/>
              <a:gd name="connsiteX21" fmla="*/ 2977948 w 4932580"/>
              <a:gd name="connsiteY21" fmla="*/ 134417 h 4525951"/>
              <a:gd name="connsiteX22" fmla="*/ 2219497 w 4932580"/>
              <a:gd name="connsiteY22" fmla="*/ 28340 h 4525951"/>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864505 w 4898751"/>
              <a:gd name="connsiteY14" fmla="*/ 2155338 h 4480365"/>
              <a:gd name="connsiteX15" fmla="*/ 4836218 w 4898751"/>
              <a:gd name="connsiteY15" fmla="*/ 2036885 h 4480365"/>
              <a:gd name="connsiteX16" fmla="*/ 4647047 w 4898751"/>
              <a:gd name="connsiteY16" fmla="*/ 1704511 h 4480365"/>
              <a:gd name="connsiteX17" fmla="*/ 4436661 w 4898751"/>
              <a:gd name="connsiteY17" fmla="*/ 1414567 h 4480365"/>
              <a:gd name="connsiteX18" fmla="*/ 4243954 w 4898751"/>
              <a:gd name="connsiteY18" fmla="*/ 1170590 h 4480365"/>
              <a:gd name="connsiteX19" fmla="*/ 3660531 w 4898751"/>
              <a:gd name="connsiteY19" fmla="*/ 551808 h 4480365"/>
              <a:gd name="connsiteX20" fmla="*/ 2953351 w 4898751"/>
              <a:gd name="connsiteY20" fmla="*/ 109820 h 4480365"/>
              <a:gd name="connsiteX21" fmla="*/ 2194900 w 4898751"/>
              <a:gd name="connsiteY21"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864505 w 4898751"/>
              <a:gd name="connsiteY14" fmla="*/ 2155338 h 4480365"/>
              <a:gd name="connsiteX15" fmla="*/ 4836218 w 4898751"/>
              <a:gd name="connsiteY15" fmla="*/ 2036885 h 4480365"/>
              <a:gd name="connsiteX16" fmla="*/ 4436661 w 4898751"/>
              <a:gd name="connsiteY16" fmla="*/ 1414567 h 4480365"/>
              <a:gd name="connsiteX17" fmla="*/ 4243954 w 4898751"/>
              <a:gd name="connsiteY17" fmla="*/ 1170590 h 4480365"/>
              <a:gd name="connsiteX18" fmla="*/ 3660531 w 4898751"/>
              <a:gd name="connsiteY18" fmla="*/ 551808 h 4480365"/>
              <a:gd name="connsiteX19" fmla="*/ 2953351 w 4898751"/>
              <a:gd name="connsiteY19" fmla="*/ 109820 h 4480365"/>
              <a:gd name="connsiteX20" fmla="*/ 2194900 w 4898751"/>
              <a:gd name="connsiteY20"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864505 w 4898751"/>
              <a:gd name="connsiteY14" fmla="*/ 2155338 h 4480365"/>
              <a:gd name="connsiteX15" fmla="*/ 4436661 w 4898751"/>
              <a:gd name="connsiteY15" fmla="*/ 1414567 h 4480365"/>
              <a:gd name="connsiteX16" fmla="*/ 4243954 w 4898751"/>
              <a:gd name="connsiteY16" fmla="*/ 1170590 h 4480365"/>
              <a:gd name="connsiteX17" fmla="*/ 3660531 w 4898751"/>
              <a:gd name="connsiteY17" fmla="*/ 551808 h 4480365"/>
              <a:gd name="connsiteX18" fmla="*/ 2953351 w 4898751"/>
              <a:gd name="connsiteY18" fmla="*/ 109820 h 4480365"/>
              <a:gd name="connsiteX19" fmla="*/ 2194900 w 4898751"/>
              <a:gd name="connsiteY19"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436661 w 4898751"/>
              <a:gd name="connsiteY14" fmla="*/ 1414567 h 4480365"/>
              <a:gd name="connsiteX15" fmla="*/ 4243954 w 4898751"/>
              <a:gd name="connsiteY15" fmla="*/ 1170590 h 4480365"/>
              <a:gd name="connsiteX16" fmla="*/ 3660531 w 4898751"/>
              <a:gd name="connsiteY16" fmla="*/ 551808 h 4480365"/>
              <a:gd name="connsiteX17" fmla="*/ 2953351 w 4898751"/>
              <a:gd name="connsiteY17" fmla="*/ 109820 h 4480365"/>
              <a:gd name="connsiteX18" fmla="*/ 2194900 w 4898751"/>
              <a:gd name="connsiteY18"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436661 w 4898751"/>
              <a:gd name="connsiteY14" fmla="*/ 1414567 h 4480365"/>
              <a:gd name="connsiteX15" fmla="*/ 4243954 w 4898751"/>
              <a:gd name="connsiteY15" fmla="*/ 1170590 h 4480365"/>
              <a:gd name="connsiteX16" fmla="*/ 3660531 w 4898751"/>
              <a:gd name="connsiteY16" fmla="*/ 551808 h 4480365"/>
              <a:gd name="connsiteX17" fmla="*/ 2953351 w 4898751"/>
              <a:gd name="connsiteY17" fmla="*/ 109820 h 4480365"/>
              <a:gd name="connsiteX18" fmla="*/ 2194900 w 4898751"/>
              <a:gd name="connsiteY18" fmla="*/ 3743 h 4480365"/>
              <a:gd name="connsiteX0" fmla="*/ 2194900 w 4898751"/>
              <a:gd name="connsiteY0" fmla="*/ 3743 h 4480365"/>
              <a:gd name="connsiteX1" fmla="*/ 1240207 w 4898751"/>
              <a:gd name="connsiteY1" fmla="*/ 321974 h 4480365"/>
              <a:gd name="connsiteX2" fmla="*/ 356232 w 4898751"/>
              <a:gd name="connsiteY2" fmla="*/ 1223629 h 4480365"/>
              <a:gd name="connsiteX3" fmla="*/ 38001 w 4898751"/>
              <a:gd name="connsiteY3" fmla="*/ 2125283 h 4480365"/>
              <a:gd name="connsiteX4" fmla="*/ 20321 w 4898751"/>
              <a:gd name="connsiteY4" fmla="*/ 2922628 h 4480365"/>
              <a:gd name="connsiteX5" fmla="*/ 230707 w 4898751"/>
              <a:gd name="connsiteY5" fmla="*/ 3567930 h 4480365"/>
              <a:gd name="connsiteX6" fmla="*/ 407502 w 4898751"/>
              <a:gd name="connsiteY6" fmla="*/ 3769476 h 4480365"/>
              <a:gd name="connsiteX7" fmla="*/ 867169 w 4898751"/>
              <a:gd name="connsiteY7" fmla="*/ 4052348 h 4480365"/>
              <a:gd name="connsiteX8" fmla="*/ 2193132 w 4898751"/>
              <a:gd name="connsiteY8" fmla="*/ 4388259 h 4480365"/>
              <a:gd name="connsiteX9" fmla="*/ 2652799 w 4898751"/>
              <a:gd name="connsiteY9" fmla="*/ 4458977 h 4480365"/>
              <a:gd name="connsiteX10" fmla="*/ 3324620 w 4898751"/>
              <a:gd name="connsiteY10" fmla="*/ 4458977 h 4480365"/>
              <a:gd name="connsiteX11" fmla="*/ 4332352 w 4898751"/>
              <a:gd name="connsiteY11" fmla="*/ 3840194 h 4480365"/>
              <a:gd name="connsiteX12" fmla="*/ 4827378 w 4898751"/>
              <a:gd name="connsiteY12" fmla="*/ 2991578 h 4480365"/>
              <a:gd name="connsiteX13" fmla="*/ 4898096 w 4898751"/>
              <a:gd name="connsiteY13" fmla="*/ 2443514 h 4480365"/>
              <a:gd name="connsiteX14" fmla="*/ 4436661 w 4898751"/>
              <a:gd name="connsiteY14" fmla="*/ 1414567 h 4480365"/>
              <a:gd name="connsiteX15" fmla="*/ 4243954 w 4898751"/>
              <a:gd name="connsiteY15" fmla="*/ 1170590 h 4480365"/>
              <a:gd name="connsiteX16" fmla="*/ 3660531 w 4898751"/>
              <a:gd name="connsiteY16" fmla="*/ 551808 h 4480365"/>
              <a:gd name="connsiteX17" fmla="*/ 2953351 w 4898751"/>
              <a:gd name="connsiteY17" fmla="*/ 109820 h 4480365"/>
              <a:gd name="connsiteX18" fmla="*/ 2194900 w 4898751"/>
              <a:gd name="connsiteY18" fmla="*/ 3743 h 448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98751" h="4480365">
                <a:moveTo>
                  <a:pt x="2194900" y="3743"/>
                </a:moveTo>
                <a:cubicBezTo>
                  <a:pt x="1979210" y="28495"/>
                  <a:pt x="1620316" y="97445"/>
                  <a:pt x="1240207" y="321974"/>
                </a:cubicBezTo>
                <a:cubicBezTo>
                  <a:pt x="734573" y="618990"/>
                  <a:pt x="469381" y="1023850"/>
                  <a:pt x="356232" y="1223629"/>
                </a:cubicBezTo>
                <a:cubicBezTo>
                  <a:pt x="244851" y="1421639"/>
                  <a:pt x="105183" y="1729262"/>
                  <a:pt x="38001" y="2125283"/>
                </a:cubicBezTo>
                <a:cubicBezTo>
                  <a:pt x="-6198" y="2388707"/>
                  <a:pt x="-11502" y="2657436"/>
                  <a:pt x="20321" y="2922628"/>
                </a:cubicBezTo>
                <a:cubicBezTo>
                  <a:pt x="48608" y="3155998"/>
                  <a:pt x="91039" y="3375223"/>
                  <a:pt x="230707" y="3567930"/>
                </a:cubicBezTo>
                <a:cubicBezTo>
                  <a:pt x="283746" y="3640416"/>
                  <a:pt x="342088" y="3707598"/>
                  <a:pt x="407502" y="3769476"/>
                </a:cubicBezTo>
                <a:cubicBezTo>
                  <a:pt x="552474" y="3903840"/>
                  <a:pt x="700982" y="3981630"/>
                  <a:pt x="867169" y="4052348"/>
                </a:cubicBezTo>
                <a:cubicBezTo>
                  <a:pt x="1367499" y="4262734"/>
                  <a:pt x="1922636" y="4352900"/>
                  <a:pt x="2193132" y="4388259"/>
                </a:cubicBezTo>
                <a:cubicBezTo>
                  <a:pt x="2304513" y="4413010"/>
                  <a:pt x="2461860" y="4441297"/>
                  <a:pt x="2652799" y="4458977"/>
                </a:cubicBezTo>
                <a:cubicBezTo>
                  <a:pt x="2834898" y="4474888"/>
                  <a:pt x="3087715" y="4497872"/>
                  <a:pt x="3324620" y="4458977"/>
                </a:cubicBezTo>
                <a:cubicBezTo>
                  <a:pt x="3833790" y="4374115"/>
                  <a:pt x="4167932" y="4015221"/>
                  <a:pt x="4332352" y="3840194"/>
                </a:cubicBezTo>
                <a:cubicBezTo>
                  <a:pt x="4438429" y="3725277"/>
                  <a:pt x="4701853" y="3438870"/>
                  <a:pt x="4827378" y="2991578"/>
                </a:cubicBezTo>
                <a:cubicBezTo>
                  <a:pt x="4903400" y="2719314"/>
                  <a:pt x="4899864" y="2500088"/>
                  <a:pt x="4898096" y="2443514"/>
                </a:cubicBezTo>
                <a:cubicBezTo>
                  <a:pt x="4851830" y="1945009"/>
                  <a:pt x="4555112" y="1570160"/>
                  <a:pt x="4436661" y="1414567"/>
                </a:cubicBezTo>
                <a:cubicBezTo>
                  <a:pt x="4374783" y="1331474"/>
                  <a:pt x="4309368" y="1250148"/>
                  <a:pt x="4243954" y="1170590"/>
                </a:cubicBezTo>
                <a:cubicBezTo>
                  <a:pt x="4037104" y="919541"/>
                  <a:pt x="3893900" y="746282"/>
                  <a:pt x="3660531" y="551808"/>
                </a:cubicBezTo>
                <a:cubicBezTo>
                  <a:pt x="3466056" y="389156"/>
                  <a:pt x="3264510" y="221201"/>
                  <a:pt x="2953351" y="109820"/>
                </a:cubicBezTo>
                <a:cubicBezTo>
                  <a:pt x="2643959" y="-1561"/>
                  <a:pt x="2368159" y="-6864"/>
                  <a:pt x="2194900" y="3743"/>
                </a:cubicBezTo>
                <a:close/>
              </a:path>
            </a:pathLst>
          </a:custGeom>
          <a:noFill/>
          <a:ln w="254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9B67EB3-ED68-AB23-54F7-8C6362B7C2EB}"/>
              </a:ext>
            </a:extLst>
          </p:cNvPr>
          <p:cNvSpPr/>
          <p:nvPr/>
        </p:nvSpPr>
        <p:spPr>
          <a:xfrm>
            <a:off x="2108092" y="2096751"/>
            <a:ext cx="82819" cy="82819"/>
          </a:xfrm>
          <a:custGeom>
            <a:avLst/>
            <a:gdLst>
              <a:gd name="connsiteX0" fmla="*/ 201393 w 212154"/>
              <a:gd name="connsiteY0" fmla="*/ 112995 h 212153"/>
              <a:gd name="connsiteX1" fmla="*/ 112995 w 212154"/>
              <a:gd name="connsiteY1" fmla="*/ 201393 h 212153"/>
              <a:gd name="connsiteX2" fmla="*/ 24598 w 212154"/>
              <a:gd name="connsiteY2" fmla="*/ 112995 h 212153"/>
              <a:gd name="connsiteX3" fmla="*/ 112995 w 212154"/>
              <a:gd name="connsiteY3" fmla="*/ 24598 h 212153"/>
              <a:gd name="connsiteX4" fmla="*/ 201393 w 212154"/>
              <a:gd name="connsiteY4" fmla="*/ 112995 h 212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4" h="212153">
                <a:moveTo>
                  <a:pt x="201393" y="112995"/>
                </a:moveTo>
                <a:cubicBezTo>
                  <a:pt x="201393" y="161816"/>
                  <a:pt x="161816" y="201393"/>
                  <a:pt x="112995" y="201393"/>
                </a:cubicBezTo>
                <a:cubicBezTo>
                  <a:pt x="64174" y="201393"/>
                  <a:pt x="24598" y="161816"/>
                  <a:pt x="24598" y="112995"/>
                </a:cubicBezTo>
                <a:cubicBezTo>
                  <a:pt x="24598" y="64175"/>
                  <a:pt x="64174" y="24598"/>
                  <a:pt x="112995" y="24598"/>
                </a:cubicBezTo>
                <a:cubicBezTo>
                  <a:pt x="161816" y="24598"/>
                  <a:pt x="201393" y="64175"/>
                  <a:pt x="201393" y="112995"/>
                </a:cubicBezTo>
                <a:close/>
              </a:path>
            </a:pathLst>
          </a:custGeom>
          <a:solidFill>
            <a:schemeClr val="accent3"/>
          </a:solidFill>
          <a:ln w="176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EC14F843-F52D-CE56-8476-71DF9F2A7B0B}"/>
              </a:ext>
            </a:extLst>
          </p:cNvPr>
          <p:cNvSpPr/>
          <p:nvPr/>
        </p:nvSpPr>
        <p:spPr>
          <a:xfrm>
            <a:off x="555237" y="2055341"/>
            <a:ext cx="165638" cy="165638"/>
          </a:xfrm>
          <a:custGeom>
            <a:avLst/>
            <a:gdLst>
              <a:gd name="connsiteX0" fmla="*/ 413547 w 424308"/>
              <a:gd name="connsiteY0" fmla="*/ 219072 h 424307"/>
              <a:gd name="connsiteX1" fmla="*/ 219072 w 424308"/>
              <a:gd name="connsiteY1" fmla="*/ 413546 h 424307"/>
              <a:gd name="connsiteX2" fmla="*/ 24598 w 424308"/>
              <a:gd name="connsiteY2" fmla="*/ 219072 h 424307"/>
              <a:gd name="connsiteX3" fmla="*/ 219072 w 424308"/>
              <a:gd name="connsiteY3" fmla="*/ 24598 h 424307"/>
              <a:gd name="connsiteX4" fmla="*/ 413547 w 424308"/>
              <a:gd name="connsiteY4" fmla="*/ 219072 h 42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08" h="424307">
                <a:moveTo>
                  <a:pt x="413547" y="219072"/>
                </a:moveTo>
                <a:cubicBezTo>
                  <a:pt x="413547" y="326477"/>
                  <a:pt x="326477" y="413546"/>
                  <a:pt x="219072" y="413546"/>
                </a:cubicBezTo>
                <a:cubicBezTo>
                  <a:pt x="111667" y="413546"/>
                  <a:pt x="24598" y="326477"/>
                  <a:pt x="24598" y="219072"/>
                </a:cubicBezTo>
                <a:cubicBezTo>
                  <a:pt x="24598" y="111667"/>
                  <a:pt x="111667" y="24598"/>
                  <a:pt x="219072" y="24598"/>
                </a:cubicBezTo>
                <a:cubicBezTo>
                  <a:pt x="326477" y="24598"/>
                  <a:pt x="413547" y="111667"/>
                  <a:pt x="413547" y="219072"/>
                </a:cubicBezTo>
                <a:close/>
              </a:path>
            </a:pathLst>
          </a:custGeom>
          <a:solidFill>
            <a:schemeClr val="accent2"/>
          </a:solidFill>
          <a:ln w="176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608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1E8D8-53F9-CAE7-B918-E13B3578938F}"/>
              </a:ext>
            </a:extLst>
          </p:cNvPr>
          <p:cNvSpPr>
            <a:spLocks noGrp="1"/>
          </p:cNvSpPr>
          <p:nvPr>
            <p:ph type="title"/>
          </p:nvPr>
        </p:nvSpPr>
        <p:spPr/>
        <p:txBody>
          <a:bodyPr/>
          <a:lstStyle/>
          <a:p>
            <a:r>
              <a:rPr lang="en-US" dirty="0">
                <a:latin typeface="Book Antiqua" panose="02040602050305030304" pitchFamily="18" charset="0"/>
              </a:rPr>
              <a:t>Puzzle</a:t>
            </a:r>
            <a:endParaRPr lang="en-IN" dirty="0"/>
          </a:p>
        </p:txBody>
      </p:sp>
      <p:sp>
        <p:nvSpPr>
          <p:cNvPr id="3" name="Slide Number Placeholder 2">
            <a:extLst>
              <a:ext uri="{FF2B5EF4-FFF2-40B4-BE49-F238E27FC236}">
                <a16:creationId xmlns:a16="http://schemas.microsoft.com/office/drawing/2014/main" id="{2707153F-E57A-540B-9242-C8ECD3BD8D57}"/>
              </a:ext>
            </a:extLst>
          </p:cNvPr>
          <p:cNvSpPr>
            <a:spLocks noGrp="1"/>
          </p:cNvSpPr>
          <p:nvPr>
            <p:ph type="sldNum" sz="quarter" idx="12"/>
          </p:nvPr>
        </p:nvSpPr>
        <p:spPr/>
        <p:txBody>
          <a:bodyPr/>
          <a:lstStyle/>
          <a:p>
            <a:fld id="{9B606DC3-B9BD-4519-8992-154CA46BED54}" type="slidenum">
              <a:rPr lang="en-IN" smtClean="0"/>
              <a:pPr/>
              <a:t>7</a:t>
            </a:fld>
            <a:endParaRPr lang="en-IN" dirty="0"/>
          </a:p>
        </p:txBody>
      </p:sp>
      <p:grpSp>
        <p:nvGrpSpPr>
          <p:cNvPr id="56" name="Group 55">
            <a:extLst>
              <a:ext uri="{FF2B5EF4-FFF2-40B4-BE49-F238E27FC236}">
                <a16:creationId xmlns:a16="http://schemas.microsoft.com/office/drawing/2014/main" id="{76E8F70F-9181-26AC-5C09-7A258788DBDC}"/>
              </a:ext>
            </a:extLst>
          </p:cNvPr>
          <p:cNvGrpSpPr/>
          <p:nvPr/>
        </p:nvGrpSpPr>
        <p:grpSpPr>
          <a:xfrm>
            <a:off x="927404" y="1268448"/>
            <a:ext cx="10337192" cy="5062790"/>
            <a:chOff x="927404" y="1268448"/>
            <a:chExt cx="10337192" cy="5062790"/>
          </a:xfrm>
        </p:grpSpPr>
        <p:sp>
          <p:nvSpPr>
            <p:cNvPr id="52" name="Rectangle: Rounded Corners 51">
              <a:extLst>
                <a:ext uri="{FF2B5EF4-FFF2-40B4-BE49-F238E27FC236}">
                  <a16:creationId xmlns:a16="http://schemas.microsoft.com/office/drawing/2014/main" id="{B80C47EC-0B52-E274-2B8C-AD90B0BFBD62}"/>
                </a:ext>
              </a:extLst>
            </p:cNvPr>
            <p:cNvSpPr/>
            <p:nvPr/>
          </p:nvSpPr>
          <p:spPr>
            <a:xfrm>
              <a:off x="2029665" y="1300259"/>
              <a:ext cx="1427909" cy="244154"/>
            </a:xfrm>
            <a:prstGeom prst="roundRect">
              <a:avLst>
                <a:gd name="adj" fmla="val 50000"/>
              </a:avLst>
            </a:prstGeom>
            <a:gradFill>
              <a:gsLst>
                <a:gs pos="0">
                  <a:schemeClr val="accent1">
                    <a:lumMod val="99000"/>
                  </a:schemeClr>
                </a:gs>
                <a:gs pos="100000">
                  <a:schemeClr val="accent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Rectangle: Rounded Corners 52">
              <a:extLst>
                <a:ext uri="{FF2B5EF4-FFF2-40B4-BE49-F238E27FC236}">
                  <a16:creationId xmlns:a16="http://schemas.microsoft.com/office/drawing/2014/main" id="{B3F5CD3F-1E64-ABA8-3204-DAA1ED24CBDE}"/>
                </a:ext>
              </a:extLst>
            </p:cNvPr>
            <p:cNvSpPr/>
            <p:nvPr/>
          </p:nvSpPr>
          <p:spPr>
            <a:xfrm>
              <a:off x="8725990" y="1300259"/>
              <a:ext cx="1427909" cy="244154"/>
            </a:xfrm>
            <a:prstGeom prst="roundRect">
              <a:avLst>
                <a:gd name="adj" fmla="val 50000"/>
              </a:avLst>
            </a:prstGeom>
            <a:gradFill>
              <a:gsLst>
                <a:gs pos="0">
                  <a:schemeClr val="accent1">
                    <a:lumMod val="99000"/>
                  </a:schemeClr>
                </a:gs>
                <a:gs pos="100000">
                  <a:schemeClr val="accent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Rectangle: Rounded Corners 53">
              <a:extLst>
                <a:ext uri="{FF2B5EF4-FFF2-40B4-BE49-F238E27FC236}">
                  <a16:creationId xmlns:a16="http://schemas.microsoft.com/office/drawing/2014/main" id="{C407A091-FD00-DF0B-8B5D-AD272DACE017}"/>
                </a:ext>
              </a:extLst>
            </p:cNvPr>
            <p:cNvSpPr/>
            <p:nvPr/>
          </p:nvSpPr>
          <p:spPr>
            <a:xfrm>
              <a:off x="2010614" y="5470484"/>
              <a:ext cx="1427909" cy="244154"/>
            </a:xfrm>
            <a:prstGeom prst="roundRect">
              <a:avLst>
                <a:gd name="adj" fmla="val 50000"/>
              </a:avLst>
            </a:prstGeom>
            <a:gradFill>
              <a:gsLst>
                <a:gs pos="0">
                  <a:schemeClr val="accent1">
                    <a:lumMod val="99000"/>
                  </a:schemeClr>
                </a:gs>
                <a:gs pos="100000">
                  <a:schemeClr val="accent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Rectangle: Rounded Corners 54">
              <a:extLst>
                <a:ext uri="{FF2B5EF4-FFF2-40B4-BE49-F238E27FC236}">
                  <a16:creationId xmlns:a16="http://schemas.microsoft.com/office/drawing/2014/main" id="{CDF0FA80-51C7-047C-5E8B-B09C9A084E14}"/>
                </a:ext>
              </a:extLst>
            </p:cNvPr>
            <p:cNvSpPr/>
            <p:nvPr/>
          </p:nvSpPr>
          <p:spPr>
            <a:xfrm>
              <a:off x="8728366" y="5470484"/>
              <a:ext cx="1427909" cy="244154"/>
            </a:xfrm>
            <a:prstGeom prst="roundRect">
              <a:avLst>
                <a:gd name="adj" fmla="val 50000"/>
              </a:avLst>
            </a:prstGeom>
            <a:gradFill>
              <a:gsLst>
                <a:gs pos="0">
                  <a:schemeClr val="accent1">
                    <a:lumMod val="99000"/>
                  </a:schemeClr>
                </a:gs>
                <a:gs pos="100000">
                  <a:schemeClr val="accent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3" name="Group 12">
              <a:extLst>
                <a:ext uri="{FF2B5EF4-FFF2-40B4-BE49-F238E27FC236}">
                  <a16:creationId xmlns:a16="http://schemas.microsoft.com/office/drawing/2014/main" id="{61197A2C-7394-B955-34B6-726E4BA2089A}"/>
                </a:ext>
              </a:extLst>
            </p:cNvPr>
            <p:cNvGrpSpPr/>
            <p:nvPr/>
          </p:nvGrpSpPr>
          <p:grpSpPr>
            <a:xfrm>
              <a:off x="927404" y="1268448"/>
              <a:ext cx="10337192" cy="5062790"/>
              <a:chOff x="348535" y="1614391"/>
              <a:chExt cx="8480094" cy="4153249"/>
            </a:xfrm>
          </p:grpSpPr>
          <p:grpSp>
            <p:nvGrpSpPr>
              <p:cNvPr id="14" name="Group 13">
                <a:extLst>
                  <a:ext uri="{FF2B5EF4-FFF2-40B4-BE49-F238E27FC236}">
                    <a16:creationId xmlns:a16="http://schemas.microsoft.com/office/drawing/2014/main" id="{17C510C5-014D-7D60-A29B-6BB566ED1BCF}"/>
                  </a:ext>
                </a:extLst>
              </p:cNvPr>
              <p:cNvGrpSpPr/>
              <p:nvPr/>
            </p:nvGrpSpPr>
            <p:grpSpPr>
              <a:xfrm>
                <a:off x="2498315" y="1740639"/>
                <a:ext cx="4174563" cy="3527998"/>
                <a:chOff x="2490541" y="1707387"/>
                <a:chExt cx="4174563" cy="3527998"/>
              </a:xfrm>
            </p:grpSpPr>
            <p:grpSp>
              <p:nvGrpSpPr>
                <p:cNvPr id="28" name="Group 27">
                  <a:extLst>
                    <a:ext uri="{FF2B5EF4-FFF2-40B4-BE49-F238E27FC236}">
                      <a16:creationId xmlns:a16="http://schemas.microsoft.com/office/drawing/2014/main" id="{1104CC0B-82DC-9FA6-BE32-60A80848F7DA}"/>
                    </a:ext>
                  </a:extLst>
                </p:cNvPr>
                <p:cNvGrpSpPr/>
                <p:nvPr/>
              </p:nvGrpSpPr>
              <p:grpSpPr>
                <a:xfrm>
                  <a:off x="2490541" y="1707387"/>
                  <a:ext cx="4174563" cy="3435377"/>
                  <a:chOff x="2496685" y="1707387"/>
                  <a:chExt cx="4174563" cy="3435377"/>
                </a:xfrm>
              </p:grpSpPr>
              <p:grpSp>
                <p:nvGrpSpPr>
                  <p:cNvPr id="40" name="Group 39">
                    <a:extLst>
                      <a:ext uri="{FF2B5EF4-FFF2-40B4-BE49-F238E27FC236}">
                        <a16:creationId xmlns:a16="http://schemas.microsoft.com/office/drawing/2014/main" id="{1AC8CEFF-0C5F-9D96-26BB-3984EFBB9792}"/>
                      </a:ext>
                    </a:extLst>
                  </p:cNvPr>
                  <p:cNvGrpSpPr/>
                  <p:nvPr/>
                </p:nvGrpSpPr>
                <p:grpSpPr>
                  <a:xfrm flipH="1">
                    <a:off x="2496687" y="1707387"/>
                    <a:ext cx="865008" cy="685941"/>
                    <a:chOff x="7455877" y="1895176"/>
                    <a:chExt cx="957872" cy="641022"/>
                  </a:xfrm>
                </p:grpSpPr>
                <p:cxnSp>
                  <p:nvCxnSpPr>
                    <p:cNvPr id="50" name="Straight Connector 49">
                      <a:extLst>
                        <a:ext uri="{FF2B5EF4-FFF2-40B4-BE49-F238E27FC236}">
                          <a16:creationId xmlns:a16="http://schemas.microsoft.com/office/drawing/2014/main" id="{BAB543F1-5BC4-D1F6-B867-D92F9E098C3C}"/>
                        </a:ext>
                      </a:extLst>
                    </p:cNvPr>
                    <p:cNvCxnSpPr>
                      <a:cxnSpLocks/>
                    </p:cNvCxnSpPr>
                    <p:nvPr/>
                  </p:nvCxnSpPr>
                  <p:spPr>
                    <a:xfrm flipV="1">
                      <a:off x="7455877" y="1903151"/>
                      <a:ext cx="0" cy="633047"/>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7120F61-0D59-2D59-C9D9-3FFE33A67C85}"/>
                        </a:ext>
                      </a:extLst>
                    </p:cNvPr>
                    <p:cNvCxnSpPr>
                      <a:cxnSpLocks/>
                    </p:cNvCxnSpPr>
                    <p:nvPr/>
                  </p:nvCxnSpPr>
                  <p:spPr>
                    <a:xfrm flipH="1">
                      <a:off x="7455877" y="1895176"/>
                      <a:ext cx="957872" cy="0"/>
                    </a:xfrm>
                    <a:prstGeom prst="line">
                      <a:avLst/>
                    </a:prstGeom>
                    <a:ln>
                      <a:solidFill>
                        <a:schemeClr val="bg2">
                          <a:lumMod val="85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5C3FAFE-3405-F8C7-9835-A437D3BCFEF3}"/>
                      </a:ext>
                    </a:extLst>
                  </p:cNvPr>
                  <p:cNvGrpSpPr/>
                  <p:nvPr/>
                </p:nvGrpSpPr>
                <p:grpSpPr>
                  <a:xfrm flipH="1" flipV="1">
                    <a:off x="2496685" y="4465357"/>
                    <a:ext cx="865009" cy="677407"/>
                    <a:chOff x="7455877" y="1955410"/>
                    <a:chExt cx="957873" cy="633047"/>
                  </a:xfrm>
                </p:grpSpPr>
                <p:cxnSp>
                  <p:nvCxnSpPr>
                    <p:cNvPr id="48" name="Straight Connector 47">
                      <a:extLst>
                        <a:ext uri="{FF2B5EF4-FFF2-40B4-BE49-F238E27FC236}">
                          <a16:creationId xmlns:a16="http://schemas.microsoft.com/office/drawing/2014/main" id="{5415E818-AFB2-0E58-90D3-4DAFA339F210}"/>
                        </a:ext>
                      </a:extLst>
                    </p:cNvPr>
                    <p:cNvCxnSpPr>
                      <a:cxnSpLocks/>
                    </p:cNvCxnSpPr>
                    <p:nvPr/>
                  </p:nvCxnSpPr>
                  <p:spPr>
                    <a:xfrm flipV="1">
                      <a:off x="7455877" y="1955410"/>
                      <a:ext cx="0" cy="633047"/>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A1E8664-4CD4-AA6A-1BC4-7E3F3FB71DA4}"/>
                        </a:ext>
                      </a:extLst>
                    </p:cNvPr>
                    <p:cNvCxnSpPr>
                      <a:cxnSpLocks/>
                    </p:cNvCxnSpPr>
                    <p:nvPr/>
                  </p:nvCxnSpPr>
                  <p:spPr>
                    <a:xfrm flipH="1">
                      <a:off x="7455878" y="1955411"/>
                      <a:ext cx="957872" cy="0"/>
                    </a:xfrm>
                    <a:prstGeom prst="line">
                      <a:avLst/>
                    </a:prstGeom>
                    <a:ln>
                      <a:solidFill>
                        <a:schemeClr val="bg2">
                          <a:lumMod val="85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CA64D5F0-C267-6037-64C4-F9AE7E43E51C}"/>
                      </a:ext>
                    </a:extLst>
                  </p:cNvPr>
                  <p:cNvGrpSpPr/>
                  <p:nvPr/>
                </p:nvGrpSpPr>
                <p:grpSpPr>
                  <a:xfrm flipV="1">
                    <a:off x="5806239" y="4465357"/>
                    <a:ext cx="865009" cy="677407"/>
                    <a:chOff x="7455877" y="1955410"/>
                    <a:chExt cx="957873" cy="633047"/>
                  </a:xfrm>
                </p:grpSpPr>
                <p:cxnSp>
                  <p:nvCxnSpPr>
                    <p:cNvPr id="46" name="Straight Connector 45">
                      <a:extLst>
                        <a:ext uri="{FF2B5EF4-FFF2-40B4-BE49-F238E27FC236}">
                          <a16:creationId xmlns:a16="http://schemas.microsoft.com/office/drawing/2014/main" id="{93901047-0750-6371-D7ED-1DA07EAD864F}"/>
                        </a:ext>
                      </a:extLst>
                    </p:cNvPr>
                    <p:cNvCxnSpPr>
                      <a:cxnSpLocks/>
                    </p:cNvCxnSpPr>
                    <p:nvPr/>
                  </p:nvCxnSpPr>
                  <p:spPr>
                    <a:xfrm flipV="1">
                      <a:off x="7455877" y="1955410"/>
                      <a:ext cx="0" cy="633047"/>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488BEA3-C273-E64C-9E88-B8821082D795}"/>
                        </a:ext>
                      </a:extLst>
                    </p:cNvPr>
                    <p:cNvCxnSpPr>
                      <a:cxnSpLocks/>
                    </p:cNvCxnSpPr>
                    <p:nvPr/>
                  </p:nvCxnSpPr>
                  <p:spPr>
                    <a:xfrm flipH="1">
                      <a:off x="7455878" y="1955411"/>
                      <a:ext cx="957872" cy="0"/>
                    </a:xfrm>
                    <a:prstGeom prst="line">
                      <a:avLst/>
                    </a:prstGeom>
                    <a:ln>
                      <a:solidFill>
                        <a:schemeClr val="bg2">
                          <a:lumMod val="85000"/>
                        </a:schemeClr>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0BDE0DD7-2ED5-02D9-EF30-F85AA3388CB9}"/>
                      </a:ext>
                    </a:extLst>
                  </p:cNvPr>
                  <p:cNvGrpSpPr/>
                  <p:nvPr/>
                </p:nvGrpSpPr>
                <p:grpSpPr>
                  <a:xfrm>
                    <a:off x="5806239" y="1707387"/>
                    <a:ext cx="865009" cy="678591"/>
                    <a:chOff x="7455877" y="1895178"/>
                    <a:chExt cx="957873" cy="634153"/>
                  </a:xfrm>
                </p:grpSpPr>
                <p:cxnSp>
                  <p:nvCxnSpPr>
                    <p:cNvPr id="44" name="Straight Connector 43">
                      <a:extLst>
                        <a:ext uri="{FF2B5EF4-FFF2-40B4-BE49-F238E27FC236}">
                          <a16:creationId xmlns:a16="http://schemas.microsoft.com/office/drawing/2014/main" id="{D0464E84-6FAD-9A68-2B03-62DC676F1FAE}"/>
                        </a:ext>
                      </a:extLst>
                    </p:cNvPr>
                    <p:cNvCxnSpPr>
                      <a:cxnSpLocks/>
                    </p:cNvCxnSpPr>
                    <p:nvPr/>
                  </p:nvCxnSpPr>
                  <p:spPr>
                    <a:xfrm flipV="1">
                      <a:off x="7455877" y="1896284"/>
                      <a:ext cx="0" cy="633047"/>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D5A94D1-4431-951A-A85D-99F7A62073F2}"/>
                        </a:ext>
                      </a:extLst>
                    </p:cNvPr>
                    <p:cNvCxnSpPr>
                      <a:cxnSpLocks/>
                    </p:cNvCxnSpPr>
                    <p:nvPr/>
                  </p:nvCxnSpPr>
                  <p:spPr>
                    <a:xfrm flipH="1">
                      <a:off x="7455878" y="1895178"/>
                      <a:ext cx="957872" cy="0"/>
                    </a:xfrm>
                    <a:prstGeom prst="line">
                      <a:avLst/>
                    </a:prstGeom>
                    <a:ln>
                      <a:solidFill>
                        <a:schemeClr val="bg2">
                          <a:lumMod val="85000"/>
                        </a:schemeClr>
                      </a:solidFill>
                      <a:headEnd type="oval"/>
                      <a:tailEnd type="none"/>
                    </a:ln>
                  </p:spPr>
                  <p:style>
                    <a:lnRef idx="1">
                      <a:schemeClr val="accent1"/>
                    </a:lnRef>
                    <a:fillRef idx="0">
                      <a:schemeClr val="accent1"/>
                    </a:fillRef>
                    <a:effectRef idx="0">
                      <a:schemeClr val="accent1"/>
                    </a:effectRef>
                    <a:fontRef idx="minor">
                      <a:schemeClr val="tx1"/>
                    </a:fontRef>
                  </p:style>
                </p:cxnSp>
              </p:grpSp>
            </p:grpSp>
            <p:grpSp>
              <p:nvGrpSpPr>
                <p:cNvPr id="29" name="Group 28">
                  <a:extLst>
                    <a:ext uri="{FF2B5EF4-FFF2-40B4-BE49-F238E27FC236}">
                      <a16:creationId xmlns:a16="http://schemas.microsoft.com/office/drawing/2014/main" id="{D06FC7B6-67A7-3F03-34A8-281C3059BF8F}"/>
                    </a:ext>
                  </a:extLst>
                </p:cNvPr>
                <p:cNvGrpSpPr/>
                <p:nvPr/>
              </p:nvGrpSpPr>
              <p:grpSpPr>
                <a:xfrm>
                  <a:off x="2870788" y="1845350"/>
                  <a:ext cx="3390134" cy="3390035"/>
                  <a:chOff x="2876932" y="1845350"/>
                  <a:chExt cx="3390134" cy="3390035"/>
                </a:xfrm>
              </p:grpSpPr>
              <p:grpSp>
                <p:nvGrpSpPr>
                  <p:cNvPr id="30" name="Group 29">
                    <a:extLst>
                      <a:ext uri="{FF2B5EF4-FFF2-40B4-BE49-F238E27FC236}">
                        <a16:creationId xmlns:a16="http://schemas.microsoft.com/office/drawing/2014/main" id="{C0AD60A1-E81F-8DE5-C3C6-7490717A2ADE}"/>
                      </a:ext>
                    </a:extLst>
                  </p:cNvPr>
                  <p:cNvGrpSpPr/>
                  <p:nvPr/>
                </p:nvGrpSpPr>
                <p:grpSpPr>
                  <a:xfrm>
                    <a:off x="2876932" y="1845350"/>
                    <a:ext cx="3390134" cy="3390035"/>
                    <a:chOff x="3380886" y="780048"/>
                    <a:chExt cx="5547894" cy="5547734"/>
                  </a:xfrm>
                </p:grpSpPr>
                <p:sp>
                  <p:nvSpPr>
                    <p:cNvPr id="36" name="Freeform: Shape 35">
                      <a:extLst>
                        <a:ext uri="{FF2B5EF4-FFF2-40B4-BE49-F238E27FC236}">
                          <a16:creationId xmlns:a16="http://schemas.microsoft.com/office/drawing/2014/main" id="{A697698F-6937-9A8D-F48C-606D6162D6E5}"/>
                        </a:ext>
                      </a:extLst>
                    </p:cNvPr>
                    <p:cNvSpPr/>
                    <p:nvPr/>
                  </p:nvSpPr>
                  <p:spPr>
                    <a:xfrm>
                      <a:off x="3395967" y="780048"/>
                      <a:ext cx="2996896" cy="3002755"/>
                    </a:xfrm>
                    <a:custGeom>
                      <a:avLst/>
                      <a:gdLst>
                        <a:gd name="connsiteX0" fmla="*/ 455363 w 2996896"/>
                        <a:gd name="connsiteY0" fmla="*/ 2432939 h 3002755"/>
                        <a:gd name="connsiteX1" fmla="*/ 572926 w 2996896"/>
                        <a:gd name="connsiteY1" fmla="*/ 2541284 h 3002755"/>
                        <a:gd name="connsiteX2" fmla="*/ 522847 w 2996896"/>
                        <a:gd name="connsiteY2" fmla="*/ 2786370 h 3002755"/>
                        <a:gd name="connsiteX3" fmla="*/ 483080 w 2996896"/>
                        <a:gd name="connsiteY3" fmla="*/ 2930233 h 3002755"/>
                        <a:gd name="connsiteX4" fmla="*/ 754798 w 2996896"/>
                        <a:gd name="connsiteY4" fmla="*/ 2995393 h 3002755"/>
                        <a:gd name="connsiteX5" fmla="*/ 958325 w 2996896"/>
                        <a:gd name="connsiteY5" fmla="*/ 2857226 h 3002755"/>
                        <a:gd name="connsiteX6" fmla="*/ 958325 w 2996896"/>
                        <a:gd name="connsiteY6" fmla="*/ 2856714 h 3002755"/>
                        <a:gd name="connsiteX7" fmla="*/ 895454 w 2996896"/>
                        <a:gd name="connsiteY7" fmla="*/ 2742674 h 3002755"/>
                        <a:gd name="connsiteX8" fmla="*/ 815181 w 2996896"/>
                        <a:gd name="connsiteY8" fmla="*/ 2519270 h 3002755"/>
                        <a:gd name="connsiteX9" fmla="*/ 875740 w 2996896"/>
                        <a:gd name="connsiteY9" fmla="*/ 2439513 h 3002755"/>
                        <a:gd name="connsiteX10" fmla="*/ 1407294 w 2996896"/>
                        <a:gd name="connsiteY10" fmla="*/ 2468472 h 3002755"/>
                        <a:gd name="connsiteX11" fmla="*/ 2759512 w 2996896"/>
                        <a:gd name="connsiteY11" fmla="*/ 1387221 h 3002755"/>
                        <a:gd name="connsiteX12" fmla="*/ 2930557 w 2996896"/>
                        <a:gd name="connsiteY12" fmla="*/ 1398978 h 3002755"/>
                        <a:gd name="connsiteX13" fmla="*/ 2976374 w 2996896"/>
                        <a:gd name="connsiteY13" fmla="*/ 959747 h 3002755"/>
                        <a:gd name="connsiteX14" fmla="*/ 2677998 w 2996896"/>
                        <a:gd name="connsiteY14" fmla="*/ 1110167 h 3002755"/>
                        <a:gd name="connsiteX15" fmla="*/ 2676771 w 2996896"/>
                        <a:gd name="connsiteY15" fmla="*/ 1110167 h 3002755"/>
                        <a:gd name="connsiteX16" fmla="*/ 2403975 w 2996896"/>
                        <a:gd name="connsiteY16" fmla="*/ 795108 h 3002755"/>
                        <a:gd name="connsiteX17" fmla="*/ 2555470 w 2996896"/>
                        <a:gd name="connsiteY17" fmla="*/ 369978 h 3002755"/>
                        <a:gd name="connsiteX18" fmla="*/ 2820263 w 2996896"/>
                        <a:gd name="connsiteY18" fmla="*/ 421459 h 3002755"/>
                        <a:gd name="connsiteX19" fmla="*/ 2943700 w 2996896"/>
                        <a:gd name="connsiteY19" fmla="*/ 459660 h 3002755"/>
                        <a:gd name="connsiteX20" fmla="*/ 2895910 w 2996896"/>
                        <a:gd name="connsiteY20" fmla="*/ 6797 h 3002755"/>
                        <a:gd name="connsiteX21" fmla="*/ 2759512 w 2996896"/>
                        <a:gd name="connsiteY21" fmla="*/ 0 h 3002755"/>
                        <a:gd name="connsiteX22" fmla="*/ 0 w 2996896"/>
                        <a:gd name="connsiteY22" fmla="*/ 2485694 h 3002755"/>
                        <a:gd name="connsiteX23" fmla="*/ 455363 w 2996896"/>
                        <a:gd name="connsiteY23" fmla="*/ 2432939 h 300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96896" h="3002755">
                          <a:moveTo>
                            <a:pt x="455363" y="2432939"/>
                          </a:moveTo>
                          <a:cubicBezTo>
                            <a:pt x="528175" y="2459414"/>
                            <a:pt x="559431" y="2506473"/>
                            <a:pt x="572926" y="2541284"/>
                          </a:cubicBezTo>
                          <a:cubicBezTo>
                            <a:pt x="611475" y="2643406"/>
                            <a:pt x="562634" y="2722617"/>
                            <a:pt x="522847" y="2786370"/>
                          </a:cubicBezTo>
                          <a:cubicBezTo>
                            <a:pt x="485193" y="2846402"/>
                            <a:pt x="465128" y="2882993"/>
                            <a:pt x="483080" y="2930233"/>
                          </a:cubicBezTo>
                          <a:cubicBezTo>
                            <a:pt x="506333" y="2990952"/>
                            <a:pt x="625681" y="3019560"/>
                            <a:pt x="754798" y="2995393"/>
                          </a:cubicBezTo>
                          <a:cubicBezTo>
                            <a:pt x="872545" y="2973379"/>
                            <a:pt x="958325" y="2915304"/>
                            <a:pt x="958325" y="2857226"/>
                          </a:cubicBezTo>
                          <a:cubicBezTo>
                            <a:pt x="958325" y="2857226"/>
                            <a:pt x="958325" y="2857226"/>
                            <a:pt x="958325" y="2856714"/>
                          </a:cubicBezTo>
                          <a:cubicBezTo>
                            <a:pt x="957965" y="2812119"/>
                            <a:pt x="934186" y="2784414"/>
                            <a:pt x="895454" y="2742674"/>
                          </a:cubicBezTo>
                          <a:cubicBezTo>
                            <a:pt x="850878" y="2694364"/>
                            <a:pt x="789616" y="2628833"/>
                            <a:pt x="815181" y="2519270"/>
                          </a:cubicBezTo>
                          <a:cubicBezTo>
                            <a:pt x="823352" y="2485694"/>
                            <a:pt x="843957" y="2458355"/>
                            <a:pt x="875740" y="2439513"/>
                          </a:cubicBezTo>
                          <a:cubicBezTo>
                            <a:pt x="958864" y="2389442"/>
                            <a:pt x="1138228" y="2399730"/>
                            <a:pt x="1407294" y="2468472"/>
                          </a:cubicBezTo>
                          <a:cubicBezTo>
                            <a:pt x="1546879" y="1849693"/>
                            <a:pt x="2098498" y="1387221"/>
                            <a:pt x="2759512" y="1387221"/>
                          </a:cubicBezTo>
                          <a:cubicBezTo>
                            <a:pt x="2817603" y="1387221"/>
                            <a:pt x="2874427" y="1392064"/>
                            <a:pt x="2930557" y="1398978"/>
                          </a:cubicBezTo>
                          <a:cubicBezTo>
                            <a:pt x="3001955" y="1123682"/>
                            <a:pt x="3019700" y="966699"/>
                            <a:pt x="2976374" y="959747"/>
                          </a:cubicBezTo>
                          <a:cubicBezTo>
                            <a:pt x="2903039" y="948771"/>
                            <a:pt x="2866436" y="1107902"/>
                            <a:pt x="2677998" y="1110167"/>
                          </a:cubicBezTo>
                          <a:cubicBezTo>
                            <a:pt x="2677662" y="1110167"/>
                            <a:pt x="2677299" y="1110167"/>
                            <a:pt x="2676771" y="1110167"/>
                          </a:cubicBezTo>
                          <a:cubicBezTo>
                            <a:pt x="2546408" y="1110167"/>
                            <a:pt x="2439489" y="986737"/>
                            <a:pt x="2403975" y="795108"/>
                          </a:cubicBezTo>
                          <a:cubicBezTo>
                            <a:pt x="2372009" y="624103"/>
                            <a:pt x="2406632" y="426615"/>
                            <a:pt x="2555470" y="369978"/>
                          </a:cubicBezTo>
                          <a:cubicBezTo>
                            <a:pt x="2668592" y="327519"/>
                            <a:pt x="2756142" y="381657"/>
                            <a:pt x="2820263" y="421459"/>
                          </a:cubicBezTo>
                          <a:cubicBezTo>
                            <a:pt x="2880654" y="458957"/>
                            <a:pt x="2909074" y="474737"/>
                            <a:pt x="2943700" y="459660"/>
                          </a:cubicBezTo>
                          <a:cubicBezTo>
                            <a:pt x="3025583" y="423959"/>
                            <a:pt x="2979222" y="154717"/>
                            <a:pt x="2895910" y="6797"/>
                          </a:cubicBezTo>
                          <a:cubicBezTo>
                            <a:pt x="2850285" y="4648"/>
                            <a:pt x="2805533" y="0"/>
                            <a:pt x="2759512" y="0"/>
                          </a:cubicBezTo>
                          <a:cubicBezTo>
                            <a:pt x="1324537" y="0"/>
                            <a:pt x="144394" y="1089231"/>
                            <a:pt x="0" y="2485694"/>
                          </a:cubicBezTo>
                          <a:cubicBezTo>
                            <a:pt x="153088" y="2422295"/>
                            <a:pt x="339753" y="2390516"/>
                            <a:pt x="455363" y="2432939"/>
                          </a:cubicBezTo>
                        </a:path>
                      </a:pathLst>
                    </a:custGeom>
                    <a:solidFill>
                      <a:schemeClr val="accent2"/>
                    </a:solidFill>
                    <a:ln w="39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chemeClr val="tx2">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37" name="Freeform: Shape 36">
                      <a:extLst>
                        <a:ext uri="{FF2B5EF4-FFF2-40B4-BE49-F238E27FC236}">
                          <a16:creationId xmlns:a16="http://schemas.microsoft.com/office/drawing/2014/main" id="{AE0C6895-1704-D4C4-0E7C-27300467431C}"/>
                        </a:ext>
                      </a:extLst>
                    </p:cNvPr>
                    <p:cNvSpPr/>
                    <p:nvPr/>
                  </p:nvSpPr>
                  <p:spPr>
                    <a:xfrm>
                      <a:off x="5926025" y="795164"/>
                      <a:ext cx="3002755" cy="2996896"/>
                    </a:xfrm>
                    <a:custGeom>
                      <a:avLst/>
                      <a:gdLst>
                        <a:gd name="connsiteX0" fmla="*/ 571172 w 3002755"/>
                        <a:gd name="connsiteY0" fmla="*/ 455168 h 2996896"/>
                        <a:gd name="connsiteX1" fmla="*/ 462476 w 3002755"/>
                        <a:gd name="connsiteY1" fmla="*/ 572778 h 2996896"/>
                        <a:gd name="connsiteX2" fmla="*/ 217752 w 3002755"/>
                        <a:gd name="connsiteY2" fmla="*/ 522664 h 2996896"/>
                        <a:gd name="connsiteX3" fmla="*/ 73894 w 3002755"/>
                        <a:gd name="connsiteY3" fmla="*/ 482900 h 2996896"/>
                        <a:gd name="connsiteX4" fmla="*/ 8538 w 3002755"/>
                        <a:gd name="connsiteY4" fmla="*/ 754798 h 2996896"/>
                        <a:gd name="connsiteX5" fmla="*/ 146713 w 3002755"/>
                        <a:gd name="connsiteY5" fmla="*/ 957989 h 2996896"/>
                        <a:gd name="connsiteX6" fmla="*/ 147241 w 3002755"/>
                        <a:gd name="connsiteY6" fmla="*/ 957989 h 2996896"/>
                        <a:gd name="connsiteX7" fmla="*/ 261078 w 3002755"/>
                        <a:gd name="connsiteY7" fmla="*/ 895298 h 2996896"/>
                        <a:gd name="connsiteX8" fmla="*/ 484681 w 3002755"/>
                        <a:gd name="connsiteY8" fmla="*/ 815185 h 2996896"/>
                        <a:gd name="connsiteX9" fmla="*/ 564419 w 3002755"/>
                        <a:gd name="connsiteY9" fmla="*/ 875572 h 2996896"/>
                        <a:gd name="connsiteX10" fmla="*/ 535643 w 3002755"/>
                        <a:gd name="connsiteY10" fmla="*/ 1407141 h 2996896"/>
                        <a:gd name="connsiteX11" fmla="*/ 1616851 w 3002755"/>
                        <a:gd name="connsiteY11" fmla="*/ 2759356 h 2996896"/>
                        <a:gd name="connsiteX12" fmla="*/ 1605133 w 3002755"/>
                        <a:gd name="connsiteY12" fmla="*/ 2930377 h 2996896"/>
                        <a:gd name="connsiteX13" fmla="*/ 2044169 w 3002755"/>
                        <a:gd name="connsiteY13" fmla="*/ 2976191 h 2996896"/>
                        <a:gd name="connsiteX14" fmla="*/ 1893904 w 3002755"/>
                        <a:gd name="connsiteY14" fmla="*/ 2677838 h 2996896"/>
                        <a:gd name="connsiteX15" fmla="*/ 1893904 w 3002755"/>
                        <a:gd name="connsiteY15" fmla="*/ 2676584 h 2996896"/>
                        <a:gd name="connsiteX16" fmla="*/ 2209003 w 3002755"/>
                        <a:gd name="connsiteY16" fmla="*/ 2403796 h 2996896"/>
                        <a:gd name="connsiteX17" fmla="*/ 2634172 w 3002755"/>
                        <a:gd name="connsiteY17" fmla="*/ 2555111 h 2996896"/>
                        <a:gd name="connsiteX18" fmla="*/ 2582300 w 3002755"/>
                        <a:gd name="connsiteY18" fmla="*/ 2820271 h 2996896"/>
                        <a:gd name="connsiteX19" fmla="*/ 2544295 w 3002755"/>
                        <a:gd name="connsiteY19" fmla="*/ 2943705 h 2996896"/>
                        <a:gd name="connsiteX20" fmla="*/ 2997158 w 3002755"/>
                        <a:gd name="connsiteY20" fmla="*/ 2895391 h 2996896"/>
                        <a:gd name="connsiteX21" fmla="*/ 3004111 w 3002755"/>
                        <a:gd name="connsiteY21" fmla="*/ 2759356 h 2996896"/>
                        <a:gd name="connsiteX22" fmla="*/ 518250 w 3002755"/>
                        <a:gd name="connsiteY22" fmla="*/ 0 h 2996896"/>
                        <a:gd name="connsiteX23" fmla="*/ 571172 w 3002755"/>
                        <a:gd name="connsiteY23" fmla="*/ 455168 h 299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02755" h="2996896">
                          <a:moveTo>
                            <a:pt x="571172" y="455168"/>
                          </a:moveTo>
                          <a:cubicBezTo>
                            <a:pt x="544533" y="528015"/>
                            <a:pt x="497302" y="559458"/>
                            <a:pt x="462476" y="572778"/>
                          </a:cubicBezTo>
                          <a:cubicBezTo>
                            <a:pt x="360536" y="611291"/>
                            <a:pt x="281326" y="562466"/>
                            <a:pt x="217752" y="522664"/>
                          </a:cubicBezTo>
                          <a:cubicBezTo>
                            <a:pt x="157721" y="485205"/>
                            <a:pt x="121141" y="464972"/>
                            <a:pt x="73894" y="482900"/>
                          </a:cubicBezTo>
                          <a:cubicBezTo>
                            <a:pt x="13159" y="506336"/>
                            <a:pt x="-15624" y="625509"/>
                            <a:pt x="8538" y="754798"/>
                          </a:cubicBezTo>
                          <a:cubicBezTo>
                            <a:pt x="30549" y="872564"/>
                            <a:pt x="88467" y="957989"/>
                            <a:pt x="146713" y="957989"/>
                          </a:cubicBezTo>
                          <a:lnTo>
                            <a:pt x="147241" y="957989"/>
                          </a:lnTo>
                          <a:cubicBezTo>
                            <a:pt x="191816" y="957598"/>
                            <a:pt x="219518" y="934006"/>
                            <a:pt x="261078" y="895298"/>
                          </a:cubicBezTo>
                          <a:cubicBezTo>
                            <a:pt x="309567" y="850691"/>
                            <a:pt x="375278" y="789601"/>
                            <a:pt x="484681" y="815185"/>
                          </a:cubicBezTo>
                          <a:cubicBezTo>
                            <a:pt x="518066" y="823153"/>
                            <a:pt x="545584" y="843777"/>
                            <a:pt x="564419" y="875572"/>
                          </a:cubicBezTo>
                          <a:cubicBezTo>
                            <a:pt x="614330" y="958848"/>
                            <a:pt x="603846" y="1138212"/>
                            <a:pt x="535643" y="1407141"/>
                          </a:cubicBezTo>
                          <a:cubicBezTo>
                            <a:pt x="1154418" y="1546898"/>
                            <a:pt x="1616851" y="2098701"/>
                            <a:pt x="1616851" y="2759356"/>
                          </a:cubicBezTo>
                          <a:cubicBezTo>
                            <a:pt x="1616851" y="2817611"/>
                            <a:pt x="1612086" y="2874260"/>
                            <a:pt x="1605133" y="2930377"/>
                          </a:cubicBezTo>
                          <a:cubicBezTo>
                            <a:pt x="1880429" y="3001760"/>
                            <a:pt x="2037255" y="3019352"/>
                            <a:pt x="2044169" y="2976191"/>
                          </a:cubicBezTo>
                          <a:cubicBezTo>
                            <a:pt x="2055184" y="2902848"/>
                            <a:pt x="1896053" y="2866080"/>
                            <a:pt x="1893904" y="2677838"/>
                          </a:cubicBezTo>
                          <a:cubicBezTo>
                            <a:pt x="1893904" y="2677486"/>
                            <a:pt x="1893904" y="2677131"/>
                            <a:pt x="1893904" y="2676584"/>
                          </a:cubicBezTo>
                          <a:cubicBezTo>
                            <a:pt x="1893904" y="2546244"/>
                            <a:pt x="2017334" y="2439325"/>
                            <a:pt x="2209003" y="2403796"/>
                          </a:cubicBezTo>
                          <a:cubicBezTo>
                            <a:pt x="2379813" y="2372017"/>
                            <a:pt x="2577496" y="2406472"/>
                            <a:pt x="2634172" y="2555111"/>
                          </a:cubicBezTo>
                          <a:cubicBezTo>
                            <a:pt x="2676435" y="2668249"/>
                            <a:pt x="2622259" y="2755974"/>
                            <a:pt x="2582300" y="2820271"/>
                          </a:cubicBezTo>
                          <a:cubicBezTo>
                            <a:pt x="2544998" y="2880658"/>
                            <a:pt x="2529374" y="2908894"/>
                            <a:pt x="2544295" y="2943705"/>
                          </a:cubicBezTo>
                          <a:cubicBezTo>
                            <a:pt x="2580152" y="3025575"/>
                            <a:pt x="2849394" y="2979042"/>
                            <a:pt x="2997158" y="2895391"/>
                          </a:cubicBezTo>
                          <a:cubicBezTo>
                            <a:pt x="2999463" y="2849933"/>
                            <a:pt x="3004111" y="2805342"/>
                            <a:pt x="3004111" y="2759356"/>
                          </a:cubicBezTo>
                          <a:cubicBezTo>
                            <a:pt x="3004111" y="1324724"/>
                            <a:pt x="1914880" y="144562"/>
                            <a:pt x="518250" y="0"/>
                          </a:cubicBezTo>
                          <a:cubicBezTo>
                            <a:pt x="581836" y="152920"/>
                            <a:pt x="613611" y="339589"/>
                            <a:pt x="571172" y="455168"/>
                          </a:cubicBezTo>
                        </a:path>
                      </a:pathLst>
                    </a:custGeom>
                    <a:solidFill>
                      <a:schemeClr val="accent1"/>
                    </a:solidFill>
                    <a:ln w="39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chemeClr val="tx2">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38" name="Freeform: Shape 37">
                      <a:extLst>
                        <a:ext uri="{FF2B5EF4-FFF2-40B4-BE49-F238E27FC236}">
                          <a16:creationId xmlns:a16="http://schemas.microsoft.com/office/drawing/2014/main" id="{238F223A-C039-53FD-F20E-AC95B5B05D13}"/>
                        </a:ext>
                      </a:extLst>
                    </p:cNvPr>
                    <p:cNvSpPr/>
                    <p:nvPr/>
                  </p:nvSpPr>
                  <p:spPr>
                    <a:xfrm>
                      <a:off x="3380886" y="3314434"/>
                      <a:ext cx="3002755" cy="2996896"/>
                    </a:xfrm>
                    <a:custGeom>
                      <a:avLst/>
                      <a:gdLst>
                        <a:gd name="connsiteX0" fmla="*/ 2432911 w 3002755"/>
                        <a:gd name="connsiteY0" fmla="*/ 2544252 h 2996896"/>
                        <a:gd name="connsiteX1" fmla="*/ 2541416 w 3002755"/>
                        <a:gd name="connsiteY1" fmla="*/ 2426837 h 2996896"/>
                        <a:gd name="connsiteX2" fmla="*/ 2786327 w 3002755"/>
                        <a:gd name="connsiteY2" fmla="*/ 2476756 h 2996896"/>
                        <a:gd name="connsiteX3" fmla="*/ 2930174 w 3002755"/>
                        <a:gd name="connsiteY3" fmla="*/ 2516558 h 2996896"/>
                        <a:gd name="connsiteX4" fmla="*/ 2995545 w 3002755"/>
                        <a:gd name="connsiteY4" fmla="*/ 2244817 h 2996896"/>
                        <a:gd name="connsiteX5" fmla="*/ 2857370 w 3002755"/>
                        <a:gd name="connsiteY5" fmla="*/ 2041469 h 2996896"/>
                        <a:gd name="connsiteX6" fmla="*/ 2857018 w 3002755"/>
                        <a:gd name="connsiteY6" fmla="*/ 2041469 h 2996896"/>
                        <a:gd name="connsiteX7" fmla="*/ 2743006 w 3002755"/>
                        <a:gd name="connsiteY7" fmla="*/ 2104161 h 2996896"/>
                        <a:gd name="connsiteX8" fmla="*/ 2519406 w 3002755"/>
                        <a:gd name="connsiteY8" fmla="*/ 2184430 h 2996896"/>
                        <a:gd name="connsiteX9" fmla="*/ 2439669 w 3002755"/>
                        <a:gd name="connsiteY9" fmla="*/ 2123886 h 2996896"/>
                        <a:gd name="connsiteX10" fmla="*/ 2468440 w 3002755"/>
                        <a:gd name="connsiteY10" fmla="*/ 1592317 h 2996896"/>
                        <a:gd name="connsiteX11" fmla="*/ 1387396 w 3002755"/>
                        <a:gd name="connsiteY11" fmla="*/ 240086 h 2996896"/>
                        <a:gd name="connsiteX12" fmla="*/ 1398939 w 3002755"/>
                        <a:gd name="connsiteY12" fmla="*/ 69241 h 2996896"/>
                        <a:gd name="connsiteX13" fmla="*/ 959911 w 3002755"/>
                        <a:gd name="connsiteY13" fmla="*/ 23236 h 2996896"/>
                        <a:gd name="connsiteX14" fmla="*/ 1110151 w 3002755"/>
                        <a:gd name="connsiteY14" fmla="*/ 321605 h 2996896"/>
                        <a:gd name="connsiteX15" fmla="*/ 1110151 w 3002755"/>
                        <a:gd name="connsiteY15" fmla="*/ 323015 h 2996896"/>
                        <a:gd name="connsiteX16" fmla="*/ 795100 w 3002755"/>
                        <a:gd name="connsiteY16" fmla="*/ 595620 h 2996896"/>
                        <a:gd name="connsiteX17" fmla="*/ 369927 w 3002755"/>
                        <a:gd name="connsiteY17" fmla="*/ 444316 h 2996896"/>
                        <a:gd name="connsiteX18" fmla="*/ 421619 w 3002755"/>
                        <a:gd name="connsiteY18" fmla="*/ 179348 h 2996896"/>
                        <a:gd name="connsiteX19" fmla="*/ 459792 w 3002755"/>
                        <a:gd name="connsiteY19" fmla="*/ 55914 h 2996896"/>
                        <a:gd name="connsiteX20" fmla="*/ 6902 w 3002755"/>
                        <a:gd name="connsiteY20" fmla="*/ 104036 h 2996896"/>
                        <a:gd name="connsiteX21" fmla="*/ 0 w 3002755"/>
                        <a:gd name="connsiteY21" fmla="*/ 240086 h 2996896"/>
                        <a:gd name="connsiteX22" fmla="*/ 2485842 w 3002755"/>
                        <a:gd name="connsiteY22" fmla="*/ 2999615 h 2996896"/>
                        <a:gd name="connsiteX23" fmla="*/ 2432911 w 3002755"/>
                        <a:gd name="connsiteY23" fmla="*/ 2544252 h 299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02755" h="2996896">
                          <a:moveTo>
                            <a:pt x="2432911" y="2544252"/>
                          </a:moveTo>
                          <a:cubicBezTo>
                            <a:pt x="2459726" y="2471600"/>
                            <a:pt x="2506622" y="2440195"/>
                            <a:pt x="2541416" y="2426837"/>
                          </a:cubicBezTo>
                          <a:cubicBezTo>
                            <a:pt x="2643524" y="2388128"/>
                            <a:pt x="2722741" y="2437149"/>
                            <a:pt x="2786327" y="2476756"/>
                          </a:cubicBezTo>
                          <a:cubicBezTo>
                            <a:pt x="2846355" y="2514410"/>
                            <a:pt x="2882943" y="2534643"/>
                            <a:pt x="2930174" y="2516558"/>
                          </a:cubicBezTo>
                          <a:cubicBezTo>
                            <a:pt x="2990920" y="2493278"/>
                            <a:pt x="3019509" y="2374106"/>
                            <a:pt x="2995545" y="2244817"/>
                          </a:cubicBezTo>
                          <a:cubicBezTo>
                            <a:pt x="2973519" y="2126894"/>
                            <a:pt x="2915456" y="2041469"/>
                            <a:pt x="2857370" y="2041469"/>
                          </a:cubicBezTo>
                          <a:lnTo>
                            <a:pt x="2857018" y="2041469"/>
                          </a:lnTo>
                          <a:cubicBezTo>
                            <a:pt x="2812267" y="2041821"/>
                            <a:pt x="2784566" y="2065452"/>
                            <a:pt x="2743006" y="2104161"/>
                          </a:cubicBezTo>
                          <a:cubicBezTo>
                            <a:pt x="2694516" y="2148729"/>
                            <a:pt x="2628805" y="2210014"/>
                            <a:pt x="2519406" y="2184430"/>
                          </a:cubicBezTo>
                          <a:cubicBezTo>
                            <a:pt x="2486025" y="2176266"/>
                            <a:pt x="2458484" y="2155642"/>
                            <a:pt x="2439669" y="2123886"/>
                          </a:cubicBezTo>
                          <a:cubicBezTo>
                            <a:pt x="2389570" y="2040766"/>
                            <a:pt x="2400046" y="1861402"/>
                            <a:pt x="2468440" y="1592317"/>
                          </a:cubicBezTo>
                          <a:cubicBezTo>
                            <a:pt x="1849845" y="1452716"/>
                            <a:pt x="1387396" y="900718"/>
                            <a:pt x="1387396" y="240086"/>
                          </a:cubicBezTo>
                          <a:cubicBezTo>
                            <a:pt x="1387396" y="182012"/>
                            <a:pt x="1392006" y="125343"/>
                            <a:pt x="1398939" y="69241"/>
                          </a:cubicBezTo>
                          <a:cubicBezTo>
                            <a:pt x="1123830" y="-2340"/>
                            <a:pt x="966844" y="-19753"/>
                            <a:pt x="959911" y="23236"/>
                          </a:cubicBezTo>
                          <a:cubicBezTo>
                            <a:pt x="948892" y="96771"/>
                            <a:pt x="1108031" y="133347"/>
                            <a:pt x="1110151" y="321605"/>
                          </a:cubicBezTo>
                          <a:cubicBezTo>
                            <a:pt x="1110151" y="321957"/>
                            <a:pt x="1110151" y="322328"/>
                            <a:pt x="1110151" y="323015"/>
                          </a:cubicBezTo>
                          <a:cubicBezTo>
                            <a:pt x="1110151" y="453019"/>
                            <a:pt x="986725" y="560114"/>
                            <a:pt x="795100" y="595620"/>
                          </a:cubicBezTo>
                          <a:cubicBezTo>
                            <a:pt x="624251" y="627610"/>
                            <a:pt x="426580" y="593159"/>
                            <a:pt x="369927" y="444316"/>
                          </a:cubicBezTo>
                          <a:cubicBezTo>
                            <a:pt x="327476" y="331019"/>
                            <a:pt x="381996" y="243453"/>
                            <a:pt x="421619" y="179348"/>
                          </a:cubicBezTo>
                          <a:cubicBezTo>
                            <a:pt x="459085" y="118961"/>
                            <a:pt x="474702" y="90728"/>
                            <a:pt x="459792" y="55914"/>
                          </a:cubicBezTo>
                          <a:cubicBezTo>
                            <a:pt x="423924" y="-25956"/>
                            <a:pt x="154491" y="20385"/>
                            <a:pt x="6902" y="104036"/>
                          </a:cubicBezTo>
                          <a:cubicBezTo>
                            <a:pt x="4789" y="149330"/>
                            <a:pt x="0" y="194257"/>
                            <a:pt x="0" y="240086"/>
                          </a:cubicBezTo>
                          <a:cubicBezTo>
                            <a:pt x="0" y="1675242"/>
                            <a:pt x="1089204" y="2855248"/>
                            <a:pt x="2485842" y="2999615"/>
                          </a:cubicBezTo>
                          <a:cubicBezTo>
                            <a:pt x="2422252" y="2846538"/>
                            <a:pt x="2390289" y="2660026"/>
                            <a:pt x="2432911" y="2544252"/>
                          </a:cubicBezTo>
                        </a:path>
                      </a:pathLst>
                    </a:custGeom>
                    <a:solidFill>
                      <a:schemeClr val="accent4"/>
                    </a:solidFill>
                    <a:ln w="39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chemeClr val="tx2">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39" name="Freeform: Shape 38">
                      <a:extLst>
                        <a:ext uri="{FF2B5EF4-FFF2-40B4-BE49-F238E27FC236}">
                          <a16:creationId xmlns:a16="http://schemas.microsoft.com/office/drawing/2014/main" id="{489A680F-F66E-3CB0-EFD9-9EE8137795D5}"/>
                        </a:ext>
                      </a:extLst>
                    </p:cNvPr>
                    <p:cNvSpPr/>
                    <p:nvPr/>
                  </p:nvSpPr>
                  <p:spPr>
                    <a:xfrm>
                      <a:off x="5915288" y="3325027"/>
                      <a:ext cx="2996896" cy="3002755"/>
                    </a:xfrm>
                    <a:custGeom>
                      <a:avLst/>
                      <a:gdLst>
                        <a:gd name="connsiteX0" fmla="*/ 2544173 w 2996896"/>
                        <a:gd name="connsiteY0" fmla="*/ 571184 h 3002755"/>
                        <a:gd name="connsiteX1" fmla="*/ 2426797 w 2996896"/>
                        <a:gd name="connsiteY1" fmla="*/ 462698 h 3002755"/>
                        <a:gd name="connsiteX2" fmla="*/ 2476873 w 2996896"/>
                        <a:gd name="connsiteY2" fmla="*/ 217771 h 3002755"/>
                        <a:gd name="connsiteX3" fmla="*/ 2516675 w 2996896"/>
                        <a:gd name="connsiteY3" fmla="*/ 73913 h 3002755"/>
                        <a:gd name="connsiteX4" fmla="*/ 2244934 w 2996896"/>
                        <a:gd name="connsiteY4" fmla="*/ 8554 h 3002755"/>
                        <a:gd name="connsiteX5" fmla="*/ 2041430 w 2996896"/>
                        <a:gd name="connsiteY5" fmla="*/ 146897 h 3002755"/>
                        <a:gd name="connsiteX6" fmla="*/ 2041430 w 2996896"/>
                        <a:gd name="connsiteY6" fmla="*/ 147268 h 3002755"/>
                        <a:gd name="connsiteX7" fmla="*/ 2104083 w 2996896"/>
                        <a:gd name="connsiteY7" fmla="*/ 261288 h 3002755"/>
                        <a:gd name="connsiteX8" fmla="*/ 2184547 w 2996896"/>
                        <a:gd name="connsiteY8" fmla="*/ 484697 h 3002755"/>
                        <a:gd name="connsiteX9" fmla="*/ 2124160 w 2996896"/>
                        <a:gd name="connsiteY9" fmla="*/ 564434 h 3002755"/>
                        <a:gd name="connsiteX10" fmla="*/ 1592434 w 2996896"/>
                        <a:gd name="connsiteY10" fmla="*/ 535654 h 3002755"/>
                        <a:gd name="connsiteX11" fmla="*/ 240192 w 2996896"/>
                        <a:gd name="connsiteY11" fmla="*/ 1616722 h 3002755"/>
                        <a:gd name="connsiteX12" fmla="*/ 68999 w 2996896"/>
                        <a:gd name="connsiteY12" fmla="*/ 1605160 h 3002755"/>
                        <a:gd name="connsiteX13" fmla="*/ 23533 w 2996896"/>
                        <a:gd name="connsiteY13" fmla="*/ 2044040 h 3002755"/>
                        <a:gd name="connsiteX14" fmla="*/ 321726 w 2996896"/>
                        <a:gd name="connsiteY14" fmla="*/ 1893932 h 3002755"/>
                        <a:gd name="connsiteX15" fmla="*/ 322968 w 2996896"/>
                        <a:gd name="connsiteY15" fmla="*/ 1893932 h 3002755"/>
                        <a:gd name="connsiteX16" fmla="*/ 595772 w 2996896"/>
                        <a:gd name="connsiteY16" fmla="*/ 2208991 h 3002755"/>
                        <a:gd name="connsiteX17" fmla="*/ 444269 w 2996896"/>
                        <a:gd name="connsiteY17" fmla="*/ 2634160 h 3002755"/>
                        <a:gd name="connsiteX18" fmla="*/ 179461 w 2996896"/>
                        <a:gd name="connsiteY18" fmla="*/ 2582679 h 3002755"/>
                        <a:gd name="connsiteX19" fmla="*/ 56047 w 2996896"/>
                        <a:gd name="connsiteY19" fmla="*/ 2544322 h 3002755"/>
                        <a:gd name="connsiteX20" fmla="*/ 103809 w 2996896"/>
                        <a:gd name="connsiteY20" fmla="*/ 2997185 h 3002755"/>
                        <a:gd name="connsiteX21" fmla="*/ 240192 w 2996896"/>
                        <a:gd name="connsiteY21" fmla="*/ 3004099 h 3002755"/>
                        <a:gd name="connsiteX22" fmla="*/ 2999732 w 2996896"/>
                        <a:gd name="connsiteY22" fmla="*/ 518273 h 3002755"/>
                        <a:gd name="connsiteX23" fmla="*/ 2544173 w 2996896"/>
                        <a:gd name="connsiteY23" fmla="*/ 571184 h 300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96896" h="3002755">
                          <a:moveTo>
                            <a:pt x="2544173" y="571184"/>
                          </a:moveTo>
                          <a:cubicBezTo>
                            <a:pt x="2471560" y="544552"/>
                            <a:pt x="2440312" y="497668"/>
                            <a:pt x="2426797" y="462698"/>
                          </a:cubicBezTo>
                          <a:cubicBezTo>
                            <a:pt x="2388245" y="360731"/>
                            <a:pt x="2437109" y="281525"/>
                            <a:pt x="2476873" y="217771"/>
                          </a:cubicBezTo>
                          <a:cubicBezTo>
                            <a:pt x="2514527" y="157564"/>
                            <a:pt x="2534799" y="121148"/>
                            <a:pt x="2516675" y="73913"/>
                          </a:cubicBezTo>
                          <a:cubicBezTo>
                            <a:pt x="2493395" y="12995"/>
                            <a:pt x="2374261" y="-15589"/>
                            <a:pt x="2244934" y="8554"/>
                          </a:cubicBezTo>
                          <a:cubicBezTo>
                            <a:pt x="2127011" y="30587"/>
                            <a:pt x="2041430" y="88822"/>
                            <a:pt x="2041430" y="146897"/>
                          </a:cubicBezTo>
                          <a:cubicBezTo>
                            <a:pt x="2041430" y="146897"/>
                            <a:pt x="2041430" y="146897"/>
                            <a:pt x="2041430" y="147268"/>
                          </a:cubicBezTo>
                          <a:cubicBezTo>
                            <a:pt x="2041743" y="191843"/>
                            <a:pt x="2065569" y="219533"/>
                            <a:pt x="2104083" y="261288"/>
                          </a:cubicBezTo>
                          <a:cubicBezTo>
                            <a:pt x="2149041" y="309762"/>
                            <a:pt x="2210131" y="375293"/>
                            <a:pt x="2184547" y="484697"/>
                          </a:cubicBezTo>
                          <a:cubicBezTo>
                            <a:pt x="2176383" y="518273"/>
                            <a:pt x="2155798" y="545802"/>
                            <a:pt x="2124160" y="564434"/>
                          </a:cubicBezTo>
                          <a:cubicBezTo>
                            <a:pt x="2040883" y="614673"/>
                            <a:pt x="1861519" y="604244"/>
                            <a:pt x="1592434" y="535654"/>
                          </a:cubicBezTo>
                          <a:cubicBezTo>
                            <a:pt x="1452833" y="1154250"/>
                            <a:pt x="901226" y="1616722"/>
                            <a:pt x="240192" y="1616722"/>
                          </a:cubicBezTo>
                          <a:cubicBezTo>
                            <a:pt x="182320" y="1616722"/>
                            <a:pt x="125292" y="1612113"/>
                            <a:pt x="68999" y="1605160"/>
                          </a:cubicBezTo>
                          <a:cubicBezTo>
                            <a:pt x="-2208" y="1880260"/>
                            <a:pt x="-19976" y="2037243"/>
                            <a:pt x="23533" y="2044040"/>
                          </a:cubicBezTo>
                          <a:cubicBezTo>
                            <a:pt x="96708" y="2055367"/>
                            <a:pt x="133472" y="1896080"/>
                            <a:pt x="321726" y="1893932"/>
                          </a:cubicBezTo>
                          <a:cubicBezTo>
                            <a:pt x="322242" y="1893932"/>
                            <a:pt x="322616" y="1893932"/>
                            <a:pt x="322968" y="1893932"/>
                          </a:cubicBezTo>
                          <a:cubicBezTo>
                            <a:pt x="453148" y="1893932"/>
                            <a:pt x="560227" y="2017362"/>
                            <a:pt x="595772" y="2208991"/>
                          </a:cubicBezTo>
                          <a:cubicBezTo>
                            <a:pt x="627734" y="2379879"/>
                            <a:pt x="593092" y="2577523"/>
                            <a:pt x="444269" y="2634160"/>
                          </a:cubicBezTo>
                          <a:cubicBezTo>
                            <a:pt x="331132" y="2676462"/>
                            <a:pt x="243766" y="2622286"/>
                            <a:pt x="179461" y="2582679"/>
                          </a:cubicBezTo>
                          <a:cubicBezTo>
                            <a:pt x="119093" y="2545181"/>
                            <a:pt x="90833" y="2529401"/>
                            <a:pt x="56047" y="2544322"/>
                          </a:cubicBezTo>
                          <a:cubicBezTo>
                            <a:pt x="-25835" y="2580179"/>
                            <a:pt x="20334" y="2849225"/>
                            <a:pt x="103809" y="2997185"/>
                          </a:cubicBezTo>
                          <a:cubicBezTo>
                            <a:pt x="149271" y="2999294"/>
                            <a:pt x="194214" y="3004099"/>
                            <a:pt x="240192" y="3004099"/>
                          </a:cubicBezTo>
                          <a:cubicBezTo>
                            <a:pt x="1675046" y="3004099"/>
                            <a:pt x="2855326" y="1914907"/>
                            <a:pt x="2999732" y="518273"/>
                          </a:cubicBezTo>
                          <a:cubicBezTo>
                            <a:pt x="2846811" y="581667"/>
                            <a:pt x="2659986" y="613462"/>
                            <a:pt x="2544173" y="571184"/>
                          </a:cubicBezTo>
                        </a:path>
                      </a:pathLst>
                    </a:custGeom>
                    <a:solidFill>
                      <a:schemeClr val="accent3"/>
                    </a:solidFill>
                    <a:ln w="39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chemeClr val="tx2">
                            <a:lumMod val="75000"/>
                            <a:lumOff val="25000"/>
                          </a:schemeClr>
                        </a:solidFill>
                        <a:effectLst/>
                        <a:uLnTx/>
                        <a:uFillTx/>
                        <a:latin typeface="Arial" panose="020B0604020202020204" pitchFamily="34"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02D68F09-041C-2CE7-81D6-5F0BF4BBC5DE}"/>
                      </a:ext>
                    </a:extLst>
                  </p:cNvPr>
                  <p:cNvGrpSpPr/>
                  <p:nvPr/>
                </p:nvGrpSpPr>
                <p:grpSpPr>
                  <a:xfrm>
                    <a:off x="3351044" y="2434986"/>
                    <a:ext cx="2432037" cy="2191899"/>
                    <a:chOff x="3351044" y="2434986"/>
                    <a:chExt cx="2432037" cy="2191899"/>
                  </a:xfrm>
                </p:grpSpPr>
                <p:sp>
                  <p:nvSpPr>
                    <p:cNvPr id="32" name="TextBox 31">
                      <a:extLst>
                        <a:ext uri="{FF2B5EF4-FFF2-40B4-BE49-F238E27FC236}">
                          <a16:creationId xmlns:a16="http://schemas.microsoft.com/office/drawing/2014/main" id="{14020C96-86BC-C3BC-650E-A27D2A061CF7}"/>
                        </a:ext>
                      </a:extLst>
                    </p:cNvPr>
                    <p:cNvSpPr txBox="1"/>
                    <p:nvPr/>
                  </p:nvSpPr>
                  <p:spPr>
                    <a:xfrm>
                      <a:off x="5274927" y="2535337"/>
                      <a:ext cx="508154" cy="32822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01</a:t>
                      </a:r>
                    </a:p>
                  </p:txBody>
                </p:sp>
                <p:sp>
                  <p:nvSpPr>
                    <p:cNvPr id="33" name="TextBox 32">
                      <a:extLst>
                        <a:ext uri="{FF2B5EF4-FFF2-40B4-BE49-F238E27FC236}">
                          <a16:creationId xmlns:a16="http://schemas.microsoft.com/office/drawing/2014/main" id="{755CB48B-B360-11E9-9788-280B6495992F}"/>
                        </a:ext>
                      </a:extLst>
                    </p:cNvPr>
                    <p:cNvSpPr txBox="1"/>
                    <p:nvPr/>
                  </p:nvSpPr>
                  <p:spPr>
                    <a:xfrm>
                      <a:off x="5266325" y="4298656"/>
                      <a:ext cx="508154" cy="32822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02</a:t>
                      </a:r>
                    </a:p>
                  </p:txBody>
                </p:sp>
                <p:sp>
                  <p:nvSpPr>
                    <p:cNvPr id="34" name="TextBox 33">
                      <a:extLst>
                        <a:ext uri="{FF2B5EF4-FFF2-40B4-BE49-F238E27FC236}">
                          <a16:creationId xmlns:a16="http://schemas.microsoft.com/office/drawing/2014/main" id="{6E57CFA1-1128-0C06-A109-B86A48196DBF}"/>
                        </a:ext>
                      </a:extLst>
                    </p:cNvPr>
                    <p:cNvSpPr txBox="1"/>
                    <p:nvPr/>
                  </p:nvSpPr>
                  <p:spPr>
                    <a:xfrm>
                      <a:off x="3351044" y="4258517"/>
                      <a:ext cx="508154" cy="32822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03</a:t>
                      </a:r>
                    </a:p>
                  </p:txBody>
                </p:sp>
                <p:sp>
                  <p:nvSpPr>
                    <p:cNvPr id="35" name="TextBox 34">
                      <a:extLst>
                        <a:ext uri="{FF2B5EF4-FFF2-40B4-BE49-F238E27FC236}">
                          <a16:creationId xmlns:a16="http://schemas.microsoft.com/office/drawing/2014/main" id="{4F7ADC9A-A4F7-75D1-407B-E5DC44278064}"/>
                        </a:ext>
                      </a:extLst>
                    </p:cNvPr>
                    <p:cNvSpPr txBox="1"/>
                    <p:nvPr/>
                  </p:nvSpPr>
                  <p:spPr>
                    <a:xfrm>
                      <a:off x="3419857" y="2434986"/>
                      <a:ext cx="508154" cy="32822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04</a:t>
                      </a:r>
                    </a:p>
                  </p:txBody>
                </p:sp>
              </p:grpSp>
            </p:grpSp>
          </p:grpSp>
          <p:grpSp>
            <p:nvGrpSpPr>
              <p:cNvPr id="15" name="Group 14">
                <a:extLst>
                  <a:ext uri="{FF2B5EF4-FFF2-40B4-BE49-F238E27FC236}">
                    <a16:creationId xmlns:a16="http://schemas.microsoft.com/office/drawing/2014/main" id="{A9CADCB2-4B03-7A61-C2FA-D01B7809C82A}"/>
                  </a:ext>
                </a:extLst>
              </p:cNvPr>
              <p:cNvGrpSpPr/>
              <p:nvPr/>
            </p:nvGrpSpPr>
            <p:grpSpPr>
              <a:xfrm>
                <a:off x="348535" y="1614391"/>
                <a:ext cx="8480094" cy="4153249"/>
                <a:chOff x="348535" y="1581139"/>
                <a:chExt cx="8480094" cy="4153249"/>
              </a:xfrm>
            </p:grpSpPr>
            <p:grpSp>
              <p:nvGrpSpPr>
                <p:cNvPr id="16" name="Group 15">
                  <a:extLst>
                    <a:ext uri="{FF2B5EF4-FFF2-40B4-BE49-F238E27FC236}">
                      <a16:creationId xmlns:a16="http://schemas.microsoft.com/office/drawing/2014/main" id="{3AB13ECA-73AA-F1A0-0E8F-AC2CD6742507}"/>
                    </a:ext>
                  </a:extLst>
                </p:cNvPr>
                <p:cNvGrpSpPr/>
                <p:nvPr/>
              </p:nvGrpSpPr>
              <p:grpSpPr>
                <a:xfrm>
                  <a:off x="348535" y="1581139"/>
                  <a:ext cx="2087298" cy="738571"/>
                  <a:chOff x="1405804" y="1416151"/>
                  <a:chExt cx="2311383" cy="817867"/>
                </a:xfrm>
              </p:grpSpPr>
              <p:sp>
                <p:nvSpPr>
                  <p:cNvPr id="26" name="Rectangle 25">
                    <a:extLst>
                      <a:ext uri="{FF2B5EF4-FFF2-40B4-BE49-F238E27FC236}">
                        <a16:creationId xmlns:a16="http://schemas.microsoft.com/office/drawing/2014/main" id="{F93E3AFE-D1E5-AAEE-DD03-A9EF4F073AA1}"/>
                      </a:ext>
                    </a:extLst>
                  </p:cNvPr>
                  <p:cNvSpPr/>
                  <p:nvPr/>
                </p:nvSpPr>
                <p:spPr>
                  <a:xfrm>
                    <a:off x="1405804" y="1646877"/>
                    <a:ext cx="2311383" cy="587141"/>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lumMod val="65000"/>
                            <a:lumOff val="35000"/>
                          </a:schemeClr>
                        </a:solidFill>
                        <a:effectLst/>
                        <a:uLnTx/>
                        <a:uFillTx/>
                        <a:latin typeface="Arial" panose="020B0604020202020204" pitchFamily="34" charset="0"/>
                        <a:ea typeface="+mn-ea"/>
                        <a:cs typeface="Arial" panose="020B0604020202020204" pitchFamily="34" charset="0"/>
                      </a:rPr>
                      <a:t>This slide is 100% editable. Adapt it to your needs and capture your audience's attention.</a:t>
                    </a:r>
                  </a:p>
                </p:txBody>
              </p:sp>
              <p:sp>
                <p:nvSpPr>
                  <p:cNvPr id="27" name="TextBox 26">
                    <a:extLst>
                      <a:ext uri="{FF2B5EF4-FFF2-40B4-BE49-F238E27FC236}">
                        <a16:creationId xmlns:a16="http://schemas.microsoft.com/office/drawing/2014/main" id="{13DBBEED-EE77-9B17-1389-18A696EB5837}"/>
                      </a:ext>
                    </a:extLst>
                  </p:cNvPr>
                  <p:cNvSpPr txBox="1"/>
                  <p:nvPr/>
                </p:nvSpPr>
                <p:spPr>
                  <a:xfrm>
                    <a:off x="2518839" y="1416151"/>
                    <a:ext cx="1198347" cy="279591"/>
                  </a:xfrm>
                  <a:prstGeom prst="rect">
                    <a:avLst/>
                  </a:prstGeom>
                  <a:noFill/>
                </p:spPr>
                <p:txBody>
                  <a:bodyPr wrap="squar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solidFill>
                        <a:effectLst/>
                        <a:uLnTx/>
                        <a:uFillTx/>
                        <a:latin typeface="Book Antiqua" panose="02040602050305030304" pitchFamily="18" charset="0"/>
                        <a:cs typeface="Arial" panose="020B0604020202020204" pitchFamily="34" charset="0"/>
                      </a:rPr>
                      <a:t>Add text here </a:t>
                    </a:r>
                  </a:p>
                </p:txBody>
              </p:sp>
            </p:grpSp>
            <p:grpSp>
              <p:nvGrpSpPr>
                <p:cNvPr id="17" name="Group 16">
                  <a:extLst>
                    <a:ext uri="{FF2B5EF4-FFF2-40B4-BE49-F238E27FC236}">
                      <a16:creationId xmlns:a16="http://schemas.microsoft.com/office/drawing/2014/main" id="{0D77F50B-81EC-8D1B-338D-6CBA37585DC1}"/>
                    </a:ext>
                  </a:extLst>
                </p:cNvPr>
                <p:cNvGrpSpPr/>
                <p:nvPr/>
              </p:nvGrpSpPr>
              <p:grpSpPr>
                <a:xfrm>
                  <a:off x="6726499" y="1581139"/>
                  <a:ext cx="2102130" cy="738571"/>
                  <a:chOff x="8468484" y="1416150"/>
                  <a:chExt cx="2327807" cy="817867"/>
                </a:xfrm>
              </p:grpSpPr>
              <p:sp>
                <p:nvSpPr>
                  <p:cNvPr id="24" name="Rectangle 23">
                    <a:extLst>
                      <a:ext uri="{FF2B5EF4-FFF2-40B4-BE49-F238E27FC236}">
                        <a16:creationId xmlns:a16="http://schemas.microsoft.com/office/drawing/2014/main" id="{73885E99-7EBF-DD69-DEE2-D616ACF1E6EE}"/>
                      </a:ext>
                    </a:extLst>
                  </p:cNvPr>
                  <p:cNvSpPr/>
                  <p:nvPr/>
                </p:nvSpPr>
                <p:spPr>
                  <a:xfrm>
                    <a:off x="8468484" y="1646876"/>
                    <a:ext cx="2327807" cy="58714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lumMod val="65000"/>
                            <a:lumOff val="35000"/>
                          </a:schemeClr>
                        </a:solidFill>
                        <a:effectLst/>
                        <a:uLnTx/>
                        <a:uFillTx/>
                        <a:latin typeface="Arial" panose="020B0604020202020204" pitchFamily="34" charset="0"/>
                        <a:ea typeface="+mn-ea"/>
                        <a:cs typeface="Arial" panose="020B0604020202020204" pitchFamily="34" charset="0"/>
                      </a:rPr>
                      <a:t>This slide is 100% editable. Adapt it to your needs and capture your audience's attention.</a:t>
                    </a:r>
                  </a:p>
                </p:txBody>
              </p:sp>
              <p:sp>
                <p:nvSpPr>
                  <p:cNvPr id="25" name="TextBox 24">
                    <a:extLst>
                      <a:ext uri="{FF2B5EF4-FFF2-40B4-BE49-F238E27FC236}">
                        <a16:creationId xmlns:a16="http://schemas.microsoft.com/office/drawing/2014/main" id="{A362FF29-4ED9-4CD0-BF26-F1DF5D3FA034}"/>
                      </a:ext>
                    </a:extLst>
                  </p:cNvPr>
                  <p:cNvSpPr txBox="1"/>
                  <p:nvPr/>
                </p:nvSpPr>
                <p:spPr>
                  <a:xfrm>
                    <a:off x="8468485" y="1416150"/>
                    <a:ext cx="1186564" cy="279591"/>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solidFill>
                        <a:effectLst/>
                        <a:uLnTx/>
                        <a:uFillTx/>
                        <a:latin typeface="Book Antiqua" panose="02040602050305030304" pitchFamily="18" charset="0"/>
                        <a:cs typeface="Arial" panose="020B0604020202020204" pitchFamily="34" charset="0"/>
                      </a:rPr>
                      <a:t>Add text here </a:t>
                    </a:r>
                  </a:p>
                </p:txBody>
              </p:sp>
            </p:grpSp>
            <p:grpSp>
              <p:nvGrpSpPr>
                <p:cNvPr id="18" name="Group 17">
                  <a:extLst>
                    <a:ext uri="{FF2B5EF4-FFF2-40B4-BE49-F238E27FC236}">
                      <a16:creationId xmlns:a16="http://schemas.microsoft.com/office/drawing/2014/main" id="{3CCEFC68-FCF1-90AD-1983-850D701D9661}"/>
                    </a:ext>
                  </a:extLst>
                </p:cNvPr>
                <p:cNvGrpSpPr/>
                <p:nvPr/>
              </p:nvGrpSpPr>
              <p:grpSpPr>
                <a:xfrm>
                  <a:off x="348535" y="5002174"/>
                  <a:ext cx="2087297" cy="732214"/>
                  <a:chOff x="1405804" y="1500538"/>
                  <a:chExt cx="2311382" cy="810823"/>
                </a:xfrm>
              </p:grpSpPr>
              <p:sp>
                <p:nvSpPr>
                  <p:cNvPr id="22" name="Rectangle 21">
                    <a:extLst>
                      <a:ext uri="{FF2B5EF4-FFF2-40B4-BE49-F238E27FC236}">
                        <a16:creationId xmlns:a16="http://schemas.microsoft.com/office/drawing/2014/main" id="{26A94879-8386-C507-0BFA-286BEEA2C246}"/>
                      </a:ext>
                    </a:extLst>
                  </p:cNvPr>
                  <p:cNvSpPr/>
                  <p:nvPr/>
                </p:nvSpPr>
                <p:spPr>
                  <a:xfrm>
                    <a:off x="1405804" y="1724223"/>
                    <a:ext cx="2311382" cy="587138"/>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lumMod val="65000"/>
                            <a:lumOff val="35000"/>
                          </a:schemeClr>
                        </a:solidFill>
                        <a:effectLst/>
                        <a:uLnTx/>
                        <a:uFillTx/>
                        <a:latin typeface="Arial" panose="020B0604020202020204" pitchFamily="34" charset="0"/>
                        <a:ea typeface="+mn-ea"/>
                        <a:cs typeface="Arial" panose="020B0604020202020204" pitchFamily="34" charset="0"/>
                      </a:rPr>
                      <a:t>This slide is 100% editable. Adapt it to your needs and capture your audience's attention.</a:t>
                    </a:r>
                  </a:p>
                </p:txBody>
              </p:sp>
              <p:sp>
                <p:nvSpPr>
                  <p:cNvPr id="23" name="TextBox 22">
                    <a:extLst>
                      <a:ext uri="{FF2B5EF4-FFF2-40B4-BE49-F238E27FC236}">
                        <a16:creationId xmlns:a16="http://schemas.microsoft.com/office/drawing/2014/main" id="{B15744F9-C132-2C1A-990D-021243336CF5}"/>
                      </a:ext>
                    </a:extLst>
                  </p:cNvPr>
                  <p:cNvSpPr txBox="1"/>
                  <p:nvPr/>
                </p:nvSpPr>
                <p:spPr>
                  <a:xfrm>
                    <a:off x="2518838" y="1500538"/>
                    <a:ext cx="1198347" cy="279590"/>
                  </a:xfrm>
                  <a:prstGeom prst="rect">
                    <a:avLst/>
                  </a:prstGeom>
                  <a:noFill/>
                </p:spPr>
                <p:txBody>
                  <a:bodyPr wrap="squar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solidFill>
                        <a:effectLst/>
                        <a:uLnTx/>
                        <a:uFillTx/>
                        <a:latin typeface="Book Antiqua" panose="02040602050305030304" pitchFamily="18" charset="0"/>
                        <a:cs typeface="Arial" panose="020B0604020202020204" pitchFamily="34" charset="0"/>
                      </a:rPr>
                      <a:t>Add text here </a:t>
                    </a:r>
                  </a:p>
                </p:txBody>
              </p:sp>
            </p:grpSp>
            <p:grpSp>
              <p:nvGrpSpPr>
                <p:cNvPr id="19" name="Group 18">
                  <a:extLst>
                    <a:ext uri="{FF2B5EF4-FFF2-40B4-BE49-F238E27FC236}">
                      <a16:creationId xmlns:a16="http://schemas.microsoft.com/office/drawing/2014/main" id="{185B2D15-F576-1F99-9E9B-A04D485566B7}"/>
                    </a:ext>
                  </a:extLst>
                </p:cNvPr>
                <p:cNvGrpSpPr/>
                <p:nvPr/>
              </p:nvGrpSpPr>
              <p:grpSpPr>
                <a:xfrm>
                  <a:off x="6726500" y="5002174"/>
                  <a:ext cx="2087296" cy="732213"/>
                  <a:chOff x="8468502" y="1500539"/>
                  <a:chExt cx="2311385" cy="810823"/>
                </a:xfrm>
              </p:grpSpPr>
              <p:sp>
                <p:nvSpPr>
                  <p:cNvPr id="20" name="Rectangle 19">
                    <a:extLst>
                      <a:ext uri="{FF2B5EF4-FFF2-40B4-BE49-F238E27FC236}">
                        <a16:creationId xmlns:a16="http://schemas.microsoft.com/office/drawing/2014/main" id="{0B2973D0-C50C-3EA0-FF09-89586C2F064F}"/>
                      </a:ext>
                    </a:extLst>
                  </p:cNvPr>
                  <p:cNvSpPr/>
                  <p:nvPr/>
                </p:nvSpPr>
                <p:spPr>
                  <a:xfrm>
                    <a:off x="8468502" y="1724223"/>
                    <a:ext cx="2311385" cy="58713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lumMod val="65000"/>
                            <a:lumOff val="35000"/>
                          </a:schemeClr>
                        </a:solidFill>
                        <a:effectLst/>
                        <a:uLnTx/>
                        <a:uFillTx/>
                        <a:latin typeface="Arial" panose="020B0604020202020204" pitchFamily="34" charset="0"/>
                        <a:ea typeface="+mn-ea"/>
                        <a:cs typeface="Arial" panose="020B0604020202020204" pitchFamily="34" charset="0"/>
                      </a:rPr>
                      <a:t>This slide is 100% editable. Adapt it to your needs and capture your audience's attention.</a:t>
                    </a:r>
                  </a:p>
                </p:txBody>
              </p:sp>
              <p:sp>
                <p:nvSpPr>
                  <p:cNvPr id="21" name="TextBox 20">
                    <a:extLst>
                      <a:ext uri="{FF2B5EF4-FFF2-40B4-BE49-F238E27FC236}">
                        <a16:creationId xmlns:a16="http://schemas.microsoft.com/office/drawing/2014/main" id="{1605113C-97C6-4F58-738E-69FBCC05451A}"/>
                      </a:ext>
                    </a:extLst>
                  </p:cNvPr>
                  <p:cNvSpPr txBox="1"/>
                  <p:nvPr/>
                </p:nvSpPr>
                <p:spPr>
                  <a:xfrm>
                    <a:off x="8468502" y="1500539"/>
                    <a:ext cx="1186566" cy="279590"/>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solidFill>
                        <a:effectLst/>
                        <a:uLnTx/>
                        <a:uFillTx/>
                        <a:latin typeface="Book Antiqua" panose="02040602050305030304" pitchFamily="18" charset="0"/>
                        <a:cs typeface="Arial" panose="020B0604020202020204" pitchFamily="34" charset="0"/>
                      </a:rPr>
                      <a:t>Add text here </a:t>
                    </a:r>
                  </a:p>
                </p:txBody>
              </p:sp>
            </p:grpSp>
          </p:grpSp>
        </p:grpSp>
      </p:grpSp>
    </p:spTree>
    <p:extLst>
      <p:ext uri="{BB962C8B-B14F-4D97-AF65-F5344CB8AC3E}">
        <p14:creationId xmlns:p14="http://schemas.microsoft.com/office/powerpoint/2010/main" val="3270586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7417-8801-FF66-146D-0B08F2355D10}"/>
              </a:ext>
            </a:extLst>
          </p:cNvPr>
          <p:cNvSpPr>
            <a:spLocks noGrp="1"/>
          </p:cNvSpPr>
          <p:nvPr>
            <p:ph type="title"/>
          </p:nvPr>
        </p:nvSpPr>
        <p:spPr/>
        <p:txBody>
          <a:bodyPr/>
          <a:lstStyle/>
          <a:p>
            <a:r>
              <a:rPr lang="en-IN" dirty="0">
                <a:latin typeface="Book Antiqua" panose="02040602050305030304" pitchFamily="18" charset="0"/>
              </a:rPr>
              <a:t>E-commerce Business Plan</a:t>
            </a:r>
          </a:p>
        </p:txBody>
      </p:sp>
      <p:sp>
        <p:nvSpPr>
          <p:cNvPr id="3" name="Slide Number Placeholder 2">
            <a:extLst>
              <a:ext uri="{FF2B5EF4-FFF2-40B4-BE49-F238E27FC236}">
                <a16:creationId xmlns:a16="http://schemas.microsoft.com/office/drawing/2014/main" id="{8666A9E0-77EC-B840-C2D8-EA88BCAD10AC}"/>
              </a:ext>
            </a:extLst>
          </p:cNvPr>
          <p:cNvSpPr>
            <a:spLocks noGrp="1"/>
          </p:cNvSpPr>
          <p:nvPr>
            <p:ph type="sldNum" sz="quarter" idx="12"/>
          </p:nvPr>
        </p:nvSpPr>
        <p:spPr/>
        <p:txBody>
          <a:bodyPr/>
          <a:lstStyle/>
          <a:p>
            <a:fld id="{9B606DC3-B9BD-4519-8992-154CA46BED54}" type="slidenum">
              <a:rPr lang="en-IN" smtClean="0"/>
              <a:pPr/>
              <a:t>8</a:t>
            </a:fld>
            <a:endParaRPr lang="en-IN" dirty="0"/>
          </a:p>
        </p:txBody>
      </p:sp>
      <p:sp>
        <p:nvSpPr>
          <p:cNvPr id="5" name="TextBox 4">
            <a:extLst>
              <a:ext uri="{FF2B5EF4-FFF2-40B4-BE49-F238E27FC236}">
                <a16:creationId xmlns:a16="http://schemas.microsoft.com/office/drawing/2014/main" id="{3BCC20C2-9C81-2466-A58D-CAC3FD635D08}"/>
              </a:ext>
            </a:extLst>
          </p:cNvPr>
          <p:cNvSpPr txBox="1"/>
          <p:nvPr/>
        </p:nvSpPr>
        <p:spPr>
          <a:xfrm>
            <a:off x="1060076" y="3059668"/>
            <a:ext cx="10071847" cy="1107996"/>
          </a:xfrm>
          <a:prstGeom prst="rect">
            <a:avLst/>
          </a:prstGeom>
          <a:noFill/>
        </p:spPr>
        <p:txBody>
          <a:bodyPr wrap="square" rtlCol="0">
            <a:spAutoFit/>
          </a:bodyPr>
          <a:lstStyle/>
          <a:p>
            <a:r>
              <a:rPr lang="en-IN" sz="2400" dirty="0">
                <a:hlinkClick r:id="rId2"/>
              </a:rPr>
              <a:t>Click</a:t>
            </a:r>
            <a:r>
              <a:rPr lang="en-IN" sz="2400" dirty="0"/>
              <a:t> here to download the 100% editable E-commerce Business Plan PowerPoint Template</a:t>
            </a:r>
          </a:p>
          <a:p>
            <a:endParaRPr lang="en-IN" dirty="0"/>
          </a:p>
        </p:txBody>
      </p:sp>
    </p:spTree>
    <p:extLst>
      <p:ext uri="{BB962C8B-B14F-4D97-AF65-F5344CB8AC3E}">
        <p14:creationId xmlns:p14="http://schemas.microsoft.com/office/powerpoint/2010/main" val="3731481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3778C0-41C1-82E5-F73A-B3D79673DB8F}"/>
              </a:ext>
            </a:extLst>
          </p:cNvPr>
          <p:cNvSpPr>
            <a:spLocks noGrp="1"/>
          </p:cNvSpPr>
          <p:nvPr>
            <p:ph type="sldNum" sz="quarter" idx="12"/>
          </p:nvPr>
        </p:nvSpPr>
        <p:spPr/>
        <p:txBody>
          <a:bodyPr/>
          <a:lstStyle/>
          <a:p>
            <a:fld id="{9B606DC3-B9BD-4519-8992-154CA46BED54}" type="slidenum">
              <a:rPr lang="en-IN" smtClean="0"/>
              <a:pPr/>
              <a:t>9</a:t>
            </a:fld>
            <a:endParaRPr lang="en-IN" dirty="0"/>
          </a:p>
        </p:txBody>
      </p:sp>
      <p:sp>
        <p:nvSpPr>
          <p:cNvPr id="3" name="TextBox 2">
            <a:extLst>
              <a:ext uri="{FF2B5EF4-FFF2-40B4-BE49-F238E27FC236}">
                <a16:creationId xmlns:a16="http://schemas.microsoft.com/office/drawing/2014/main" id="{B2192CD8-D301-0DF7-442F-93A3342B8E0B}"/>
              </a:ext>
            </a:extLst>
          </p:cNvPr>
          <p:cNvSpPr txBox="1"/>
          <p:nvPr/>
        </p:nvSpPr>
        <p:spPr>
          <a:xfrm>
            <a:off x="836940" y="1006622"/>
            <a:ext cx="7691111" cy="156966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chemeClr val="tx2">
                    <a:lumMod val="85000"/>
                    <a:lumOff val="15000"/>
                  </a:schemeClr>
                </a:solidFill>
                <a:effectLst/>
                <a:uLnTx/>
                <a:uFillTx/>
                <a:latin typeface="Book Antiqua" panose="02040602050305030304" pitchFamily="18" charset="0"/>
              </a:rPr>
              <a:t>    Thank You</a:t>
            </a:r>
          </a:p>
        </p:txBody>
      </p:sp>
      <p:grpSp>
        <p:nvGrpSpPr>
          <p:cNvPr id="37" name="Group 36">
            <a:extLst>
              <a:ext uri="{FF2B5EF4-FFF2-40B4-BE49-F238E27FC236}">
                <a16:creationId xmlns:a16="http://schemas.microsoft.com/office/drawing/2014/main" id="{0439E33A-72EC-E3E8-4D46-BEB198096174}"/>
              </a:ext>
            </a:extLst>
          </p:cNvPr>
          <p:cNvGrpSpPr/>
          <p:nvPr/>
        </p:nvGrpSpPr>
        <p:grpSpPr>
          <a:xfrm>
            <a:off x="364088" y="2855823"/>
            <a:ext cx="6484468" cy="1364452"/>
            <a:chOff x="110088" y="3071723"/>
            <a:chExt cx="6484468" cy="1364452"/>
          </a:xfrm>
        </p:grpSpPr>
        <p:grpSp>
          <p:nvGrpSpPr>
            <p:cNvPr id="6" name="Group 5">
              <a:extLst>
                <a:ext uri="{FF2B5EF4-FFF2-40B4-BE49-F238E27FC236}">
                  <a16:creationId xmlns:a16="http://schemas.microsoft.com/office/drawing/2014/main" id="{BC71B3DA-13C8-7BFB-F0B5-2B9EF0B11486}"/>
                </a:ext>
              </a:extLst>
            </p:cNvPr>
            <p:cNvGrpSpPr/>
            <p:nvPr/>
          </p:nvGrpSpPr>
          <p:grpSpPr>
            <a:xfrm>
              <a:off x="110088" y="3123134"/>
              <a:ext cx="2637998" cy="1261630"/>
              <a:chOff x="792478" y="2980283"/>
              <a:chExt cx="2637998" cy="1261630"/>
            </a:xfrm>
          </p:grpSpPr>
          <p:sp>
            <p:nvSpPr>
              <p:cNvPr id="17" name="TextBox 16">
                <a:extLst>
                  <a:ext uri="{FF2B5EF4-FFF2-40B4-BE49-F238E27FC236}">
                    <a16:creationId xmlns:a16="http://schemas.microsoft.com/office/drawing/2014/main" id="{F8CF90D2-4291-0F8D-D1FE-5C8329787E17}"/>
                  </a:ext>
                </a:extLst>
              </p:cNvPr>
              <p:cNvSpPr txBox="1"/>
              <p:nvPr/>
            </p:nvSpPr>
            <p:spPr>
              <a:xfrm flipH="1">
                <a:off x="792478" y="3497029"/>
                <a:ext cx="2637998" cy="744884"/>
              </a:xfrm>
              <a:prstGeom prst="rect">
                <a:avLst/>
              </a:prstGeom>
              <a:noFill/>
            </p:spPr>
            <p:txBody>
              <a:bodyPr wrap="square"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85000"/>
                        <a:lumOff val="15000"/>
                      </a:srgbClr>
                    </a:solidFill>
                    <a:effectLst/>
                    <a:uLnTx/>
                    <a:uFillTx/>
                    <a:latin typeface="Book Antiqua" panose="02040602050305030304" pitchFamily="18" charset="0"/>
                    <a:cs typeface="Arial" panose="020B0604020202020204" pitchFamily="34" charset="0"/>
                  </a:rPr>
                  <a:t>Address</a:t>
                </a:r>
              </a:p>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 street number, city, state</a:t>
                </a:r>
              </a:p>
            </p:txBody>
          </p:sp>
          <p:grpSp>
            <p:nvGrpSpPr>
              <p:cNvPr id="18" name="Group 17">
                <a:extLst>
                  <a:ext uri="{FF2B5EF4-FFF2-40B4-BE49-F238E27FC236}">
                    <a16:creationId xmlns:a16="http://schemas.microsoft.com/office/drawing/2014/main" id="{A01D98DF-59B1-5C10-2FCC-378AA868EEC0}"/>
                  </a:ext>
                </a:extLst>
              </p:cNvPr>
              <p:cNvGrpSpPr/>
              <p:nvPr/>
            </p:nvGrpSpPr>
            <p:grpSpPr>
              <a:xfrm>
                <a:off x="1838134" y="2980283"/>
                <a:ext cx="546686" cy="549020"/>
                <a:chOff x="1797275" y="2980283"/>
                <a:chExt cx="546686" cy="549020"/>
              </a:xfrm>
            </p:grpSpPr>
            <p:sp>
              <p:nvSpPr>
                <p:cNvPr id="19" name="Oval 18">
                  <a:extLst>
                    <a:ext uri="{FF2B5EF4-FFF2-40B4-BE49-F238E27FC236}">
                      <a16:creationId xmlns:a16="http://schemas.microsoft.com/office/drawing/2014/main" id="{706C2B54-1EC6-E019-7BAB-B43A4191D397}"/>
                    </a:ext>
                  </a:extLst>
                </p:cNvPr>
                <p:cNvSpPr/>
                <p:nvPr/>
              </p:nvSpPr>
              <p:spPr>
                <a:xfrm>
                  <a:off x="1797275" y="2980283"/>
                  <a:ext cx="546686" cy="549020"/>
                </a:xfrm>
                <a:prstGeom prst="ellipse">
                  <a:avLst/>
                </a:prstGeom>
                <a:gradFill>
                  <a:gsLst>
                    <a:gs pos="0">
                      <a:schemeClr val="accent1">
                        <a:lumMod val="99000"/>
                      </a:schemeClr>
                    </a:gs>
                    <a:gs pos="100000">
                      <a:schemeClr val="accent2"/>
                    </a:gs>
                  </a:gsLst>
                  <a:path path="circle">
                    <a:fillToRect l="100000" t="100000"/>
                  </a:path>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F563BAE-D150-F314-C3EF-34C56DE7A562}"/>
                    </a:ext>
                  </a:extLst>
                </p:cNvPr>
                <p:cNvSpPr/>
                <p:nvPr/>
              </p:nvSpPr>
              <p:spPr>
                <a:xfrm>
                  <a:off x="1927351" y="3099753"/>
                  <a:ext cx="286534" cy="310081"/>
                </a:xfrm>
                <a:custGeom>
                  <a:avLst/>
                  <a:gdLst>
                    <a:gd name="connsiteX0" fmla="*/ 150988 w 343559"/>
                    <a:gd name="connsiteY0" fmla="*/ 273316 h 371795"/>
                    <a:gd name="connsiteX1" fmla="*/ 192322 w 343559"/>
                    <a:gd name="connsiteY1" fmla="*/ 273316 h 371795"/>
                    <a:gd name="connsiteX2" fmla="*/ 218416 w 343559"/>
                    <a:gd name="connsiteY2" fmla="*/ 299410 h 371795"/>
                    <a:gd name="connsiteX3" fmla="*/ 218416 w 343559"/>
                    <a:gd name="connsiteY3" fmla="*/ 371795 h 371795"/>
                    <a:gd name="connsiteX4" fmla="*/ 124894 w 343559"/>
                    <a:gd name="connsiteY4" fmla="*/ 371795 h 371795"/>
                    <a:gd name="connsiteX5" fmla="*/ 124894 w 343559"/>
                    <a:gd name="connsiteY5" fmla="*/ 299410 h 371795"/>
                    <a:gd name="connsiteX6" fmla="*/ 150988 w 343559"/>
                    <a:gd name="connsiteY6" fmla="*/ 273316 h 371795"/>
                    <a:gd name="connsiteX7" fmla="*/ 31222 w 343559"/>
                    <a:gd name="connsiteY7" fmla="*/ 168250 h 371795"/>
                    <a:gd name="connsiteX8" fmla="*/ 310092 w 343559"/>
                    <a:gd name="connsiteY8" fmla="*/ 168250 h 371795"/>
                    <a:gd name="connsiteX9" fmla="*/ 310092 w 343559"/>
                    <a:gd name="connsiteY9" fmla="*/ 345700 h 371795"/>
                    <a:gd name="connsiteX10" fmla="*/ 283998 w 343559"/>
                    <a:gd name="connsiteY10" fmla="*/ 371794 h 371795"/>
                    <a:gd name="connsiteX11" fmla="*/ 235812 w 343559"/>
                    <a:gd name="connsiteY11" fmla="*/ 371794 h 371795"/>
                    <a:gd name="connsiteX12" fmla="*/ 235812 w 343559"/>
                    <a:gd name="connsiteY12" fmla="*/ 299410 h 371795"/>
                    <a:gd name="connsiteX13" fmla="*/ 192321 w 343559"/>
                    <a:gd name="connsiteY13" fmla="*/ 255919 h 371795"/>
                    <a:gd name="connsiteX14" fmla="*/ 150988 w 343559"/>
                    <a:gd name="connsiteY14" fmla="*/ 255919 h 371795"/>
                    <a:gd name="connsiteX15" fmla="*/ 107498 w 343559"/>
                    <a:gd name="connsiteY15" fmla="*/ 299410 h 371795"/>
                    <a:gd name="connsiteX16" fmla="*/ 107498 w 343559"/>
                    <a:gd name="connsiteY16" fmla="*/ 371794 h 371795"/>
                    <a:gd name="connsiteX17" fmla="*/ 57317 w 343559"/>
                    <a:gd name="connsiteY17" fmla="*/ 371794 h 371795"/>
                    <a:gd name="connsiteX18" fmla="*/ 31222 w 343559"/>
                    <a:gd name="connsiteY18" fmla="*/ 345700 h 371795"/>
                    <a:gd name="connsiteX19" fmla="*/ 173074 w 343559"/>
                    <a:gd name="connsiteY19" fmla="*/ 0 h 371795"/>
                    <a:gd name="connsiteX20" fmla="*/ 190863 w 343559"/>
                    <a:gd name="connsiteY20" fmla="*/ 7068 h 371795"/>
                    <a:gd name="connsiteX21" fmla="*/ 343559 w 343559"/>
                    <a:gd name="connsiteY21" fmla="*/ 150857 h 371795"/>
                    <a:gd name="connsiteX22" fmla="*/ 0 w 343559"/>
                    <a:gd name="connsiteY22" fmla="*/ 150857 h 371795"/>
                    <a:gd name="connsiteX23" fmla="*/ 0 w 343559"/>
                    <a:gd name="connsiteY23" fmla="*/ 150853 h 371795"/>
                    <a:gd name="connsiteX24" fmla="*/ 155231 w 343559"/>
                    <a:gd name="connsiteY24" fmla="*/ 6931 h 371795"/>
                    <a:gd name="connsiteX25" fmla="*/ 173074 w 343559"/>
                    <a:gd name="connsiteY25" fmla="*/ 0 h 37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3559" h="371795">
                      <a:moveTo>
                        <a:pt x="150988" y="273316"/>
                      </a:moveTo>
                      <a:lnTo>
                        <a:pt x="192322" y="273316"/>
                      </a:lnTo>
                      <a:cubicBezTo>
                        <a:pt x="206728" y="273330"/>
                        <a:pt x="218399" y="285005"/>
                        <a:pt x="218416" y="299410"/>
                      </a:cubicBezTo>
                      <a:lnTo>
                        <a:pt x="218416" y="371795"/>
                      </a:lnTo>
                      <a:lnTo>
                        <a:pt x="124894" y="371795"/>
                      </a:lnTo>
                      <a:lnTo>
                        <a:pt x="124894" y="299410"/>
                      </a:lnTo>
                      <a:cubicBezTo>
                        <a:pt x="124912" y="285005"/>
                        <a:pt x="136583" y="273330"/>
                        <a:pt x="150988" y="273316"/>
                      </a:cubicBezTo>
                      <a:close/>
                      <a:moveTo>
                        <a:pt x="31222" y="168250"/>
                      </a:moveTo>
                      <a:lnTo>
                        <a:pt x="310092" y="168250"/>
                      </a:lnTo>
                      <a:lnTo>
                        <a:pt x="310092" y="345700"/>
                      </a:lnTo>
                      <a:cubicBezTo>
                        <a:pt x="310078" y="360106"/>
                        <a:pt x="298404" y="371776"/>
                        <a:pt x="283998" y="371794"/>
                      </a:cubicBezTo>
                      <a:lnTo>
                        <a:pt x="235812" y="371794"/>
                      </a:lnTo>
                      <a:lnTo>
                        <a:pt x="235812" y="299410"/>
                      </a:lnTo>
                      <a:cubicBezTo>
                        <a:pt x="235784" y="275401"/>
                        <a:pt x="216329" y="255946"/>
                        <a:pt x="192321" y="255919"/>
                      </a:cubicBezTo>
                      <a:lnTo>
                        <a:pt x="150988" y="255919"/>
                      </a:lnTo>
                      <a:cubicBezTo>
                        <a:pt x="126981" y="255946"/>
                        <a:pt x="107524" y="275401"/>
                        <a:pt x="107498" y="299410"/>
                      </a:cubicBezTo>
                      <a:lnTo>
                        <a:pt x="107498" y="371794"/>
                      </a:lnTo>
                      <a:lnTo>
                        <a:pt x="57317" y="371794"/>
                      </a:lnTo>
                      <a:cubicBezTo>
                        <a:pt x="42914" y="371776"/>
                        <a:pt x="31239" y="360106"/>
                        <a:pt x="31222" y="345700"/>
                      </a:cubicBezTo>
                      <a:close/>
                      <a:moveTo>
                        <a:pt x="173074" y="0"/>
                      </a:moveTo>
                      <a:cubicBezTo>
                        <a:pt x="179471" y="24"/>
                        <a:pt x="185860" y="2382"/>
                        <a:pt x="190863" y="7068"/>
                      </a:cubicBezTo>
                      <a:lnTo>
                        <a:pt x="343559" y="150857"/>
                      </a:lnTo>
                      <a:lnTo>
                        <a:pt x="0" y="150857"/>
                      </a:lnTo>
                      <a:lnTo>
                        <a:pt x="0" y="150853"/>
                      </a:lnTo>
                      <a:lnTo>
                        <a:pt x="155231" y="6931"/>
                      </a:lnTo>
                      <a:cubicBezTo>
                        <a:pt x="160270" y="2283"/>
                        <a:pt x="166676" y="-25"/>
                        <a:pt x="173074" y="0"/>
                      </a:cubicBezTo>
                      <a:close/>
                    </a:path>
                  </a:pathLst>
                </a:custGeom>
                <a:solidFill>
                  <a:schemeClr val="bg2"/>
                </a:solidFill>
                <a:ln w="12700" cap="flat" cmpd="sng" algn="ctr">
                  <a:noFill/>
                  <a:prstDash val="solid"/>
                  <a:miter lim="800000"/>
                </a:ln>
                <a:effectLst/>
              </p:spPr>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grpSp>
        </p:grpSp>
        <p:grpSp>
          <p:nvGrpSpPr>
            <p:cNvPr id="7" name="Group 6">
              <a:extLst>
                <a:ext uri="{FF2B5EF4-FFF2-40B4-BE49-F238E27FC236}">
                  <a16:creationId xmlns:a16="http://schemas.microsoft.com/office/drawing/2014/main" id="{A243566B-21A9-3E4B-304E-860C121893F7}"/>
                </a:ext>
              </a:extLst>
            </p:cNvPr>
            <p:cNvGrpSpPr/>
            <p:nvPr/>
          </p:nvGrpSpPr>
          <p:grpSpPr>
            <a:xfrm>
              <a:off x="4515524" y="3071723"/>
              <a:ext cx="2079032" cy="1364452"/>
              <a:chOff x="3909505" y="2877461"/>
              <a:chExt cx="2079032" cy="1364452"/>
            </a:xfrm>
          </p:grpSpPr>
          <p:sp>
            <p:nvSpPr>
              <p:cNvPr id="13" name="Rectangle 12">
                <a:extLst>
                  <a:ext uri="{FF2B5EF4-FFF2-40B4-BE49-F238E27FC236}">
                    <a16:creationId xmlns:a16="http://schemas.microsoft.com/office/drawing/2014/main" id="{DC042510-3D99-C753-2703-CF2D48282FC3}"/>
                  </a:ext>
                </a:extLst>
              </p:cNvPr>
              <p:cNvSpPr/>
              <p:nvPr/>
            </p:nvSpPr>
            <p:spPr>
              <a:xfrm flipH="1">
                <a:off x="3909505" y="3497029"/>
                <a:ext cx="2079032" cy="744884"/>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85000"/>
                        <a:lumOff val="15000"/>
                      </a:srgbClr>
                    </a:solidFill>
                    <a:effectLst/>
                    <a:uLnTx/>
                    <a:uFillTx/>
                    <a:latin typeface="Book Antiqua" panose="02040602050305030304" pitchFamily="18" charset="0"/>
                    <a:cs typeface="Arial" panose="020B0604020202020204" pitchFamily="34" charset="0"/>
                  </a:rPr>
                  <a:t>Contact Number</a:t>
                </a:r>
              </a:p>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0123456789</a:t>
                </a:r>
              </a:p>
            </p:txBody>
          </p:sp>
          <p:grpSp>
            <p:nvGrpSpPr>
              <p:cNvPr id="14" name="Group 13">
                <a:extLst>
                  <a:ext uri="{FF2B5EF4-FFF2-40B4-BE49-F238E27FC236}">
                    <a16:creationId xmlns:a16="http://schemas.microsoft.com/office/drawing/2014/main" id="{65940257-5DCA-6544-2F2E-48E7540563D2}"/>
                  </a:ext>
                </a:extLst>
              </p:cNvPr>
              <p:cNvGrpSpPr/>
              <p:nvPr/>
            </p:nvGrpSpPr>
            <p:grpSpPr>
              <a:xfrm>
                <a:off x="4675678" y="2877461"/>
                <a:ext cx="546686" cy="549020"/>
                <a:chOff x="4653922" y="2877461"/>
                <a:chExt cx="546686" cy="549020"/>
              </a:xfrm>
            </p:grpSpPr>
            <p:sp>
              <p:nvSpPr>
                <p:cNvPr id="15" name="Oval 14">
                  <a:extLst>
                    <a:ext uri="{FF2B5EF4-FFF2-40B4-BE49-F238E27FC236}">
                      <a16:creationId xmlns:a16="http://schemas.microsoft.com/office/drawing/2014/main" id="{819636F8-6056-411A-E721-CD825ECAF91F}"/>
                    </a:ext>
                  </a:extLst>
                </p:cNvPr>
                <p:cNvSpPr/>
                <p:nvPr/>
              </p:nvSpPr>
              <p:spPr>
                <a:xfrm>
                  <a:off x="4653922" y="2877461"/>
                  <a:ext cx="546686" cy="549020"/>
                </a:xfrm>
                <a:prstGeom prst="ellipse">
                  <a:avLst/>
                </a:prstGeom>
                <a:gradFill>
                  <a:gsLst>
                    <a:gs pos="0">
                      <a:schemeClr val="accent1">
                        <a:lumMod val="99000"/>
                      </a:schemeClr>
                    </a:gs>
                    <a:gs pos="100000">
                      <a:schemeClr val="accent2"/>
                    </a:gs>
                  </a:gsLst>
                  <a:path path="circle">
                    <a:fillToRect l="100000" t="100000"/>
                  </a:path>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4695EF5-1686-0150-C765-3124712C9F94}"/>
                    </a:ext>
                  </a:extLst>
                </p:cNvPr>
                <p:cNvSpPr/>
                <p:nvPr/>
              </p:nvSpPr>
              <p:spPr>
                <a:xfrm>
                  <a:off x="4778802" y="3003509"/>
                  <a:ext cx="296926" cy="296924"/>
                </a:xfrm>
                <a:custGeom>
                  <a:avLst/>
                  <a:gdLst>
                    <a:gd name="connsiteX0" fmla="*/ 184217 w 356020"/>
                    <a:gd name="connsiteY0" fmla="*/ 72162 h 356018"/>
                    <a:gd name="connsiteX1" fmla="*/ 250153 w 356020"/>
                    <a:gd name="connsiteY1" fmla="*/ 106316 h 356018"/>
                    <a:gd name="connsiteX2" fmla="*/ 284899 w 356020"/>
                    <a:gd name="connsiteY2" fmla="*/ 175956 h 356018"/>
                    <a:gd name="connsiteX3" fmla="*/ 257414 w 356020"/>
                    <a:gd name="connsiteY3" fmla="*/ 179809 h 356018"/>
                    <a:gd name="connsiteX4" fmla="*/ 230520 w 356020"/>
                    <a:gd name="connsiteY4" fmla="*/ 125873 h 356018"/>
                    <a:gd name="connsiteX5" fmla="*/ 179551 w 356020"/>
                    <a:gd name="connsiteY5" fmla="*/ 99499 h 356018"/>
                    <a:gd name="connsiteX6" fmla="*/ 59071 w 356020"/>
                    <a:gd name="connsiteY6" fmla="*/ 34181 h 356018"/>
                    <a:gd name="connsiteX7" fmla="*/ 78203 w 356020"/>
                    <a:gd name="connsiteY7" fmla="*/ 42970 h 356018"/>
                    <a:gd name="connsiteX8" fmla="*/ 120506 w 356020"/>
                    <a:gd name="connsiteY8" fmla="*/ 85346 h 356018"/>
                    <a:gd name="connsiteX9" fmla="*/ 120506 w 356020"/>
                    <a:gd name="connsiteY9" fmla="*/ 123057 h 356018"/>
                    <a:gd name="connsiteX10" fmla="*/ 94133 w 356020"/>
                    <a:gd name="connsiteY10" fmla="*/ 149357 h 356018"/>
                    <a:gd name="connsiteX11" fmla="*/ 92798 w 356020"/>
                    <a:gd name="connsiteY11" fmla="*/ 156616 h 356018"/>
                    <a:gd name="connsiteX12" fmla="*/ 101837 w 356020"/>
                    <a:gd name="connsiteY12" fmla="*/ 173881 h 356018"/>
                    <a:gd name="connsiteX13" fmla="*/ 161843 w 356020"/>
                    <a:gd name="connsiteY13" fmla="*/ 239817 h 356018"/>
                    <a:gd name="connsiteX14" fmla="*/ 199703 w 356020"/>
                    <a:gd name="connsiteY14" fmla="*/ 263451 h 356018"/>
                    <a:gd name="connsiteX15" fmla="*/ 206667 w 356020"/>
                    <a:gd name="connsiteY15" fmla="*/ 262118 h 356018"/>
                    <a:gd name="connsiteX16" fmla="*/ 232669 w 356020"/>
                    <a:gd name="connsiteY16" fmla="*/ 236038 h 356018"/>
                    <a:gd name="connsiteX17" fmla="*/ 271266 w 356020"/>
                    <a:gd name="connsiteY17" fmla="*/ 236113 h 356018"/>
                    <a:gd name="connsiteX18" fmla="*/ 292011 w 356020"/>
                    <a:gd name="connsiteY18" fmla="*/ 256782 h 356018"/>
                    <a:gd name="connsiteX19" fmla="*/ 313346 w 356020"/>
                    <a:gd name="connsiteY19" fmla="*/ 278119 h 356018"/>
                    <a:gd name="connsiteX20" fmla="*/ 321838 w 356020"/>
                    <a:gd name="connsiteY20" fmla="*/ 297001 h 356018"/>
                    <a:gd name="connsiteX21" fmla="*/ 313274 w 356020"/>
                    <a:gd name="connsiteY21" fmla="*/ 315828 h 356018"/>
                    <a:gd name="connsiteX22" fmla="*/ 286972 w 356020"/>
                    <a:gd name="connsiteY22" fmla="*/ 342277 h 356018"/>
                    <a:gd name="connsiteX23" fmla="*/ 258005 w 356020"/>
                    <a:gd name="connsiteY23" fmla="*/ 355760 h 356018"/>
                    <a:gd name="connsiteX24" fmla="*/ 205184 w 356020"/>
                    <a:gd name="connsiteY24" fmla="*/ 346278 h 356018"/>
                    <a:gd name="connsiteX25" fmla="*/ 110282 w 356020"/>
                    <a:gd name="connsiteY25" fmla="*/ 289305 h 356018"/>
                    <a:gd name="connsiteX26" fmla="*/ 18935 w 356020"/>
                    <a:gd name="connsiteY26" fmla="*/ 172546 h 356018"/>
                    <a:gd name="connsiteX27" fmla="*/ 118 w 356020"/>
                    <a:gd name="connsiteY27" fmla="*/ 107868 h 356018"/>
                    <a:gd name="connsiteX28" fmla="*/ 15601 w 356020"/>
                    <a:gd name="connsiteY28" fmla="*/ 67196 h 356018"/>
                    <a:gd name="connsiteX29" fmla="*/ 39827 w 356020"/>
                    <a:gd name="connsiteY29" fmla="*/ 43117 h 356018"/>
                    <a:gd name="connsiteX30" fmla="*/ 59071 w 356020"/>
                    <a:gd name="connsiteY30" fmla="*/ 34181 h 356018"/>
                    <a:gd name="connsiteX31" fmla="*/ 188960 w 356020"/>
                    <a:gd name="connsiteY31" fmla="*/ 0 h 356018"/>
                    <a:gd name="connsiteX32" fmla="*/ 298382 w 356020"/>
                    <a:gd name="connsiteY32" fmla="*/ 56750 h 356018"/>
                    <a:gd name="connsiteX33" fmla="*/ 356020 w 356020"/>
                    <a:gd name="connsiteY33" fmla="*/ 172322 h 356018"/>
                    <a:gd name="connsiteX34" fmla="*/ 328535 w 356020"/>
                    <a:gd name="connsiteY34" fmla="*/ 176176 h 356018"/>
                    <a:gd name="connsiteX35" fmla="*/ 278750 w 356020"/>
                    <a:gd name="connsiteY35" fmla="*/ 76309 h 356018"/>
                    <a:gd name="connsiteX36" fmla="*/ 184294 w 356020"/>
                    <a:gd name="connsiteY36" fmla="*/ 27337 h 35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6020" h="356018">
                      <a:moveTo>
                        <a:pt x="184217" y="72162"/>
                      </a:moveTo>
                      <a:cubicBezTo>
                        <a:pt x="209331" y="76460"/>
                        <a:pt x="232077" y="88313"/>
                        <a:pt x="250153" y="106316"/>
                      </a:cubicBezTo>
                      <a:cubicBezTo>
                        <a:pt x="269192" y="125356"/>
                        <a:pt x="281196" y="149433"/>
                        <a:pt x="284899" y="175956"/>
                      </a:cubicBezTo>
                      <a:lnTo>
                        <a:pt x="257414" y="179809"/>
                      </a:lnTo>
                      <a:cubicBezTo>
                        <a:pt x="254523" y="159288"/>
                        <a:pt x="245263" y="140617"/>
                        <a:pt x="230520" y="125873"/>
                      </a:cubicBezTo>
                      <a:cubicBezTo>
                        <a:pt x="216592" y="111945"/>
                        <a:pt x="198961" y="102834"/>
                        <a:pt x="179551" y="99499"/>
                      </a:cubicBezTo>
                      <a:close/>
                      <a:moveTo>
                        <a:pt x="59071" y="34181"/>
                      </a:moveTo>
                      <a:cubicBezTo>
                        <a:pt x="65683" y="34153"/>
                        <a:pt x="72277" y="37079"/>
                        <a:pt x="78203" y="42970"/>
                      </a:cubicBezTo>
                      <a:cubicBezTo>
                        <a:pt x="92353" y="57047"/>
                        <a:pt x="106430" y="71197"/>
                        <a:pt x="120506" y="85346"/>
                      </a:cubicBezTo>
                      <a:cubicBezTo>
                        <a:pt x="131988" y="96979"/>
                        <a:pt x="131988" y="111500"/>
                        <a:pt x="120506" y="123057"/>
                      </a:cubicBezTo>
                      <a:cubicBezTo>
                        <a:pt x="111764" y="131873"/>
                        <a:pt x="103020" y="140689"/>
                        <a:pt x="94133" y="149357"/>
                      </a:cubicBezTo>
                      <a:cubicBezTo>
                        <a:pt x="91686" y="151729"/>
                        <a:pt x="91169" y="153729"/>
                        <a:pt x="92798" y="156616"/>
                      </a:cubicBezTo>
                      <a:cubicBezTo>
                        <a:pt x="95909" y="162323"/>
                        <a:pt x="98429" y="168397"/>
                        <a:pt x="101837" y="173881"/>
                      </a:cubicBezTo>
                      <a:cubicBezTo>
                        <a:pt x="117914" y="199440"/>
                        <a:pt x="138581" y="220851"/>
                        <a:pt x="161843" y="239817"/>
                      </a:cubicBezTo>
                      <a:cubicBezTo>
                        <a:pt x="173401" y="249225"/>
                        <a:pt x="185775" y="257598"/>
                        <a:pt x="199703" y="263451"/>
                      </a:cubicBezTo>
                      <a:cubicBezTo>
                        <a:pt x="202516" y="264634"/>
                        <a:pt x="204368" y="264413"/>
                        <a:pt x="206667" y="262118"/>
                      </a:cubicBezTo>
                      <a:cubicBezTo>
                        <a:pt x="215185" y="253300"/>
                        <a:pt x="223927" y="244706"/>
                        <a:pt x="232669" y="236038"/>
                      </a:cubicBezTo>
                      <a:cubicBezTo>
                        <a:pt x="244819" y="223962"/>
                        <a:pt x="259044" y="223962"/>
                        <a:pt x="271266" y="236113"/>
                      </a:cubicBezTo>
                      <a:cubicBezTo>
                        <a:pt x="278230" y="243002"/>
                        <a:pt x="285047" y="249892"/>
                        <a:pt x="292011" y="256782"/>
                      </a:cubicBezTo>
                      <a:cubicBezTo>
                        <a:pt x="299122" y="263894"/>
                        <a:pt x="306310" y="270933"/>
                        <a:pt x="313346" y="278119"/>
                      </a:cubicBezTo>
                      <a:cubicBezTo>
                        <a:pt x="319012" y="283935"/>
                        <a:pt x="321849" y="290473"/>
                        <a:pt x="321838" y="297001"/>
                      </a:cubicBezTo>
                      <a:cubicBezTo>
                        <a:pt x="321829" y="303530"/>
                        <a:pt x="318977" y="310050"/>
                        <a:pt x="313274" y="315828"/>
                      </a:cubicBezTo>
                      <a:cubicBezTo>
                        <a:pt x="304530" y="324718"/>
                        <a:pt x="295567" y="333238"/>
                        <a:pt x="286972" y="342277"/>
                      </a:cubicBezTo>
                      <a:cubicBezTo>
                        <a:pt x="279046" y="350648"/>
                        <a:pt x="269341" y="354872"/>
                        <a:pt x="258005" y="355760"/>
                      </a:cubicBezTo>
                      <a:cubicBezTo>
                        <a:pt x="239557" y="357169"/>
                        <a:pt x="222149" y="352650"/>
                        <a:pt x="205184" y="346278"/>
                      </a:cubicBezTo>
                      <a:cubicBezTo>
                        <a:pt x="170067" y="333238"/>
                        <a:pt x="138878" y="313384"/>
                        <a:pt x="110282" y="289305"/>
                      </a:cubicBezTo>
                      <a:cubicBezTo>
                        <a:pt x="71610" y="256782"/>
                        <a:pt x="41013" y="217959"/>
                        <a:pt x="18935" y="172546"/>
                      </a:cubicBezTo>
                      <a:cubicBezTo>
                        <a:pt x="9008" y="152099"/>
                        <a:pt x="1379" y="130909"/>
                        <a:pt x="118" y="107868"/>
                      </a:cubicBezTo>
                      <a:cubicBezTo>
                        <a:pt x="-770" y="92015"/>
                        <a:pt x="3231" y="78235"/>
                        <a:pt x="15601" y="67196"/>
                      </a:cubicBezTo>
                      <a:cubicBezTo>
                        <a:pt x="24048" y="59639"/>
                        <a:pt x="31752" y="51119"/>
                        <a:pt x="39827" y="43117"/>
                      </a:cubicBezTo>
                      <a:cubicBezTo>
                        <a:pt x="45829" y="37190"/>
                        <a:pt x="52459" y="34208"/>
                        <a:pt x="59071" y="34181"/>
                      </a:cubicBezTo>
                      <a:close/>
                      <a:moveTo>
                        <a:pt x="188960" y="0"/>
                      </a:moveTo>
                      <a:cubicBezTo>
                        <a:pt x="230594" y="7186"/>
                        <a:pt x="268379" y="26819"/>
                        <a:pt x="298382" y="56750"/>
                      </a:cubicBezTo>
                      <a:cubicBezTo>
                        <a:pt x="329944" y="88309"/>
                        <a:pt x="349870" y="128242"/>
                        <a:pt x="356020" y="172322"/>
                      </a:cubicBezTo>
                      <a:lnTo>
                        <a:pt x="328535" y="176176"/>
                      </a:lnTo>
                      <a:cubicBezTo>
                        <a:pt x="323201" y="138095"/>
                        <a:pt x="305939" y="103572"/>
                        <a:pt x="278750" y="76309"/>
                      </a:cubicBezTo>
                      <a:cubicBezTo>
                        <a:pt x="252895" y="50452"/>
                        <a:pt x="220224" y="33487"/>
                        <a:pt x="184294" y="27337"/>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grpSp>
        </p:grpSp>
      </p:grpSp>
      <p:grpSp>
        <p:nvGrpSpPr>
          <p:cNvPr id="8" name="Group 7">
            <a:extLst>
              <a:ext uri="{FF2B5EF4-FFF2-40B4-BE49-F238E27FC236}">
                <a16:creationId xmlns:a16="http://schemas.microsoft.com/office/drawing/2014/main" id="{66D4F366-7761-BE2B-00E7-EC776CBBAB40}"/>
              </a:ext>
            </a:extLst>
          </p:cNvPr>
          <p:cNvGrpSpPr/>
          <p:nvPr/>
        </p:nvGrpSpPr>
        <p:grpSpPr>
          <a:xfrm>
            <a:off x="2182371" y="4467693"/>
            <a:ext cx="2847902" cy="1364452"/>
            <a:chOff x="6449467" y="2877461"/>
            <a:chExt cx="2847902" cy="1364452"/>
          </a:xfrm>
        </p:grpSpPr>
        <p:sp>
          <p:nvSpPr>
            <p:cNvPr id="9" name="Rectangle 8">
              <a:extLst>
                <a:ext uri="{FF2B5EF4-FFF2-40B4-BE49-F238E27FC236}">
                  <a16:creationId xmlns:a16="http://schemas.microsoft.com/office/drawing/2014/main" id="{420D3934-0312-30D1-DCA8-15839333AE96}"/>
                </a:ext>
              </a:extLst>
            </p:cNvPr>
            <p:cNvSpPr/>
            <p:nvPr/>
          </p:nvSpPr>
          <p:spPr>
            <a:xfrm flipH="1">
              <a:off x="6449467" y="3497029"/>
              <a:ext cx="2847902" cy="744884"/>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85000"/>
                      <a:lumOff val="15000"/>
                    </a:srgbClr>
                  </a:solidFill>
                  <a:effectLst/>
                  <a:uLnTx/>
                  <a:uFillTx/>
                  <a:latin typeface="Book Antiqua" panose="02040602050305030304" pitchFamily="18" charset="0"/>
                  <a:cs typeface="Arial" panose="020B0604020202020204" pitchFamily="34" charset="0"/>
                </a:rPr>
                <a:t>Email Address</a:t>
              </a:r>
            </a:p>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Emailaddress123@gmail.Com</a:t>
              </a:r>
            </a:p>
          </p:txBody>
        </p:sp>
        <p:grpSp>
          <p:nvGrpSpPr>
            <p:cNvPr id="10" name="Group 9">
              <a:extLst>
                <a:ext uri="{FF2B5EF4-FFF2-40B4-BE49-F238E27FC236}">
                  <a16:creationId xmlns:a16="http://schemas.microsoft.com/office/drawing/2014/main" id="{02487649-949B-6113-2908-80813A5A9060}"/>
                </a:ext>
              </a:extLst>
            </p:cNvPr>
            <p:cNvGrpSpPr/>
            <p:nvPr/>
          </p:nvGrpSpPr>
          <p:grpSpPr>
            <a:xfrm>
              <a:off x="7600075" y="2877461"/>
              <a:ext cx="546686" cy="549020"/>
              <a:chOff x="7016551" y="2877461"/>
              <a:chExt cx="546686" cy="549020"/>
            </a:xfrm>
          </p:grpSpPr>
          <p:sp>
            <p:nvSpPr>
              <p:cNvPr id="11" name="Oval 10">
                <a:extLst>
                  <a:ext uri="{FF2B5EF4-FFF2-40B4-BE49-F238E27FC236}">
                    <a16:creationId xmlns:a16="http://schemas.microsoft.com/office/drawing/2014/main" id="{A479EED3-A2D6-EA46-609B-6C885E410B60}"/>
                  </a:ext>
                </a:extLst>
              </p:cNvPr>
              <p:cNvSpPr/>
              <p:nvPr/>
            </p:nvSpPr>
            <p:spPr>
              <a:xfrm>
                <a:off x="7016551" y="2877461"/>
                <a:ext cx="546686" cy="549020"/>
              </a:xfrm>
              <a:prstGeom prst="ellipse">
                <a:avLst/>
              </a:prstGeom>
              <a:gradFill>
                <a:gsLst>
                  <a:gs pos="0">
                    <a:schemeClr val="accent1">
                      <a:lumMod val="99000"/>
                    </a:schemeClr>
                  </a:gs>
                  <a:gs pos="100000">
                    <a:schemeClr val="accent2"/>
                  </a:gs>
                </a:gsLst>
                <a:path path="circle">
                  <a:fillToRect l="100000" t="100000"/>
                </a:path>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2D1F212-211C-07C2-9BA0-AEEB89BCD708}"/>
                  </a:ext>
                </a:extLst>
              </p:cNvPr>
              <p:cNvSpPr/>
              <p:nvPr/>
            </p:nvSpPr>
            <p:spPr>
              <a:xfrm>
                <a:off x="7154831" y="3016908"/>
                <a:ext cx="270127" cy="270126"/>
              </a:xfrm>
              <a:custGeom>
                <a:avLst/>
                <a:gdLst>
                  <a:gd name="connsiteX0" fmla="*/ 311559 w 323888"/>
                  <a:gd name="connsiteY0" fmla="*/ 319937 h 323888"/>
                  <a:gd name="connsiteX1" fmla="*/ 316646 w 323888"/>
                  <a:gd name="connsiteY1" fmla="*/ 323888 h 323888"/>
                  <a:gd name="connsiteX2" fmla="*/ 309915 w 323888"/>
                  <a:gd name="connsiteY2" fmla="*/ 323888 h 323888"/>
                  <a:gd name="connsiteX3" fmla="*/ 158473 w 323888"/>
                  <a:gd name="connsiteY3" fmla="*/ 198000 h 323888"/>
                  <a:gd name="connsiteX4" fmla="*/ 165373 w 323888"/>
                  <a:gd name="connsiteY4" fmla="*/ 198000 h 323888"/>
                  <a:gd name="connsiteX5" fmla="*/ 311558 w 323888"/>
                  <a:gd name="connsiteY5" fmla="*/ 311525 h 323888"/>
                  <a:gd name="connsiteX6" fmla="*/ 309915 w 323888"/>
                  <a:gd name="connsiteY6" fmla="*/ 315475 h 323888"/>
                  <a:gd name="connsiteX7" fmla="*/ 7241 w 323888"/>
                  <a:gd name="connsiteY7" fmla="*/ 315475 h 323888"/>
                  <a:gd name="connsiteX8" fmla="*/ 161944 w 323888"/>
                  <a:gd name="connsiteY8" fmla="*/ 26285 h 323888"/>
                  <a:gd name="connsiteX9" fmla="*/ 92540 w 323888"/>
                  <a:gd name="connsiteY9" fmla="*/ 95690 h 323888"/>
                  <a:gd name="connsiteX10" fmla="*/ 161944 w 323888"/>
                  <a:gd name="connsiteY10" fmla="*/ 165094 h 323888"/>
                  <a:gd name="connsiteX11" fmla="*/ 167728 w 323888"/>
                  <a:gd name="connsiteY11" fmla="*/ 159311 h 323888"/>
                  <a:gd name="connsiteX12" fmla="*/ 161944 w 323888"/>
                  <a:gd name="connsiteY12" fmla="*/ 153526 h 323888"/>
                  <a:gd name="connsiteX13" fmla="*/ 104108 w 323888"/>
                  <a:gd name="connsiteY13" fmla="*/ 95690 h 323888"/>
                  <a:gd name="connsiteX14" fmla="*/ 161944 w 323888"/>
                  <a:gd name="connsiteY14" fmla="*/ 37852 h 323888"/>
                  <a:gd name="connsiteX15" fmla="*/ 219781 w 323888"/>
                  <a:gd name="connsiteY15" fmla="*/ 95690 h 323888"/>
                  <a:gd name="connsiteX16" fmla="*/ 219781 w 323888"/>
                  <a:gd name="connsiteY16" fmla="*/ 118824 h 323888"/>
                  <a:gd name="connsiteX17" fmla="*/ 208214 w 323888"/>
                  <a:gd name="connsiteY17" fmla="*/ 130392 h 323888"/>
                  <a:gd name="connsiteX18" fmla="*/ 196646 w 323888"/>
                  <a:gd name="connsiteY18" fmla="*/ 118824 h 323888"/>
                  <a:gd name="connsiteX19" fmla="*/ 196646 w 323888"/>
                  <a:gd name="connsiteY19" fmla="*/ 95690 h 323888"/>
                  <a:gd name="connsiteX20" fmla="*/ 190863 w 323888"/>
                  <a:gd name="connsiteY20" fmla="*/ 89907 h 323888"/>
                  <a:gd name="connsiteX21" fmla="*/ 185079 w 323888"/>
                  <a:gd name="connsiteY21" fmla="*/ 95690 h 323888"/>
                  <a:gd name="connsiteX22" fmla="*/ 161944 w 323888"/>
                  <a:gd name="connsiteY22" fmla="*/ 118824 h 323888"/>
                  <a:gd name="connsiteX23" fmla="*/ 138810 w 323888"/>
                  <a:gd name="connsiteY23" fmla="*/ 95690 h 323888"/>
                  <a:gd name="connsiteX24" fmla="*/ 161944 w 323888"/>
                  <a:gd name="connsiteY24" fmla="*/ 72555 h 323888"/>
                  <a:gd name="connsiteX25" fmla="*/ 167728 w 323888"/>
                  <a:gd name="connsiteY25" fmla="*/ 66771 h 323888"/>
                  <a:gd name="connsiteX26" fmla="*/ 161944 w 323888"/>
                  <a:gd name="connsiteY26" fmla="*/ 60987 h 323888"/>
                  <a:gd name="connsiteX27" fmla="*/ 128494 w 323888"/>
                  <a:gd name="connsiteY27" fmla="*/ 86180 h 323888"/>
                  <a:gd name="connsiteX28" fmla="*/ 143640 w 323888"/>
                  <a:gd name="connsiteY28" fmla="*/ 125221 h 323888"/>
                  <a:gd name="connsiteX29" fmla="*/ 185328 w 323888"/>
                  <a:gd name="connsiteY29" fmla="*/ 121260 h 323888"/>
                  <a:gd name="connsiteX30" fmla="*/ 209497 w 323888"/>
                  <a:gd name="connsiteY30" fmla="*/ 141936 h 323888"/>
                  <a:gd name="connsiteX31" fmla="*/ 231349 w 323888"/>
                  <a:gd name="connsiteY31" fmla="*/ 118825 h 323888"/>
                  <a:gd name="connsiteX32" fmla="*/ 231349 w 323888"/>
                  <a:gd name="connsiteY32" fmla="*/ 95690 h 323888"/>
                  <a:gd name="connsiteX33" fmla="*/ 161944 w 323888"/>
                  <a:gd name="connsiteY33" fmla="*/ 26285 h 323888"/>
                  <a:gd name="connsiteX34" fmla="*/ 63621 w 323888"/>
                  <a:gd name="connsiteY34" fmla="*/ 14717 h 323888"/>
                  <a:gd name="connsiteX35" fmla="*/ 260267 w 323888"/>
                  <a:gd name="connsiteY35" fmla="*/ 14717 h 323888"/>
                  <a:gd name="connsiteX36" fmla="*/ 266051 w 323888"/>
                  <a:gd name="connsiteY36" fmla="*/ 20500 h 323888"/>
                  <a:gd name="connsiteX37" fmla="*/ 266051 w 323888"/>
                  <a:gd name="connsiteY37" fmla="*/ 124609 h 323888"/>
                  <a:gd name="connsiteX38" fmla="*/ 271834 w 323888"/>
                  <a:gd name="connsiteY38" fmla="*/ 130392 h 323888"/>
                  <a:gd name="connsiteX39" fmla="*/ 277618 w 323888"/>
                  <a:gd name="connsiteY39" fmla="*/ 124609 h 323888"/>
                  <a:gd name="connsiteX40" fmla="*/ 277618 w 323888"/>
                  <a:gd name="connsiteY40" fmla="*/ 79917 h 323888"/>
                  <a:gd name="connsiteX41" fmla="*/ 318306 w 323888"/>
                  <a:gd name="connsiteY41" fmla="*/ 111537 h 323888"/>
                  <a:gd name="connsiteX42" fmla="*/ 221852 w 323888"/>
                  <a:gd name="connsiteY42" fmla="*/ 186438 h 323888"/>
                  <a:gd name="connsiteX43" fmla="*/ 219611 w 323888"/>
                  <a:gd name="connsiteY43" fmla="*/ 191811 h 323888"/>
                  <a:gd name="connsiteX44" fmla="*/ 223179 w 323888"/>
                  <a:gd name="connsiteY44" fmla="*/ 196411 h 323888"/>
                  <a:gd name="connsiteX45" fmla="*/ 228942 w 323888"/>
                  <a:gd name="connsiteY45" fmla="*/ 195575 h 323888"/>
                  <a:gd name="connsiteX46" fmla="*/ 323888 w 323888"/>
                  <a:gd name="connsiteY46" fmla="*/ 121850 h 323888"/>
                  <a:gd name="connsiteX47" fmla="*/ 323888 w 323888"/>
                  <a:gd name="connsiteY47" fmla="*/ 306457 h 323888"/>
                  <a:gd name="connsiteX48" fmla="*/ 172494 w 323888"/>
                  <a:gd name="connsiteY48" fmla="*/ 188872 h 323888"/>
                  <a:gd name="connsiteX49" fmla="*/ 151400 w 323888"/>
                  <a:gd name="connsiteY49" fmla="*/ 188872 h 323888"/>
                  <a:gd name="connsiteX50" fmla="*/ 0 w 323888"/>
                  <a:gd name="connsiteY50" fmla="*/ 306457 h 323888"/>
                  <a:gd name="connsiteX51" fmla="*/ 0 w 323888"/>
                  <a:gd name="connsiteY51" fmla="*/ 121849 h 323888"/>
                  <a:gd name="connsiteX52" fmla="*/ 94779 w 323888"/>
                  <a:gd name="connsiteY52" fmla="*/ 195448 h 323888"/>
                  <a:gd name="connsiteX53" fmla="*/ 102897 w 323888"/>
                  <a:gd name="connsiteY53" fmla="*/ 194422 h 323888"/>
                  <a:gd name="connsiteX54" fmla="*/ 101869 w 323888"/>
                  <a:gd name="connsiteY54" fmla="*/ 186304 h 323888"/>
                  <a:gd name="connsiteX55" fmla="*/ 5581 w 323888"/>
                  <a:gd name="connsiteY55" fmla="*/ 111537 h 323888"/>
                  <a:gd name="connsiteX56" fmla="*/ 46270 w 323888"/>
                  <a:gd name="connsiteY56" fmla="*/ 79917 h 323888"/>
                  <a:gd name="connsiteX57" fmla="*/ 46270 w 323888"/>
                  <a:gd name="connsiteY57" fmla="*/ 124607 h 323888"/>
                  <a:gd name="connsiteX58" fmla="*/ 52053 w 323888"/>
                  <a:gd name="connsiteY58" fmla="*/ 130392 h 323888"/>
                  <a:gd name="connsiteX59" fmla="*/ 57838 w 323888"/>
                  <a:gd name="connsiteY59" fmla="*/ 124609 h 323888"/>
                  <a:gd name="connsiteX60" fmla="*/ 57838 w 323888"/>
                  <a:gd name="connsiteY60" fmla="*/ 20500 h 323888"/>
                  <a:gd name="connsiteX61" fmla="*/ 63621 w 323888"/>
                  <a:gd name="connsiteY61" fmla="*/ 14717 h 323888"/>
                  <a:gd name="connsiteX62" fmla="*/ 158474 w 323888"/>
                  <a:gd name="connsiteY62" fmla="*/ 1204 h 323888"/>
                  <a:gd name="connsiteX63" fmla="*/ 165374 w 323888"/>
                  <a:gd name="connsiteY63" fmla="*/ 1204 h 323888"/>
                  <a:gd name="connsiteX64" fmla="*/ 178716 w 323888"/>
                  <a:gd name="connsiteY64" fmla="*/ 11562 h 323888"/>
                  <a:gd name="connsiteX65" fmla="*/ 145170 w 323888"/>
                  <a:gd name="connsiteY65" fmla="*/ 11562 h 3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23888" h="323888">
                    <a:moveTo>
                      <a:pt x="311559" y="319937"/>
                    </a:moveTo>
                    <a:lnTo>
                      <a:pt x="316646" y="323888"/>
                    </a:lnTo>
                    <a:lnTo>
                      <a:pt x="309915" y="323888"/>
                    </a:lnTo>
                    <a:close/>
                    <a:moveTo>
                      <a:pt x="158473" y="198000"/>
                    </a:moveTo>
                    <a:cubicBezTo>
                      <a:pt x="160495" y="196398"/>
                      <a:pt x="163352" y="196398"/>
                      <a:pt x="165373" y="198000"/>
                    </a:cubicBezTo>
                    <a:lnTo>
                      <a:pt x="311558" y="311525"/>
                    </a:lnTo>
                    <a:lnTo>
                      <a:pt x="309915" y="315475"/>
                    </a:lnTo>
                    <a:lnTo>
                      <a:pt x="7241" y="315475"/>
                    </a:lnTo>
                    <a:close/>
                    <a:moveTo>
                      <a:pt x="161944" y="26285"/>
                    </a:moveTo>
                    <a:cubicBezTo>
                      <a:pt x="123613" y="26285"/>
                      <a:pt x="92540" y="57359"/>
                      <a:pt x="92540" y="95690"/>
                    </a:cubicBezTo>
                    <a:cubicBezTo>
                      <a:pt x="92540" y="134022"/>
                      <a:pt x="123613" y="165094"/>
                      <a:pt x="161944" y="165094"/>
                    </a:cubicBezTo>
                    <a:cubicBezTo>
                      <a:pt x="165139" y="165094"/>
                      <a:pt x="167728" y="162505"/>
                      <a:pt x="167728" y="159311"/>
                    </a:cubicBezTo>
                    <a:cubicBezTo>
                      <a:pt x="167728" y="156116"/>
                      <a:pt x="165139" y="153526"/>
                      <a:pt x="161944" y="153526"/>
                    </a:cubicBezTo>
                    <a:cubicBezTo>
                      <a:pt x="130002" y="153526"/>
                      <a:pt x="104108" y="127632"/>
                      <a:pt x="104108" y="95690"/>
                    </a:cubicBezTo>
                    <a:cubicBezTo>
                      <a:pt x="104108" y="63747"/>
                      <a:pt x="130002" y="37852"/>
                      <a:pt x="161944" y="37852"/>
                    </a:cubicBezTo>
                    <a:cubicBezTo>
                      <a:pt x="193887" y="37852"/>
                      <a:pt x="219781" y="63747"/>
                      <a:pt x="219781" y="95690"/>
                    </a:cubicBezTo>
                    <a:lnTo>
                      <a:pt x="219781" y="118824"/>
                    </a:lnTo>
                    <a:cubicBezTo>
                      <a:pt x="219781" y="125214"/>
                      <a:pt x="214602" y="130392"/>
                      <a:pt x="208214" y="130392"/>
                    </a:cubicBezTo>
                    <a:cubicBezTo>
                      <a:pt x="201826" y="130392"/>
                      <a:pt x="196646" y="125214"/>
                      <a:pt x="196646" y="118824"/>
                    </a:cubicBezTo>
                    <a:lnTo>
                      <a:pt x="196646" y="95690"/>
                    </a:lnTo>
                    <a:cubicBezTo>
                      <a:pt x="196646" y="92495"/>
                      <a:pt x="194058" y="89907"/>
                      <a:pt x="190863" y="89907"/>
                    </a:cubicBezTo>
                    <a:cubicBezTo>
                      <a:pt x="187668" y="89907"/>
                      <a:pt x="185079" y="92495"/>
                      <a:pt x="185079" y="95690"/>
                    </a:cubicBezTo>
                    <a:cubicBezTo>
                      <a:pt x="185079" y="108466"/>
                      <a:pt x="174721" y="118824"/>
                      <a:pt x="161944" y="118824"/>
                    </a:cubicBezTo>
                    <a:cubicBezTo>
                      <a:pt x="149168" y="118824"/>
                      <a:pt x="138810" y="108466"/>
                      <a:pt x="138810" y="95690"/>
                    </a:cubicBezTo>
                    <a:cubicBezTo>
                      <a:pt x="138810" y="82913"/>
                      <a:pt x="149168" y="72555"/>
                      <a:pt x="161944" y="72555"/>
                    </a:cubicBezTo>
                    <a:cubicBezTo>
                      <a:pt x="165139" y="72555"/>
                      <a:pt x="167728" y="69965"/>
                      <a:pt x="167728" y="66771"/>
                    </a:cubicBezTo>
                    <a:cubicBezTo>
                      <a:pt x="167728" y="63577"/>
                      <a:pt x="165139" y="60987"/>
                      <a:pt x="161944" y="60987"/>
                    </a:cubicBezTo>
                    <a:cubicBezTo>
                      <a:pt x="146413" y="60953"/>
                      <a:pt x="132750" y="71243"/>
                      <a:pt x="128494" y="86180"/>
                    </a:cubicBezTo>
                    <a:cubicBezTo>
                      <a:pt x="124237" y="101117"/>
                      <a:pt x="130423" y="117063"/>
                      <a:pt x="143640" y="125221"/>
                    </a:cubicBezTo>
                    <a:cubicBezTo>
                      <a:pt x="156857" y="133379"/>
                      <a:pt x="173884" y="131761"/>
                      <a:pt x="185328" y="121260"/>
                    </a:cubicBezTo>
                    <a:cubicBezTo>
                      <a:pt x="186588" y="133492"/>
                      <a:pt x="197218" y="142586"/>
                      <a:pt x="209497" y="141936"/>
                    </a:cubicBezTo>
                    <a:cubicBezTo>
                      <a:pt x="221775" y="141286"/>
                      <a:pt x="231388" y="131121"/>
                      <a:pt x="231349" y="118825"/>
                    </a:cubicBezTo>
                    <a:lnTo>
                      <a:pt x="231349" y="95690"/>
                    </a:lnTo>
                    <a:cubicBezTo>
                      <a:pt x="231349" y="57359"/>
                      <a:pt x="200276" y="26285"/>
                      <a:pt x="161944" y="26285"/>
                    </a:cubicBezTo>
                    <a:close/>
                    <a:moveTo>
                      <a:pt x="63621" y="14717"/>
                    </a:moveTo>
                    <a:lnTo>
                      <a:pt x="260267" y="14717"/>
                    </a:lnTo>
                    <a:cubicBezTo>
                      <a:pt x="263462" y="14717"/>
                      <a:pt x="266051" y="17306"/>
                      <a:pt x="266051" y="20500"/>
                    </a:cubicBezTo>
                    <a:lnTo>
                      <a:pt x="266051" y="124609"/>
                    </a:lnTo>
                    <a:cubicBezTo>
                      <a:pt x="266051" y="127802"/>
                      <a:pt x="268640" y="130392"/>
                      <a:pt x="271834" y="130392"/>
                    </a:cubicBezTo>
                    <a:cubicBezTo>
                      <a:pt x="275029" y="130392"/>
                      <a:pt x="277618" y="127802"/>
                      <a:pt x="277618" y="124609"/>
                    </a:cubicBezTo>
                    <a:lnTo>
                      <a:pt x="277618" y="79917"/>
                    </a:lnTo>
                    <a:lnTo>
                      <a:pt x="318306" y="111537"/>
                    </a:lnTo>
                    <a:lnTo>
                      <a:pt x="221852" y="186438"/>
                    </a:lnTo>
                    <a:cubicBezTo>
                      <a:pt x="220192" y="187695"/>
                      <a:pt x="219336" y="189747"/>
                      <a:pt x="219611" y="191811"/>
                    </a:cubicBezTo>
                    <a:cubicBezTo>
                      <a:pt x="219887" y="193875"/>
                      <a:pt x="221249" y="195632"/>
                      <a:pt x="223179" y="196411"/>
                    </a:cubicBezTo>
                    <a:cubicBezTo>
                      <a:pt x="225112" y="197189"/>
                      <a:pt x="227312" y="196871"/>
                      <a:pt x="228942" y="195575"/>
                    </a:cubicBezTo>
                    <a:lnTo>
                      <a:pt x="323888" y="121850"/>
                    </a:lnTo>
                    <a:lnTo>
                      <a:pt x="323888" y="306457"/>
                    </a:lnTo>
                    <a:lnTo>
                      <a:pt x="172494" y="188872"/>
                    </a:lnTo>
                    <a:cubicBezTo>
                      <a:pt x="166293" y="184040"/>
                      <a:pt x="157603" y="184040"/>
                      <a:pt x="151400" y="188872"/>
                    </a:cubicBezTo>
                    <a:lnTo>
                      <a:pt x="0" y="306457"/>
                    </a:lnTo>
                    <a:lnTo>
                      <a:pt x="0" y="121849"/>
                    </a:lnTo>
                    <a:lnTo>
                      <a:pt x="94779" y="195448"/>
                    </a:lnTo>
                    <a:cubicBezTo>
                      <a:pt x="97304" y="197406"/>
                      <a:pt x="100937" y="196947"/>
                      <a:pt x="102897" y="194422"/>
                    </a:cubicBezTo>
                    <a:cubicBezTo>
                      <a:pt x="104855" y="191896"/>
                      <a:pt x="104395" y="188262"/>
                      <a:pt x="101869" y="186304"/>
                    </a:cubicBezTo>
                    <a:lnTo>
                      <a:pt x="5581" y="111537"/>
                    </a:lnTo>
                    <a:lnTo>
                      <a:pt x="46270" y="79917"/>
                    </a:lnTo>
                    <a:lnTo>
                      <a:pt x="46270" y="124607"/>
                    </a:lnTo>
                    <a:cubicBezTo>
                      <a:pt x="46270" y="127802"/>
                      <a:pt x="48860" y="130392"/>
                      <a:pt x="52053" y="130392"/>
                    </a:cubicBezTo>
                    <a:cubicBezTo>
                      <a:pt x="55248" y="130392"/>
                      <a:pt x="57838" y="127802"/>
                      <a:pt x="57838" y="124609"/>
                    </a:cubicBezTo>
                    <a:lnTo>
                      <a:pt x="57838" y="20500"/>
                    </a:lnTo>
                    <a:cubicBezTo>
                      <a:pt x="57838" y="17306"/>
                      <a:pt x="60428" y="14717"/>
                      <a:pt x="63621" y="14717"/>
                    </a:cubicBezTo>
                    <a:close/>
                    <a:moveTo>
                      <a:pt x="158474" y="1204"/>
                    </a:moveTo>
                    <a:cubicBezTo>
                      <a:pt x="160494" y="-402"/>
                      <a:pt x="163353" y="-402"/>
                      <a:pt x="165374" y="1204"/>
                    </a:cubicBezTo>
                    <a:lnTo>
                      <a:pt x="178716" y="11562"/>
                    </a:lnTo>
                    <a:lnTo>
                      <a:pt x="145170" y="11562"/>
                    </a:lnTo>
                    <a:close/>
                  </a:path>
                </a:pathLst>
              </a:custGeom>
              <a:solidFill>
                <a:schemeClr val="bg2"/>
              </a:solidFill>
              <a:ln w="12700" cap="flat" cmpd="sng" algn="ctr">
                <a:noFill/>
                <a:prstDash val="solid"/>
                <a:miter lim="800000"/>
              </a:ln>
              <a:effectLst/>
            </p:spPr>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2981417728"/>
      </p:ext>
    </p:extLst>
  </p:cSld>
  <p:clrMapOvr>
    <a:masterClrMapping/>
  </p:clrMapOvr>
</p:sld>
</file>

<file path=ppt/theme/theme1.xml><?xml version="1.0" encoding="utf-8"?>
<a:theme xmlns:a="http://schemas.openxmlformats.org/drawingml/2006/main" name="Office Theme">
  <a:themeElements>
    <a:clrScheme name="Custom 152">
      <a:dk1>
        <a:srgbClr val="000000"/>
      </a:dk1>
      <a:lt1>
        <a:srgbClr val="FFFFFF"/>
      </a:lt1>
      <a:dk2>
        <a:srgbClr val="000000"/>
      </a:dk2>
      <a:lt2>
        <a:srgbClr val="FFFFFF"/>
      </a:lt2>
      <a:accent1>
        <a:srgbClr val="E68C98"/>
      </a:accent1>
      <a:accent2>
        <a:srgbClr val="BF91D8"/>
      </a:accent2>
      <a:accent3>
        <a:srgbClr val="E68C98"/>
      </a:accent3>
      <a:accent4>
        <a:srgbClr val="BF91D8"/>
      </a:accent4>
      <a:accent5>
        <a:srgbClr val="E68C98"/>
      </a:accent5>
      <a:accent6>
        <a:srgbClr val="BF91D8"/>
      </a:accent6>
      <a:hlink>
        <a:srgbClr val="04A13E"/>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3598</TotalTime>
  <Words>1037</Words>
  <Application>Microsoft Office PowerPoint</Application>
  <PresentationFormat>Widescreen</PresentationFormat>
  <Paragraphs>101</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Book Antiqua</vt:lpstr>
      <vt:lpstr>Calibri</vt:lpstr>
      <vt:lpstr>Century Gothic</vt:lpstr>
      <vt:lpstr>Söhne</vt:lpstr>
      <vt:lpstr>Office Theme</vt:lpstr>
      <vt:lpstr>E-COMMERCE Business Plan PPT </vt:lpstr>
      <vt:lpstr>Table of contents for e-commerce business plan ppt</vt:lpstr>
      <vt:lpstr>Agenda for e-commerce platform start-up</vt:lpstr>
      <vt:lpstr>Executive summary of emerging e-commerce platform </vt:lpstr>
      <vt:lpstr>Start-up cost summary for e-commerce platform </vt:lpstr>
      <vt:lpstr>Meet our team</vt:lpstr>
      <vt:lpstr>Puzzle</vt:lpstr>
      <vt:lpstr>E-commerce Business Plan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Radha Rajpoot</dc:creator>
  <cp:lastModifiedBy>tamana gupta</cp:lastModifiedBy>
  <cp:revision>606</cp:revision>
  <dcterms:created xsi:type="dcterms:W3CDTF">2021-06-01T07:00:32Z</dcterms:created>
  <dcterms:modified xsi:type="dcterms:W3CDTF">2023-02-27T12:37:34Z</dcterms:modified>
</cp:coreProperties>
</file>