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8E7E-E6EC-C24E-87FE-4134DA46DAC8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4AB4B-B314-1841-9E69-12482C3F0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3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AB4B-B314-1841-9E69-12482C3F0C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6DC1-215A-DD12-CCE5-595BF448F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8F955-B5AD-65F1-A552-FA6123C15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79E4F-5C80-EC35-AC5E-E80EF4F5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C4353-5FAA-B0B2-6F70-598EFD95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9FB-31DA-1B9E-4CD7-69E26DD9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9B9B-6430-5079-3493-BFE137BC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8D73F-49BB-06FA-4A65-5C175FB10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7029E-64A3-C02F-1312-62E0B353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7BD9A-FA82-3D5F-97EA-573A70B8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7A08-8001-4386-9863-ECB8039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5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57DBD-5230-74B7-B0FB-0F3CEA851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44D05-CF9F-DFAD-5CB1-C003226B2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2E6F-2901-2DFE-5D35-3AB6494A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0FEE5-52DE-5CE4-82E2-22C90D53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20828-16C7-A393-82A3-AEC2EC78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1D80-6DAB-9022-E8D8-454ED2F6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890E-E9BD-5881-B264-7107C895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DAB8F-1FDC-2C43-2172-FEA37DB6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7069D-0060-A6BC-D7A0-E3BDABB3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B381-FE03-A363-55D0-28C5FF74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3354-BE12-5C24-B6DF-BD9F5087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78CBF-157A-0526-C3A5-05323B15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05552-2EA3-67F5-1ED9-88D48DCC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EF0D4-E815-E8E4-1499-F1EF939C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8C8A-D1D5-8E01-6EB6-AEEFFC0D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3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E0B3-07EE-C575-882A-B8C97EBB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C248-4622-EFA8-EAB8-843D3AE72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A87BB-DC42-4F58-0638-F8D809A99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5A1CD-6385-8E86-A52B-4161A19F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BF99A-F55B-39EE-BA79-6A460DEF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C0CD1-B117-5D5E-F238-0AF3C52F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301-A774-E342-7847-8F05C831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B1DE5-7ACE-048E-5FE4-5EA389C62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5DE42-0304-A9D5-405B-4FC05ACF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6A809-1EDB-9192-68F1-978472AB0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5E2239-4034-078B-1AD1-624EF5437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5521FC-2B54-CFF4-AFFD-90DD5631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347F7-9D6A-8E98-C8A6-1869F7F4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55AFA-C5D5-43C1-3BFC-5028DF50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0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C25B-9E2E-DC32-0890-AF7C7C77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0C839-9EEA-9E1D-76A4-8E179852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6A3FD-8416-BCE6-7E3B-920FBD8C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22B6F-0FF9-014D-884A-2E0CAAEE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3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13CDE-19E5-0947-5BB2-66CFC04D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A4F0A-853E-9615-BA9A-0477A9C4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99C8E-0F6D-61F0-8C8B-1D53E523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1C38-6019-5EC5-3D47-3C3B10DC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C6092-087E-02FE-D81C-59353623D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CE665-E0FB-D0D7-2F9A-5E70F529D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4DA11-A0BC-E182-97F0-0D4DB9F1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758BA-ECC9-38AE-3D3E-ED90F729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C33CA-A874-4F7E-34C8-F8BAED9F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AB39-AA3C-0E40-DB78-3BD3E628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7ABFF-B1C3-6A99-6819-B770AC88D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F61CD-389A-33B2-A456-15E7E4D4D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D54C8-EBFA-A285-E3CD-E72EF2DD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4B454-E122-069E-6F98-C13B4240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BDC08-7B5C-4D10-87D2-BF7EBE22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F35C6-7CAA-E82C-8EE7-86625A19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B536E-54D6-F4F2-8935-6375F2F7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DCBCF-76DD-1368-8899-4A38DA2AA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7771-F976-BD47-B0A5-774B75C2E74B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EB506-93B5-917D-B1AA-764D61FC8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3E58-75BA-58B9-09EE-8568F9AD8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9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slideteam.net/data-mining-powerpoint-ppt-template-bundl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data-mining-powerpoint-ppt-template-bundle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data-mining-powerpoint-ppt-template-bundle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data-mining-powerpoint-ppt-template-bundle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data-mining-powerpoint-ppt-template-bundl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data-mining-powerpoint-ppt-template-bundle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data-mining-powerpoint-ppt-template-bundle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4291DF-88EA-59F2-34E8-444915BB0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2860" cy="6448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B9925-5EC5-413F-C6AD-2C7A3385C9CB}"/>
              </a:ext>
            </a:extLst>
          </p:cNvPr>
          <p:cNvSpPr txBox="1"/>
          <p:nvPr/>
        </p:nvSpPr>
        <p:spPr>
          <a:xfrm>
            <a:off x="0" y="644892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4"/>
              </a:rPr>
              <a:t>Click Here to Get the Editable Version 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257A3-6C42-7BE4-C576-FEBE86558F3D}"/>
              </a:ext>
            </a:extLst>
          </p:cNvPr>
          <p:cNvSpPr/>
          <p:nvPr/>
        </p:nvSpPr>
        <p:spPr>
          <a:xfrm>
            <a:off x="11177338" y="264695"/>
            <a:ext cx="950494" cy="4331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6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EB4A16-8004-090C-A799-1C3792FED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60502"/>
            <a:ext cx="12192001" cy="6188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FD0F00-7D81-F18E-F1E8-B2D19A2BE5AE}"/>
              </a:ext>
            </a:extLst>
          </p:cNvPr>
          <p:cNvSpPr txBox="1"/>
          <p:nvPr/>
        </p:nvSpPr>
        <p:spPr>
          <a:xfrm>
            <a:off x="0" y="644892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72553F-0FA5-1EEB-38AC-76F3B45D338B}"/>
              </a:ext>
            </a:extLst>
          </p:cNvPr>
          <p:cNvSpPr/>
          <p:nvPr/>
        </p:nvSpPr>
        <p:spPr>
          <a:xfrm>
            <a:off x="10932693" y="148378"/>
            <a:ext cx="1195137" cy="44152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2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58FB4-59DF-51B7-A889-6F75230A2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67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7BBF3C-17A1-65EF-9ED2-FA2B77449C01}"/>
              </a:ext>
            </a:extLst>
          </p:cNvPr>
          <p:cNvSpPr txBox="1"/>
          <p:nvPr/>
        </p:nvSpPr>
        <p:spPr>
          <a:xfrm>
            <a:off x="0" y="644892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E750BD-4A1E-8DBC-835A-A21E548E4DF9}"/>
              </a:ext>
            </a:extLst>
          </p:cNvPr>
          <p:cNvSpPr/>
          <p:nvPr/>
        </p:nvSpPr>
        <p:spPr>
          <a:xfrm>
            <a:off x="11020925" y="123963"/>
            <a:ext cx="1082843" cy="4655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6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62371B-2F24-B80C-C828-94E259C1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76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3CFFD-F052-8B1A-AEB0-C5E842A2385D}"/>
              </a:ext>
            </a:extLst>
          </p:cNvPr>
          <p:cNvSpPr txBox="1"/>
          <p:nvPr/>
        </p:nvSpPr>
        <p:spPr>
          <a:xfrm>
            <a:off x="0" y="644892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BE6BA-CC7C-F119-D6A2-2891A4BA2768}"/>
              </a:ext>
            </a:extLst>
          </p:cNvPr>
          <p:cNvSpPr/>
          <p:nvPr/>
        </p:nvSpPr>
        <p:spPr>
          <a:xfrm>
            <a:off x="11032959" y="39742"/>
            <a:ext cx="1034716" cy="44152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3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4E4D7A-761E-F870-E8B7-B9E5C05B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26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9A5ADD-0AD0-6A91-CD49-AE0603950AFE}"/>
              </a:ext>
            </a:extLst>
          </p:cNvPr>
          <p:cNvSpPr txBox="1"/>
          <p:nvPr/>
        </p:nvSpPr>
        <p:spPr>
          <a:xfrm>
            <a:off x="0" y="644892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084746-1958-E5CD-23DB-DA37FA028535}"/>
              </a:ext>
            </a:extLst>
          </p:cNvPr>
          <p:cNvSpPr/>
          <p:nvPr/>
        </p:nvSpPr>
        <p:spPr>
          <a:xfrm>
            <a:off x="11032959" y="63805"/>
            <a:ext cx="1046748" cy="44152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6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E44451-171F-A8AB-E8E5-72126B216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7C39E-7D1B-9F2A-2510-08E65BEE9CE6}"/>
              </a:ext>
            </a:extLst>
          </p:cNvPr>
          <p:cNvSpPr txBox="1"/>
          <p:nvPr/>
        </p:nvSpPr>
        <p:spPr>
          <a:xfrm>
            <a:off x="0" y="644892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6533F-6FF4-03CC-2F70-178C82C41424}"/>
              </a:ext>
            </a:extLst>
          </p:cNvPr>
          <p:cNvSpPr/>
          <p:nvPr/>
        </p:nvSpPr>
        <p:spPr>
          <a:xfrm>
            <a:off x="10912641" y="123963"/>
            <a:ext cx="1195137" cy="44152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059DB-2C5D-66F4-DF1A-F03D03143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9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738797-A5C3-F571-F649-A237AB1A0FE3}"/>
              </a:ext>
            </a:extLst>
          </p:cNvPr>
          <p:cNvSpPr txBox="1"/>
          <p:nvPr/>
        </p:nvSpPr>
        <p:spPr>
          <a:xfrm>
            <a:off x="0" y="644892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A46F36-3AB6-DE18-33AE-0BDCD544CEF9}"/>
              </a:ext>
            </a:extLst>
          </p:cNvPr>
          <p:cNvSpPr/>
          <p:nvPr/>
        </p:nvSpPr>
        <p:spPr>
          <a:xfrm>
            <a:off x="10996863" y="39742"/>
            <a:ext cx="1050758" cy="45187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9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50</Words>
  <Application>Microsoft Macintosh PowerPoint</Application>
  <PresentationFormat>Widescreen</PresentationFormat>
  <Paragraphs>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2023-07-03T11:53:31Z</dcterms:created>
  <dcterms:modified xsi:type="dcterms:W3CDTF">2023-07-04T06:52:54Z</dcterms:modified>
</cp:coreProperties>
</file>