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B997A-FBC6-3783-1EEA-552E74558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3D1FC2-01F7-3F88-0D97-2027BA019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F74F5-B0EA-695D-8AF0-56511E1C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AB29A-36DB-F557-EA4D-98D906DC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1330F-CABB-D1D4-BD67-D4D221AAE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491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4EFB8-B5E8-9A56-6167-CDFB9190D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6A6E7-9066-05FE-67A8-439D3BDD8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A0E9B-7602-59A8-9408-A7F61FC6E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99658-A574-7BD5-E8BF-E247D63A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40A00-315F-0E28-E91F-10BF6E870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15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5B51-6214-1CE9-B8E0-2C18AD4A0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7DD74-6249-15F1-554F-9CCC0193A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10251-0D2D-2F58-9E17-51517781A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6D4F4-1EF7-19A5-AD02-94862493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AE38E-193C-8BF1-032E-4CC8A282A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346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FD50-AE21-98CD-8140-C54088490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B2A80-5352-BF36-4FF3-A7F82CEED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40F4F-5AAB-4420-F592-0CC3C9269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6D244-5F5E-C848-2C2A-F237968B9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0FF31-01B7-EACF-79C2-C3B1ED5A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77A02-00F1-5EB6-2647-2A2D5C36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972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A014C-54FF-5170-A0F9-E0CEA5FE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A6326-234F-8C4E-B3EB-C3505689F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DDD0A-2F2D-E579-EB0E-F5DA51CF6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FDD1F-9377-C38F-1D7F-F3BCB214E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A606DA-1DA2-F1F7-A41D-E94631A7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A3902D-F798-9B7E-F6A2-0A425A3AC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552A2-DB92-8C2D-B4AA-87CA6755C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ADCD9-0AA0-A0FC-B335-B14A9DEB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71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CD1DA-6C8A-35A2-3975-8DF68A34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B6B56E-262C-D8B2-C7FC-B5D4CC7CF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675A7-3EE0-9C8B-0FE6-CE363B47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40308-3B5F-3BE3-D9DC-B3210212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462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A75770-AA8C-A75A-EE69-C9D46E81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FCCA64-722C-DCFD-E345-9684C47B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4560C-0202-A8C1-9A1E-CBBC910F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260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088C-675C-5E1C-52B2-AE5470700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3E422-00F3-1566-0B0D-CBD22FBAB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B2EFA-4464-2160-551D-344D634AB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0860E-91CD-25CA-F8A5-F8B2A2DE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AADBD-B3FD-E558-6AAF-6AB5E8A6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C70C0-7B01-0E05-21A0-7FF3906FC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68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C157-76E2-0447-8FAD-C6BCA087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F70D1F-A570-3318-88A6-B49361FE4C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B3F34-64F3-509C-748E-3A73A2D77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9AB68-22F3-69D6-9A33-2BF9153F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66142-E7FF-D679-2237-B1B335A0F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BC4AD-03A9-14E2-2AFB-2FA2D66D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7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41D0-80D7-C5E5-FF3D-4DFD50EDC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7615-17F4-D11C-F2EF-59BEF9636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55EDB-7917-21B7-81C4-5AD379DA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209D7-86B0-1D0C-588E-4A1BBA81F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0A841-CB08-A24E-871C-91F5CD9C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339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C2E80D-5928-533D-F92C-CFD92A78D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9B86C-EF51-C187-F352-4903B747A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051D4-5F0B-35E5-2A50-6BB6FDAE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EDE48-9F3B-CF48-7796-3EF768B13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F6F05-D8D0-6C03-BB85-661EC6B9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194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3039D6-5848-F7F7-CD38-D4E61B14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D4DCC-D163-2748-DD03-2DDDA8B51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978EA-536F-B37B-5FFA-7380730A2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0917C-7FD5-47E4-B7EC-C6F0DA6580D8}" type="datetimeFigureOut">
              <a:rPr lang="en-IN" smtClean="0"/>
              <a:t>05-09-2023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FB87-FF9D-C3FA-CC6B-B7EB9CC8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B6912-E389-8677-E71F-85DA2178D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500D3-D45C-47F7-9E3B-E38736241F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73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guide-for-international-marketing-management-powerpoint-presentation-slides-mkt-cd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E171C3-4102-8674-88AF-7416CF65B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27"/>
            <a:ext cx="12184138" cy="64868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ECB58-1C54-E0FD-9A96-484A911FF21E}"/>
              </a:ext>
            </a:extLst>
          </p:cNvPr>
          <p:cNvSpPr txBox="1"/>
          <p:nvPr/>
        </p:nvSpPr>
        <p:spPr>
          <a:xfrm>
            <a:off x="3650531" y="648244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87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73879C-E962-6A04-35F4-09B93A04F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523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217728-5888-3683-D988-EA4193F0073E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3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40A3F5-771C-C840-4D97-A02D2ADE5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461C76-0824-8CED-3DDB-5950A62D3B51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6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47683-F75A-3926-1103-7D7BB1D6B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E315CA-4A92-2540-CC10-9604C37FDF4F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0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BA0596-75A0-EC2F-FF1F-A2345312D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44F9A4-26E1-B1D0-BC6F-271643970F24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7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DC7E-718F-8B7C-AD3D-0A1425317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129BE6-D9B4-8C99-C740-85C2B65BF867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58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1E0C3-8F81-8A80-D110-F0E1F166B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38CC10-3C8B-6F60-8001-9A41877FCEC1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885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16F602-C675-64EA-15F4-F284A118A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44F03B-F443-D3DC-954A-B45B1F8C37C6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96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2D1F2D-ABD5-243B-058C-7B469898E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08F535-7342-1132-F9DE-BF22678FFB40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35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93B7A6-3EBF-41AA-CA98-23C4CA9D9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65076B-DDDD-9E7F-602E-D092BA6C6A76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823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2892F-20E3-FC18-24A2-35F3F45DB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27"/>
            <a:ext cx="12192000" cy="6561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68ED94-2A8C-1AB2-4C6E-061B708DA65E}"/>
              </a:ext>
            </a:extLst>
          </p:cNvPr>
          <p:cNvSpPr txBox="1"/>
          <p:nvPr/>
        </p:nvSpPr>
        <p:spPr>
          <a:xfrm>
            <a:off x="3725945" y="6552388"/>
            <a:ext cx="60944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12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Mannat Bhalla</dc:creator>
  <cp:lastModifiedBy>Mannat Bhalla</cp:lastModifiedBy>
  <cp:revision>1</cp:revision>
  <dcterms:created xsi:type="dcterms:W3CDTF">2023-09-05T05:28:22Z</dcterms:created>
  <dcterms:modified xsi:type="dcterms:W3CDTF">2023-09-05T05:30:07Z</dcterms:modified>
</cp:coreProperties>
</file>