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59" r:id="rId4"/>
    <p:sldId id="260" r:id="rId5"/>
    <p:sldId id="258" r:id="rId6"/>
    <p:sldId id="261" r:id="rId7"/>
    <p:sldId id="256" r:id="rId8"/>
    <p:sldId id="262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B8022-5C75-CA61-681A-3A1292A2BC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7474F5-594E-C1B8-A1D1-722B04C7BF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B45901-6BB6-542C-EA4A-582772999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DFF7B-EC7A-4A5E-8E99-AAD9DBF9AD36}" type="datetimeFigureOut">
              <a:rPr lang="en-IN" smtClean="0"/>
              <a:t>15-09-2023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0726AD-E326-71A9-9CB9-DAD809DC0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5E4A9-31BD-F61D-2B0B-703C2AE27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DFE27-B683-483F-BB33-4C04169BC31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96734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DF87D-047F-CC84-BD99-3546877BE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BA3646-BB69-2215-A3C3-DB3FCA9BB1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9998CA-3BE8-E8C0-1529-9A07770FF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DFF7B-EC7A-4A5E-8E99-AAD9DBF9AD36}" type="datetimeFigureOut">
              <a:rPr lang="en-IN" smtClean="0"/>
              <a:t>15-09-2023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B7411A-10DE-6171-D173-8798FA7A4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D183E5-8505-4090-5CFA-54CAA16E0B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DFE27-B683-483F-BB33-4C04169BC31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93506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048EFC-3B7C-5486-F8A4-7DB5ED2330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8173B8-A673-D8A8-A8B2-D4C2060439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BF1CDA-5892-F170-164C-CA2BD8B5C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DFF7B-EC7A-4A5E-8E99-AAD9DBF9AD36}" type="datetimeFigureOut">
              <a:rPr lang="en-IN" smtClean="0"/>
              <a:t>15-09-2023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BA8AED-76FA-FA36-DEEB-7F45D1698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4F3627-9F20-785F-DA7E-5AA419ABD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DFE27-B683-483F-BB33-4C04169BC31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2500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106D3-5C3D-7AFA-3E49-0992B5BB3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A5687-A841-CB16-D50A-0280FA0002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26F214-9787-AD39-85DD-3C0975B57F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EEE783-4E40-A8A9-E392-7DCE99740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DFF7B-EC7A-4A5E-8E99-AAD9DBF9AD36}" type="datetimeFigureOut">
              <a:rPr lang="en-IN" smtClean="0"/>
              <a:t>15-09-2023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F62FC9-99E7-47AC-CD26-F6268100F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18A5B4-237F-2BBC-87FF-47E7586DE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DFE27-B683-483F-BB33-4C04169BC31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17265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543775-1DCE-F1F5-807F-9EA599F5E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5205C6-7D25-7E89-249D-932C7DA8AE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2AE768-8999-8560-6E63-D78A63AEA2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FC78D5-C0D3-DEA2-BA45-74825DEAD33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28C6254-57E7-B570-4964-DA5EAF281B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D13B39-7282-9000-928B-3A996147B5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DFF7B-EC7A-4A5E-8E99-AAD9DBF9AD36}" type="datetimeFigureOut">
              <a:rPr lang="en-IN" smtClean="0"/>
              <a:t>15-09-2023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13A3D3-08BE-A5B5-1963-7F6E231901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8BF4A3-BBF6-B183-A0F0-C0AAD3DBC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DFE27-B683-483F-BB33-4C04169BC31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13935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0B2C9F-8039-06ED-7AD6-2D5FAE765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8E2811-1808-F77E-AEBD-063FFF779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DFF7B-EC7A-4A5E-8E99-AAD9DBF9AD36}" type="datetimeFigureOut">
              <a:rPr lang="en-IN" smtClean="0"/>
              <a:t>15-09-2023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BF5E25-3640-2351-8D8F-0B546110D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C5ECF9-76F0-6DA8-C9ED-75C50635F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DFE27-B683-483F-BB33-4C04169BC31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33060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C53CD3-4442-87C3-F73F-58B9E58FAA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DFF7B-EC7A-4A5E-8E99-AAD9DBF9AD36}" type="datetimeFigureOut">
              <a:rPr lang="en-IN" smtClean="0"/>
              <a:t>15-09-2023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AEA7118-0778-390A-4051-250E8498A7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C1B6C5-9092-4BAF-4431-C4A8413C3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DFE27-B683-483F-BB33-4C04169BC31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25487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E6044-7B65-4390-7395-2AB9FB449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38A221-F673-41BB-AFA4-D51B59E887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334ECC-3700-434B-C5B5-F2C78878CE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CE9FDC-9B4D-C7B4-771E-BCA42A8C8B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DFF7B-EC7A-4A5E-8E99-AAD9DBF9AD36}" type="datetimeFigureOut">
              <a:rPr lang="en-IN" smtClean="0"/>
              <a:t>15-09-2023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ADABF3-1846-6085-3D53-849F565C8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776DD7-EA5C-7951-3679-1D5A04150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DFE27-B683-483F-BB33-4C04169BC31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88762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D2B5A-687C-5133-B4A8-52AC500A5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093FB79-8A3E-0BE8-554A-640E9DBAD0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71BB6D-3D24-1534-0388-B7D4CEE864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AB01A1-A14C-3D88-AC35-F69BC70998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DFF7B-EC7A-4A5E-8E99-AAD9DBF9AD36}" type="datetimeFigureOut">
              <a:rPr lang="en-IN" smtClean="0"/>
              <a:t>15-09-2023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0965AD9-4453-7BE4-8BA1-1E85D0F8C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68C35C-2446-0B48-A592-D474FBD9D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DFE27-B683-483F-BB33-4C04169BC31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1264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B1AC8-AB75-FBEE-3221-F9BF999244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E03693-0D1A-726A-89F3-83FD700728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6DD268-532D-5604-85F5-8FBEEC59B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DFF7B-EC7A-4A5E-8E99-AAD9DBF9AD36}" type="datetimeFigureOut">
              <a:rPr lang="en-IN" smtClean="0"/>
              <a:t>15-09-2023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61B37E-21B4-1242-73E2-7B2E6DD41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AFBFD4-75A9-505C-065B-CF260455A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DFE27-B683-483F-BB33-4C04169BC31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47593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4FDB583-CEC8-50C6-5C5B-E5A70807E9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D0C81A-D78F-54A8-D818-7DCA232B4B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37CD59-2A18-8761-57C4-4DCD2077C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DFF7B-EC7A-4A5E-8E99-AAD9DBF9AD36}" type="datetimeFigureOut">
              <a:rPr lang="en-IN" smtClean="0"/>
              <a:t>15-09-2023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B8A304-FD3A-D927-CF60-08FF21298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132CE2-EE0B-51EF-4314-E83ADD0B0A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DDFE27-B683-483F-BB33-4C04169BC31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00533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BE4734-3661-29EA-8BB9-461794BCF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5E9672-BE58-360F-B091-3F5A2FBF55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2AE786-3D7C-D0F9-1A29-3CC6258E3E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5DFF7B-EC7A-4A5E-8E99-AAD9DBF9AD36}" type="datetimeFigureOut">
              <a:rPr lang="en-IN" smtClean="0"/>
              <a:t>15-09-2023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98A0FC-EB7E-8FD2-DC55-14ACBA2C5A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DF8452-C0BE-41EA-2DE9-AAE4B66276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DDFE27-B683-483F-BB33-4C04169BC31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009906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team.net/traditional-marketing-guide-to-engage-potential-audience-mkt-cd.html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team.net/traditional-marketing-guide-to-engage-potential-audience-mkt-cd.html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slideteam.net/traditional-marketing-guide-to-engage-potential-audience-mkt-cd.html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team.net/traditional-marketing-guide-to-engage-potential-audience-mkt-cd.html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team.net/traditional-marketing-guide-to-engage-potential-audience-mkt-cd.html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team.net/traditional-marketing-guide-to-engage-potential-audience-mkt-cd.html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team.net/traditional-marketing-guide-to-engage-potential-audience-mkt-cd.html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team.net/traditional-marketing-guide-to-engage-potential-audience-mkt-cd.html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4F9E2-9348-4E49-C4B0-A449CBB60A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B1C0069-CF9C-E99C-F62D-DD2B7877AC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488668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85D580D-CE67-0AD2-9396-A3D2089CBFFD}"/>
              </a:ext>
            </a:extLst>
          </p:cNvPr>
          <p:cNvSpPr txBox="1"/>
          <p:nvPr/>
        </p:nvSpPr>
        <p:spPr>
          <a:xfrm>
            <a:off x="4003829" y="6488669"/>
            <a:ext cx="6134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hlinkClick r:id="rId3"/>
              </a:rPr>
              <a:t>Click here to Download the Editable Version!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1867244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88527-DBE9-3594-D981-073CF7627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D61BF89-0EDB-2FE1-260F-346CBD229D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488669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4A760EF-DD5E-080A-E261-1B0C3D48D0F3}"/>
              </a:ext>
            </a:extLst>
          </p:cNvPr>
          <p:cNvSpPr txBox="1"/>
          <p:nvPr/>
        </p:nvSpPr>
        <p:spPr>
          <a:xfrm>
            <a:off x="4003829" y="6488669"/>
            <a:ext cx="6134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hlinkClick r:id="rId3"/>
              </a:rPr>
              <a:t>Click here to Download the Editable Version!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417787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70BA5-0D3D-925B-775F-31B670CECE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4046138-C3D2-F4A9-F316-47900DB91E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144" y="1825625"/>
            <a:ext cx="7735712" cy="4351338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5695F0A-E21D-9835-CFFD-370B7BAF65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48866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EE3ACF9-0FB1-295F-D3B7-F4FFE7A4AD41}"/>
              </a:ext>
            </a:extLst>
          </p:cNvPr>
          <p:cNvSpPr txBox="1"/>
          <p:nvPr/>
        </p:nvSpPr>
        <p:spPr>
          <a:xfrm>
            <a:off x="4003829" y="6488669"/>
            <a:ext cx="6134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hlinkClick r:id="rId4"/>
              </a:rPr>
              <a:t>Click here to Download the Editable Version!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982215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6CF6D-D5FA-4A1E-B814-8B17E14F56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0384C1E-9B84-6F40-C2E6-41B838A114C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383045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0581A5B-7D5D-C3FF-B60F-E70930F979B0}"/>
              </a:ext>
            </a:extLst>
          </p:cNvPr>
          <p:cNvSpPr txBox="1"/>
          <p:nvPr/>
        </p:nvSpPr>
        <p:spPr>
          <a:xfrm>
            <a:off x="4003829" y="6488669"/>
            <a:ext cx="6134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hlinkClick r:id="rId3"/>
              </a:rPr>
              <a:t>Click here to Download the Editable Version!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88049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015AA-1449-89B4-0AC4-4CFFBB1FE6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659ADBC-56AF-0993-4F60-5A65D0E596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488669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E9B4952-28E1-1571-E3BB-15514A81AFCF}"/>
              </a:ext>
            </a:extLst>
          </p:cNvPr>
          <p:cNvSpPr txBox="1"/>
          <p:nvPr/>
        </p:nvSpPr>
        <p:spPr>
          <a:xfrm>
            <a:off x="4003829" y="6488669"/>
            <a:ext cx="6134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hlinkClick r:id="rId3"/>
              </a:rPr>
              <a:t>Click here to Download the Editable Version!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0669749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D73B4-6784-9621-7383-4B10EB02C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FA64806-C045-3CAD-28EB-980D3A7231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488669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438A364-12C6-21A0-8360-65B678EC93BD}"/>
              </a:ext>
            </a:extLst>
          </p:cNvPr>
          <p:cNvSpPr txBox="1"/>
          <p:nvPr/>
        </p:nvSpPr>
        <p:spPr>
          <a:xfrm>
            <a:off x="4003829" y="6488669"/>
            <a:ext cx="6134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hlinkClick r:id="rId3"/>
              </a:rPr>
              <a:t>Click here to Download the Editable Version!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755491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99798-7C94-9DDA-86FF-92577CBADC4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7AF927-FC6A-FAA1-42A5-7A1BD7FC341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C9A21B-BF8F-FA75-2752-CBFBC0AFF5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48866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F7CB34D-EB95-0AAC-5098-956D04939D77}"/>
              </a:ext>
            </a:extLst>
          </p:cNvPr>
          <p:cNvSpPr txBox="1"/>
          <p:nvPr/>
        </p:nvSpPr>
        <p:spPr>
          <a:xfrm>
            <a:off x="4003829" y="6488669"/>
            <a:ext cx="6134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hlinkClick r:id="rId3"/>
              </a:rPr>
              <a:t>Click here to Download the Editable Version!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83900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E1D26-FD6E-6DA6-17F0-BB960D131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EBBB189-6FA7-A610-D37D-41BC4253B4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488669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DECB590-84B0-FBE5-D3D9-61C55611E73E}"/>
              </a:ext>
            </a:extLst>
          </p:cNvPr>
          <p:cNvSpPr txBox="1"/>
          <p:nvPr/>
        </p:nvSpPr>
        <p:spPr>
          <a:xfrm>
            <a:off x="4003829" y="6488669"/>
            <a:ext cx="6134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>
                <a:hlinkClick r:id="rId3"/>
              </a:rPr>
              <a:t>Click here to Download the Editable Version!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1903843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64</Words>
  <Application>Microsoft Office PowerPoint</Application>
  <PresentationFormat>Widescreen</PresentationFormat>
  <Paragraphs>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Heerak S. Kaushal</dc:creator>
  <cp:lastModifiedBy>Heerak S. Kaushal</cp:lastModifiedBy>
  <cp:revision>1</cp:revision>
  <dcterms:created xsi:type="dcterms:W3CDTF">2023-09-15T13:29:45Z</dcterms:created>
  <dcterms:modified xsi:type="dcterms:W3CDTF">2023-09-15T13:37:59Z</dcterms:modified>
</cp:coreProperties>
</file>