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84"/>
  </p:normalViewPr>
  <p:slideViewPr>
    <p:cSldViewPr snapToGrid="0">
      <p:cViewPr varScale="1">
        <p:scale>
          <a:sx n="106" d="100"/>
          <a:sy n="106" d="100"/>
        </p:scale>
        <p:origin x="79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B3A63-F562-866D-B306-EE869F8F42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768D7C-2729-CAED-A0F8-9B4FC3D384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8287DF-3DB8-059B-9931-AE4C7EABD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19FDC-E261-E049-8BCC-CCAA9AC324A0}" type="datetimeFigureOut">
              <a:rPr lang="en-US" smtClean="0"/>
              <a:t>9/12/23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A2E7D1-C720-9862-4838-D08CB5EC6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A22C8-B86F-0817-B534-F30CB8EDC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57218-29CB-894C-85C6-844F51A3EA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8817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706271-AB40-C48F-BD83-FB6A9826F3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FBC699-CAB6-8C49-04D6-8080C711AF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EF0AFD-727B-1070-938E-9DFD228F93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19FDC-E261-E049-8BCC-CCAA9AC324A0}" type="datetimeFigureOut">
              <a:rPr lang="en-US" smtClean="0"/>
              <a:t>9/12/23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DAF551-96CD-B5AB-C8A3-EFE7E5677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C58053-6B4F-3F5C-FBFF-76426160F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57218-29CB-894C-85C6-844F51A3EA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0774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C7EB0-BAE9-7CE1-A648-DABFF3CACA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BB097D-5CBB-13A2-2CE2-90D70D70EB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88F207-FE8F-C016-11CE-7955B62FD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19FDC-E261-E049-8BCC-CCAA9AC324A0}" type="datetimeFigureOut">
              <a:rPr lang="en-US" smtClean="0"/>
              <a:t>9/12/23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4E75F6-73E3-8267-177B-19060B331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A5B1E1-F413-4A92-C18C-22154FC8F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57218-29CB-894C-85C6-844F51A3EA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427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C74FD8-53DD-DAB1-3463-956CDA92E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C68908-EE6D-37E9-51E7-305F6658B9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D01279-F61F-C852-0BC3-142A90FD62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486D55-DC22-EF95-38C3-EFB5110FF6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19FDC-E261-E049-8BCC-CCAA9AC324A0}" type="datetimeFigureOut">
              <a:rPr lang="en-US" smtClean="0"/>
              <a:t>9/12/23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447561-BCE6-7D30-5FE1-4CBB19E426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E57A0E-8700-D920-82CA-206ACB910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57218-29CB-894C-85C6-844F51A3EA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257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978F63-C157-3A35-398D-EFE0DD9725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DC907C-ED44-2BAA-41BB-F6E0D8FCBB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92F0DA-858A-F227-DABC-969A084544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190D06-7922-C9FF-F791-9C67FE9B95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EFB6FA-AEDB-43F1-D67F-BB14A6FE6B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80FC7C4-2FC5-E2CB-E986-F5DFE8C6FD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19FDC-E261-E049-8BCC-CCAA9AC324A0}" type="datetimeFigureOut">
              <a:rPr lang="en-US" smtClean="0"/>
              <a:t>9/12/23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243DD2A-7F57-D642-8AD2-157BB1B86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66D53B-4C35-4627-6800-85A0BDAB98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57218-29CB-894C-85C6-844F51A3EA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464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C48934-93EF-CC8D-DE44-B52B88D19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1B30B2-9358-C3A7-6D08-705865ECD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19FDC-E261-E049-8BCC-CCAA9AC324A0}" type="datetimeFigureOut">
              <a:rPr lang="en-US" smtClean="0"/>
              <a:t>9/12/23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542426-32CA-DA4C-F820-D4D76CEB9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BA657FB-F2DB-B3AA-F313-6A32EFE12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57218-29CB-894C-85C6-844F51A3EA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652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D7085A8-60C7-D58D-BC00-67D941036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19FDC-E261-E049-8BCC-CCAA9AC324A0}" type="datetimeFigureOut">
              <a:rPr lang="en-US" smtClean="0"/>
              <a:t>9/12/23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3BF6E0-9894-CF50-F029-87738573F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117080-F876-BF2B-7709-2375EB722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57218-29CB-894C-85C6-844F51A3EA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6925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77CD0-657F-52AF-B64F-5BC225F943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C6E6EE-0E2C-6AFB-2838-37E8D7D588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A5D58B-D2EC-1540-0D93-A0BE6FCFDD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2EAEB5-54A5-1246-B9E2-C54BFAF577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19FDC-E261-E049-8BCC-CCAA9AC324A0}" type="datetimeFigureOut">
              <a:rPr lang="en-US" smtClean="0"/>
              <a:t>9/12/23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AB5E5F-E81B-15E3-9599-1E3976378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7F9E37-CF2D-503E-9CE7-F3B1010C9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57218-29CB-894C-85C6-844F51A3EA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437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F9FBC-177D-90C8-3938-72AEA8BD3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A5A3286-4075-4F91-0EEB-29FA6070B8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70F185-3B42-70BE-8323-AADBE9B8A3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535D40-36B6-6B30-69BD-981759186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19FDC-E261-E049-8BCC-CCAA9AC324A0}" type="datetimeFigureOut">
              <a:rPr lang="en-US" smtClean="0"/>
              <a:t>9/12/23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62C023-DBC2-42D0-6A02-BA9F1EB72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CF65A6-3AFB-27C4-42E0-4849B83DC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57218-29CB-894C-85C6-844F51A3EA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665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6654D-092E-90D5-9A7C-D484FF2C6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E41657-6AF8-30CB-9613-29D0DBE76E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8BD0D4-1518-3BB8-BD19-D15F388393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19FDC-E261-E049-8BCC-CCAA9AC324A0}" type="datetimeFigureOut">
              <a:rPr lang="en-US" smtClean="0"/>
              <a:t>9/12/23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638A56-692A-A646-FA00-3AA29A836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A54E1E-4B59-4869-8132-EF66639B9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57218-29CB-894C-85C6-844F51A3EA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244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EE46B95-EE5B-9537-8C39-F8A6CEB5DF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C7184CD-B7BD-7A7E-093B-26F8CDF62D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FF0983-D667-02FD-7659-D18D78C0E6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19FDC-E261-E049-8BCC-CCAA9AC324A0}" type="datetimeFigureOut">
              <a:rPr lang="en-US" smtClean="0"/>
              <a:t>9/12/23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41E550-97A4-16AB-4DE6-258ECAC87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7166D5-132E-B7D4-F9F6-6964A7248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57218-29CB-894C-85C6-844F51A3EA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3667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DB9DC8-A1A1-EE97-DFA0-DE053509E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578F78-26E8-9E8A-2476-771B504E60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9E482-8BFC-0DCF-F991-118412C92C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19FDC-E261-E049-8BCC-CCAA9AC324A0}" type="datetimeFigureOut">
              <a:rPr lang="en-US" smtClean="0"/>
              <a:t>9/12/23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C69E20-365F-1369-5856-FECC5776DA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170BFF-62A7-39F8-E391-DC12F35476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857218-29CB-894C-85C6-844F51A3EA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333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team.net/dual-branding-campaign-for-product-awareness-branding-cd.html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team.net/dual-branding-campaign-for-product-awareness-branding-cd.html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team.net/dual-branding-campaign-for-product-awareness-branding-cd.html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team.net/dual-branding-campaign-for-product-awareness-branding-cd.html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team.net/dual-branding-campaign-for-product-awareness-branding-cd.html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team.net/dual-branding-campaign-for-product-awareness-branding-cd.html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D038420-68FF-977D-A568-7D89E93A33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23235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879D589-FAA0-2F87-C765-399FA7C715E5}"/>
              </a:ext>
            </a:extLst>
          </p:cNvPr>
          <p:cNvSpPr txBox="1"/>
          <p:nvPr/>
        </p:nvSpPr>
        <p:spPr>
          <a:xfrm>
            <a:off x="0" y="6232358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hlinkClick r:id="rId3"/>
              </a:rPr>
              <a:t>Click Here to Get the Editable Version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704178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7830944-539F-2890-745F-A2B10D3CFD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28048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556B819-3517-75F6-895F-6AAAE2ABA21B}"/>
              </a:ext>
            </a:extLst>
          </p:cNvPr>
          <p:cNvSpPr txBox="1"/>
          <p:nvPr/>
        </p:nvSpPr>
        <p:spPr>
          <a:xfrm>
            <a:off x="0" y="6232358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hlinkClick r:id="rId3"/>
              </a:rPr>
              <a:t>Click Here to Get the Editable Version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1313331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AF25288-78DF-6DA1-D1D8-B9B7B7B55C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36470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60DB1B4-614C-9E4A-E4EF-65593C9EBDB7}"/>
              </a:ext>
            </a:extLst>
          </p:cNvPr>
          <p:cNvSpPr txBox="1"/>
          <p:nvPr/>
        </p:nvSpPr>
        <p:spPr>
          <a:xfrm>
            <a:off x="0" y="6364705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hlinkClick r:id="rId3"/>
              </a:rPr>
              <a:t>Click Here to Get the Editable Version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0962957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B7B43FF-5CB0-8948-14BA-6729143005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36470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EC7B8A5-AF9F-7359-D441-64AD7178C748}"/>
              </a:ext>
            </a:extLst>
          </p:cNvPr>
          <p:cNvSpPr txBox="1"/>
          <p:nvPr/>
        </p:nvSpPr>
        <p:spPr>
          <a:xfrm>
            <a:off x="0" y="6364704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hlinkClick r:id="rId3"/>
              </a:rPr>
              <a:t>Click Here to Get the Editable Version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6026766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C059CD2-714F-73FC-956F-39DC8CD08C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30454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A8D5D17-BCAC-0F52-E6D8-7496CB11939B}"/>
              </a:ext>
            </a:extLst>
          </p:cNvPr>
          <p:cNvSpPr txBox="1"/>
          <p:nvPr/>
        </p:nvSpPr>
        <p:spPr>
          <a:xfrm>
            <a:off x="0" y="6304547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hlinkClick r:id="rId3"/>
              </a:rPr>
              <a:t>Click Here to Get the Editable Version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5238059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3BD20EE-DC80-216B-DD5B-807EE2641C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32861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CE25C93-20B3-AC3A-4716-873A82087993}"/>
              </a:ext>
            </a:extLst>
          </p:cNvPr>
          <p:cNvSpPr txBox="1"/>
          <p:nvPr/>
        </p:nvSpPr>
        <p:spPr>
          <a:xfrm>
            <a:off x="0" y="6328611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hlinkClick r:id="rId3"/>
              </a:rPr>
              <a:t>Click Here to Get the Editable Version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4878789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42</Words>
  <Application>Microsoft Macintosh PowerPoint</Application>
  <PresentationFormat>Widescreen</PresentationFormat>
  <Paragraphs>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1</cp:revision>
  <dcterms:created xsi:type="dcterms:W3CDTF">2023-09-12T10:27:33Z</dcterms:created>
  <dcterms:modified xsi:type="dcterms:W3CDTF">2023-09-12T10:40:30Z</dcterms:modified>
</cp:coreProperties>
</file>