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2AF3-D812-39A9-1B1C-398C8BD5A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38A3E-848A-D4A5-D4B9-48D3C0B7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F670-79B9-BFDE-B5DD-91A85E3E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38B49-044C-9C84-7F05-CD0C3FCC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785EA-7BF3-26DF-BA66-A9BAB3F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5858-1CE2-21A0-0A82-D1467181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5AD87-BD02-3E5B-AB3A-224533EA5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B5214-E995-E7C1-EE2E-90A0580C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F41D-8058-0460-BD1D-2DC208E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27CD2-50A5-586C-AE90-4318901A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EFC02-0823-E28E-1186-2A0453B77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76DB8-32BF-5D81-EAE3-1F4C2CB76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EB391-7B2B-3A48-613A-F61051F9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724E-66CE-A1B4-99FA-A8070E90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5FE6A-1CFE-9127-025D-9444B3E3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02C3-F84F-F75B-1020-F8574259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914F-5E75-9283-166F-AA911741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BBCB-39A4-75C0-D204-5B91EA7D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3FF45-A51F-5B3F-161C-E301262A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E165C-2911-ADDC-64EC-DE9615F7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3BCB-55EE-ED8E-7E15-B814427B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855FF-C934-69D4-39B4-341ADCE0F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EA4F6-F6E3-2112-C62C-43F09F5C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73896-E784-13D2-4385-C83C0A40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B6C55-B0EA-D0D9-FB45-1C8E4696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A4D5-4C95-2F58-77C2-FF562704A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BE09-FD82-3437-086A-528388F0C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6789A-4A23-007B-359B-BCAC7B882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F3FB3-8D73-75CE-549A-9EC2268D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94734-7A45-8899-FE91-5362DE35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BF29-D02A-5F86-5E4D-FC61909C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A58D-8933-3ABD-8B6D-609A4471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EC6DD-23F7-682F-317D-AB8DD8C6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7A9C4-B2DA-0152-472E-4698A1904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6D1A9-AE7F-E0A5-F81E-A34E23844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41F7A-2DD2-D994-EFE7-0ED776D3D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571CF-6E60-E110-949A-DD58FBF7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64AD9D-40F1-B985-7E5F-95AD0638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C75F4-3B72-E22A-DF18-643509E1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4697-A32F-6F1A-B98A-52789559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2DED0-50BA-6FA7-3D28-EBF90021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8EB8B-F409-7966-9819-1D52BE27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A2FF2-9EC3-6647-A0A6-9672E7D5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7C5E4-6CB7-BBD6-1951-ECF9715B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A668-89F5-31BE-8840-F8690C55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06D34-B2C6-F998-A1EB-48A87FA6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3408-5421-A813-D1A0-6AA4FF3E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E208-2591-B9F4-0A8A-C97CD0EBA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012F9-37CC-26FE-446B-E744C1D3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7A291-4C8B-2E20-808F-09796EDB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D33F4-850D-1298-D971-E2406F87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12B0F-B717-E019-9904-98546CD8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610F-5656-34B3-9CB9-E83A871A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9011F-EE24-2871-BC1E-05FE0B8CC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03AAE-F886-94E4-D55A-05F50F389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0464E-7E4C-5095-6843-2B0FCB78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DCA5B-9940-E2EF-2F7B-A467C2F4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2AF8-AC67-4B18-9D50-ABB254BD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61612-2E92-45F4-D6D3-866A8EB6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AFB96-51D8-067A-491A-7263CC000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927F-B9CF-A765-4C16-159D6EB7C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F1D8-E343-8849-88C2-239503140B4E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C335-FEFB-C953-8066-205E7B90E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F9C4B-2A0B-8267-69BF-BFC737B8D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9072D-F114-EB40-A18A-8CFF84536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guide-for-building-effective-product-strategy-powerpoint-presentation-slides-strategy-c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guide-for-building-effective-product-strategy-powerpoint-presentation-slides-strategy-cd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guide-for-building-effective-product-strategy-powerpoint-presentation-slides-strategy-c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guide-for-building-effective-product-strategy-powerpoint-presentation-slides-strategy-cd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guide-for-building-effective-product-strategy-powerpoint-presentation-slides-strategy-cd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guide-for-building-effective-product-strategy-powerpoint-presentation-slides-strategy-cd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guide-for-building-effective-product-strategy-powerpoint-presentation-slides-strategy-cd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AEFF8B-F26D-B164-7659-F6C67C07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56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206F7-62F8-D95E-D8B4-86A23F19625C}"/>
              </a:ext>
            </a:extLst>
          </p:cNvPr>
          <p:cNvSpPr txBox="1"/>
          <p:nvPr/>
        </p:nvSpPr>
        <p:spPr>
          <a:xfrm>
            <a:off x="0" y="63767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629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6B1F3-C4E3-DA2D-AB17-A7363D11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293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205EA-ACDA-6B13-3866-68AEB7BE0E9F}"/>
              </a:ext>
            </a:extLst>
          </p:cNvPr>
          <p:cNvSpPr txBox="1"/>
          <p:nvPr/>
        </p:nvSpPr>
        <p:spPr>
          <a:xfrm>
            <a:off x="0" y="63767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839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E3A09-42AC-1872-0F80-005E5AB6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40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29E95-BD8C-49D2-67C8-BA9A2814ECF2}"/>
              </a:ext>
            </a:extLst>
          </p:cNvPr>
          <p:cNvSpPr txBox="1"/>
          <p:nvPr/>
        </p:nvSpPr>
        <p:spPr>
          <a:xfrm>
            <a:off x="0" y="63767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986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9AB0C0-B324-07E4-9FE7-00435A34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60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989ED-8D92-44CE-F4E3-3F6C18813CC6}"/>
              </a:ext>
            </a:extLst>
          </p:cNvPr>
          <p:cNvSpPr txBox="1"/>
          <p:nvPr/>
        </p:nvSpPr>
        <p:spPr>
          <a:xfrm>
            <a:off x="0" y="63767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621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31910-5D5A-1707-FAB5-E5FC09CB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8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DCB09B-100A-97A0-9BC3-A05896338128}"/>
              </a:ext>
            </a:extLst>
          </p:cNvPr>
          <p:cNvSpPr txBox="1"/>
          <p:nvPr/>
        </p:nvSpPr>
        <p:spPr>
          <a:xfrm>
            <a:off x="0" y="63767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954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DC92B-C2DE-236F-92E3-D8D355D5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256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4B7426-1C78-A1B2-D6E6-CB32DA089FA8}"/>
              </a:ext>
            </a:extLst>
          </p:cNvPr>
          <p:cNvSpPr txBox="1"/>
          <p:nvPr/>
        </p:nvSpPr>
        <p:spPr>
          <a:xfrm>
            <a:off x="0" y="63767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266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F94F0-AA60-19C7-8C1A-F5A798777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244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070C8-4EBD-3E56-723C-732E3437BB86}"/>
              </a:ext>
            </a:extLst>
          </p:cNvPr>
          <p:cNvSpPr txBox="1"/>
          <p:nvPr/>
        </p:nvSpPr>
        <p:spPr>
          <a:xfrm>
            <a:off x="0" y="63767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Click Here to Get the Editable Version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549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2023-09-13T07:27:45Z</dcterms:created>
  <dcterms:modified xsi:type="dcterms:W3CDTF">2023-09-13T07:43:20Z</dcterms:modified>
</cp:coreProperties>
</file>