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9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3F9F-065D-AEF1-B1BA-7F3076F19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E49E3-23C5-BB41-1806-0AF67B06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7538-7B91-B794-F199-3B907718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29AF-008A-6E05-478D-96D73EA3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2A461-AE10-9ECF-75B7-AB5CD727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51F6-885A-B937-C183-9C9FDAA0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C1B1E-809A-0207-7F47-28F75B176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C0CD-F165-36BB-9245-65AE522D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F29E-D63D-8299-F5B7-0267BC7E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1E910-57F1-3ACE-77A1-52C7AA59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70D57-FE9A-0708-1595-C91917DE6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7100B-4F69-E9CB-1FB2-7FC69E88D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3351-EA38-AE86-A625-6E4A7CEB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EE1A-9AE2-1A93-B726-FD81CE9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282F2-6B4F-0680-759F-6F109415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1D40-8413-CE04-49FF-BA200B3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E2F0E-9460-9C36-CFFD-EC7A99047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3C8FF-8444-4D09-27C0-B60CEB58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E7E7-2112-6116-3388-0886750B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26D9C-46F1-24A0-285F-B9C684AF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22A-D833-2FC1-44D6-C52AFC3F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6737C-992C-EF6B-3C76-88AFFB1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9CE4-4AE6-DD06-58AF-6A9D20DC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F78-0203-6CAD-260D-E5496CE7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B91D-FACD-4441-1820-8CA2239F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E651-AF6B-FBC0-CAF4-801982FD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F580-4429-3D6F-B11C-C7156EF88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5F3B-E758-7A43-6B3F-DE5F6177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1A477-A939-3AE9-A13F-B663065E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4B3EC-A010-0EB2-E162-07583342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A4FB1-F785-E2A1-5CF1-6491FBE9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D0DD-CA52-7E5C-B167-BD35D461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F3D5-DC42-3039-DD1B-27E39563C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607A8-4B54-9708-DD77-4CE8C3C02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81185-0AF0-A5E3-CBD3-E05CB8D44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9192D-88AC-9E1A-443F-551761346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A05C8-E8A8-1D30-4447-C2985821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8B9C2-3DEC-DFD6-62C6-CBE7C265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6C9CE-C8E5-E0A1-178A-4F018132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0F85-C6DD-4F38-3BCE-DA71C8BF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5AC3C-E4DC-A414-4C27-657D06E9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C6CAF-C3A0-1A4B-1DC0-FD5D0DF1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5EB82-1683-847F-F5C1-DDEF012A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241C3-09F1-2C16-ACB4-09908EDD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C7537-792F-B3DB-A28B-52833A62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E72D-ED12-BBEB-C3BD-777D3D3C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0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E8A3-9DF0-DE31-BC25-49A90F6A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7ABA2-D3D5-0810-416A-FF17CD3F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4812-C6DB-79F6-8ED3-CD02D76C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7D23B-9CB5-A717-0DF2-C9835DDF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9515D-B520-814D-0279-A83BF293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C9AEB-3575-B152-7023-5E5293AA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1046-2E81-EFE4-34A4-5BB770B1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25F0E-6490-3E1D-9499-7763DB67A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2A731-14DF-C15C-4562-3D85F0F98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84F6B-C3A2-C4E1-1D79-BA25B2DE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77B1D-A70A-D080-7673-CE380C79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7EC7-A8C7-3822-8402-4CADF718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5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A64C7-3996-54DA-034F-028EAA6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8E565-30BA-6FFC-65BF-9FD40CE6C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DD47-5B3A-0D98-EFCB-19B67A4B2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69E1-597F-9146-85DA-872072160A1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D973-935B-3F76-EEB4-D7E109BE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EEA3-A430-C717-8991-4A534EB9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D873-87B8-7C4D-9653-5E80BDA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nys-pricing-strategies-powerpoint-presentation-slid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BD065-27F1-CB94-C784-DA706F63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2192000" cy="623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97AD7-4D79-824E-3662-98E0195C24BB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387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8751A-F2AE-BE29-DF05-E5802F4F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0FC06-3AE8-0EB8-B657-32107E5FD193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8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A8AF7-2F29-2EA2-9EF8-CFABA2A3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DB7D5-11C1-487A-7E1C-5B66C84F041F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25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AA766-619C-33F0-6D29-B0489D80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07933"/>
            <a:ext cx="7772400" cy="5842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A8F5A-6200-773C-8982-79669CBDAEBD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98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12422-EC4F-79A2-480D-58303DCA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9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26239-91DD-EB85-17B9-4F21D1510211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41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E36F6-8B0A-10E1-706E-C5A864FF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8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5E869-7E57-5940-8264-4F7BEF1E74A1}"/>
              </a:ext>
            </a:extLst>
          </p:cNvPr>
          <p:cNvSpPr txBox="1"/>
          <p:nvPr/>
        </p:nvSpPr>
        <p:spPr>
          <a:xfrm>
            <a:off x="88900" y="6235700"/>
            <a:ext cx="121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866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42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2023-09-12T06:36:55Z</dcterms:created>
  <dcterms:modified xsi:type="dcterms:W3CDTF">2023-09-12T10:15:35Z</dcterms:modified>
</cp:coreProperties>
</file>