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2"/>
  </p:normalViewPr>
  <p:slideViewPr>
    <p:cSldViewPr snapToGrid="0">
      <p:cViewPr varScale="1">
        <p:scale>
          <a:sx n="106" d="100"/>
          <a:sy n="106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88EFF-88A4-D0B1-E510-7D564E65A7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A2BC91-018C-0780-C1C6-85E6F44CDF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E9A45-DF62-F3AC-B54C-62D496E83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6BC9-04E6-154E-B387-29E9A0E5E2F4}" type="datetimeFigureOut">
              <a:rPr lang="en-US" smtClean="0"/>
              <a:t>9/20/23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4EF59-8529-8D55-E454-9504B0CF6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B0F38-7328-49CA-BBBB-2E68EF5EF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1AB6D-2E56-9A47-AEDC-8D87BE46B2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6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ED92C-FDF8-7AD3-CE42-E862BD320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94CDE0-6C6E-C33C-658E-994913FF86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647C9-C6FD-7D09-4A84-9D972B751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6BC9-04E6-154E-B387-29E9A0E5E2F4}" type="datetimeFigureOut">
              <a:rPr lang="en-US" smtClean="0"/>
              <a:t>9/20/23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F1EEF-834F-EEEA-91AD-5A1E2BF62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9B636-7F3D-8C56-3B1C-4A4662C2A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1AB6D-2E56-9A47-AEDC-8D87BE46B2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60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34DC69-0726-E0E3-0A97-AA2DA445E9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4B4F13-C784-253D-86FB-704C50A82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B1648-444D-3552-8EAB-FD1DAFD0F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6BC9-04E6-154E-B387-29E9A0E5E2F4}" type="datetimeFigureOut">
              <a:rPr lang="en-US" smtClean="0"/>
              <a:t>9/20/23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5F6F8-8646-681E-DDDB-73A006D15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E7696A-37BC-4D54-C2FA-0C969736E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1AB6D-2E56-9A47-AEDC-8D87BE46B2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02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B009D-AAC2-A354-D430-8D2E7B8BD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3D48C-CB8D-8B3C-5114-2592C6C0F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44AE0-4459-DD10-33FB-370A51203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6BC9-04E6-154E-B387-29E9A0E5E2F4}" type="datetimeFigureOut">
              <a:rPr lang="en-US" smtClean="0"/>
              <a:t>9/20/23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BE809-F938-FFC7-A767-28EF543E2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03EF1-7984-EDD2-4FE5-F6519E183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1AB6D-2E56-9A47-AEDC-8D87BE46B2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67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85FDD-1D34-C196-7247-1C25B2941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C28CEC-4FED-24EC-4420-69D2FF9A9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10421-7E6E-69A5-86FF-EFE746755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6BC9-04E6-154E-B387-29E9A0E5E2F4}" type="datetimeFigureOut">
              <a:rPr lang="en-US" smtClean="0"/>
              <a:t>9/20/23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FA842-96F6-064D-A022-40BECE6E3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3FC2A-3750-4A56-66D8-6EDF36A44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1AB6D-2E56-9A47-AEDC-8D87BE46B2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62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AF3EB-EC56-475A-3EB5-39F55D392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CF097-EC07-0AA7-5BF2-B991E514AE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17EC80-A13F-ED17-23B1-671F732678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1A0A7C-CF94-A86D-5A53-1A85A7F83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6BC9-04E6-154E-B387-29E9A0E5E2F4}" type="datetimeFigureOut">
              <a:rPr lang="en-US" smtClean="0"/>
              <a:t>9/20/23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9B09CF-9923-93C6-2737-A438D87DC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C3852C-7544-A9DB-9CAF-9F47331E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1AB6D-2E56-9A47-AEDC-8D87BE46B2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CE2E7-9A5B-8E13-7BAF-770605BE9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DDD11-81DC-D7D1-E06E-423C216F6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BC0314-D09A-819B-0F2F-212D2958BA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4C9074-8EB5-32A4-6DBF-6B26FBBB4B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9D577D-1C98-DC43-2246-765D7A0484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330B4B-425E-97DE-EB03-22A178215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6BC9-04E6-154E-B387-29E9A0E5E2F4}" type="datetimeFigureOut">
              <a:rPr lang="en-US" smtClean="0"/>
              <a:t>9/20/23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6F6B7D-0441-EFDF-B1FB-019100AA1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E52B60-0CB3-FF87-FA14-4F48AC39D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1AB6D-2E56-9A47-AEDC-8D87BE46B2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92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B94A9-CEE3-EC2E-BD00-61C44C79B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F61E87-A4D5-DEC1-8C4C-8F51BBCE0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6BC9-04E6-154E-B387-29E9A0E5E2F4}" type="datetimeFigureOut">
              <a:rPr lang="en-US" smtClean="0"/>
              <a:t>9/20/23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18B8E0-D722-4720-5AEF-B30156208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15CFB3-0EC1-3A03-47DC-CA9B77F2D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1AB6D-2E56-9A47-AEDC-8D87BE46B2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649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F3ED60-FE5B-B19C-9894-EAC83D5F9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6BC9-04E6-154E-B387-29E9A0E5E2F4}" type="datetimeFigureOut">
              <a:rPr lang="en-US" smtClean="0"/>
              <a:t>9/20/23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128B4C-D6C6-606C-CDAD-9C0D0A568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4A455-3E7C-ADBF-EE08-D360F18C4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1AB6D-2E56-9A47-AEDC-8D87BE46B2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948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C30D4-7BF0-A067-E21C-FC747BD4E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A8FD8-2E88-1D1D-735C-31D2C1E18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4A83E6-613A-3FA5-8185-3AFF1DC46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CB1EC-D3D6-1754-D96D-2838FAF56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6BC9-04E6-154E-B387-29E9A0E5E2F4}" type="datetimeFigureOut">
              <a:rPr lang="en-US" smtClean="0"/>
              <a:t>9/20/23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BB30A7-07AE-1E79-EC8E-8829A1A79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51B3C9-8988-7720-0288-F77C7A19E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1AB6D-2E56-9A47-AEDC-8D87BE46B2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6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A7728-D1D2-DBC0-5A47-1E4CEDE1E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7C476D-6B28-B7A3-2950-062075DDA3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75172C-EDAE-290E-1C87-BFCC8FE419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573333-8740-C2CD-7904-F8FD59621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6BC9-04E6-154E-B387-29E9A0E5E2F4}" type="datetimeFigureOut">
              <a:rPr lang="en-US" smtClean="0"/>
              <a:t>9/20/23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F04438-9A27-3B86-2B61-0707A73B3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FAF560-AB88-4AE1-F0C6-A0A613931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1AB6D-2E56-9A47-AEDC-8D87BE46B2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13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403071-4388-01DF-7D33-FACC2C83E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9DFAA-3E6C-7E1E-40CE-F6F1F6FB8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1299C-EFE8-A573-F524-3764A9C828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36BC9-04E6-154E-B387-29E9A0E5E2F4}" type="datetimeFigureOut">
              <a:rPr lang="en-US" smtClean="0"/>
              <a:t>9/20/23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C32B1-F309-9DC1-624D-579B0ABC70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D76CD-5243-680C-1C45-FFEA55D90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1AB6D-2E56-9A47-AEDC-8D87BE46B2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131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team.net/salon-business-plan-powerpoint-presentation-slides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team.net/salon-business-plan-powerpoint-presentation-slides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team.net/salon-business-plan-powerpoint-presentation-slides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team.net/salon-business-plan-powerpoint-presentation-slides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team.net/salon-business-plan-powerpoint-presentation-slides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team.net/salon-business-plan-powerpoint-presentation-slides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team.net/salon-business-plan-powerpoint-presentation-slides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18D6D4-BF04-A8A5-65C2-FB9E431C1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2082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CFA614-C64C-F58D-5F9C-299835BE6DCF}"/>
              </a:ext>
            </a:extLst>
          </p:cNvPr>
          <p:cNvSpPr txBox="1"/>
          <p:nvPr/>
        </p:nvSpPr>
        <p:spPr>
          <a:xfrm>
            <a:off x="0" y="632861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hlinkClick r:id="rId3"/>
              </a:rPr>
              <a:t>Click Here to Download the Editable Version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93365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B16577-D4BF-AC91-4B9F-D01103408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3767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FB48D9-7FF6-EEF3-654A-FCE52A6AED10}"/>
              </a:ext>
            </a:extLst>
          </p:cNvPr>
          <p:cNvSpPr txBox="1"/>
          <p:nvPr/>
        </p:nvSpPr>
        <p:spPr>
          <a:xfrm>
            <a:off x="0" y="632861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hlinkClick r:id="rId3"/>
              </a:rPr>
              <a:t>Click Here to Download the Editable Version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10437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C8F4DC-6B75-6D01-C230-B315DF830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2804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D34E9F-43DE-DD9C-6984-54B055379F8D}"/>
              </a:ext>
            </a:extLst>
          </p:cNvPr>
          <p:cNvSpPr txBox="1"/>
          <p:nvPr/>
        </p:nvSpPr>
        <p:spPr>
          <a:xfrm>
            <a:off x="0" y="632861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hlinkClick r:id="rId3"/>
              </a:rPr>
              <a:t>Click Here to Download the Editable Version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04957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F4056A-1A4F-B9AB-AB82-E39AC63F9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082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41DE6D-F0DC-290B-99B4-5570A0823D3B}"/>
              </a:ext>
            </a:extLst>
          </p:cNvPr>
          <p:cNvSpPr txBox="1"/>
          <p:nvPr/>
        </p:nvSpPr>
        <p:spPr>
          <a:xfrm>
            <a:off x="0" y="632861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hlinkClick r:id="rId3"/>
              </a:rPr>
              <a:t>Click Here to Download the Editable Version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05651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AB7700-DF0E-AD7A-4332-F36528EEE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92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885014-95DA-40AF-4618-841ED27FC04D}"/>
              </a:ext>
            </a:extLst>
          </p:cNvPr>
          <p:cNvSpPr txBox="1"/>
          <p:nvPr/>
        </p:nvSpPr>
        <p:spPr>
          <a:xfrm>
            <a:off x="0" y="632861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hlinkClick r:id="rId3"/>
              </a:rPr>
              <a:t>Click Here to Download the Editable Version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38595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86EB22-4144-B4CE-F5DC-7AD5D5F3A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16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D52517-1CA0-300A-DBAF-9E9D7088DBE7}"/>
              </a:ext>
            </a:extLst>
          </p:cNvPr>
          <p:cNvSpPr txBox="1"/>
          <p:nvPr/>
        </p:nvSpPr>
        <p:spPr>
          <a:xfrm>
            <a:off x="0" y="632861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hlinkClick r:id="rId3"/>
              </a:rPr>
              <a:t>Click Here to Download the Editable Version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55757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93E7C1-ABE9-26BC-8A98-816556084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925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3A3565E-FD7E-2D50-B7B8-9D81E294316E}"/>
              </a:ext>
            </a:extLst>
          </p:cNvPr>
          <p:cNvSpPr txBox="1"/>
          <p:nvPr/>
        </p:nvSpPr>
        <p:spPr>
          <a:xfrm>
            <a:off x="0" y="632861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hlinkClick r:id="rId3"/>
              </a:rPr>
              <a:t>Click Here to Download the Editable Version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28351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49</Words>
  <Application>Microsoft Macintosh PowerPoint</Application>
  <PresentationFormat>Widescreen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2023-09-20T06:15:45Z</dcterms:created>
  <dcterms:modified xsi:type="dcterms:W3CDTF">2023-09-20T07:33:08Z</dcterms:modified>
</cp:coreProperties>
</file>