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B3B67-575F-46F0-9198-A4929DB08712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D5414-4461-4189-98DA-DA0C3D354A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61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D5414-4461-4189-98DA-DA0C3D354AB7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87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B559-E271-1C4E-C766-3AEDF19AD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89940-484C-95A5-B46C-7A4FCF65C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17360-9DAF-3293-628D-455454587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99DC07-E9AE-C2EB-1465-6C9E8194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E2197-CBE3-8A33-40C9-A8A8EE7B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480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42304-F71D-6F9D-A4EC-E845C728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2E87E7-722B-2EA8-DB1D-05FF72E64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4E8AE-53AD-8663-81C9-CB723FF4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E5A55-77DA-D65C-C722-491C83DF3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D0A30-0D66-1168-0FF5-23A18F7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792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FB3FC5-6BBC-3A68-6D0E-3724CBBBB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D7FC4-801E-2E32-1D8F-DBA1359B0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A8FA-9A76-CD79-67DF-04C67ABB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B5A86-9ACA-F405-F991-4F98A346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575DF-74A3-7C0B-624C-C6FC76176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372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E586-AA1E-4764-F43F-BFD23753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83FF7-36D9-E948-AC54-A9336233C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4D584-7BBD-D7DA-54CF-C17B5804A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4C2E3-7CC7-2B4B-59A5-71E26CE56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AD71B-10C7-2EE1-35E8-1783F9B1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63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6AB5-3615-F888-FE8C-699A9043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578B9-30EC-8843-B0E9-DC7250FB3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F3B1-F767-66BA-57D7-2834A0C5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D6F6-0D09-CF6F-6BDB-A6F1B55F0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CEEB1-4594-3A4F-7D6B-64E4E454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953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D80D-37C4-F26B-9F8C-5C512A244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7EFD2-A194-6F52-0D9A-8A1D355F04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43D90B-30B5-24A8-5B88-12F4ECDE3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98025-6899-C068-FBC2-4B29AFAB8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39067-D6D4-CE6E-929B-DCDDDCD1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F0BBA-25D0-BA86-C62E-C7EE28E4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428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77509-CD84-08CF-74B0-3E2D68EB9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FE858-BE1F-062E-F91A-9C7C43B1E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08C7E-1CED-DCA6-5185-14B3533CE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09F3D-9572-151B-B6DE-BDD1E30F0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C1740-BAB8-CE66-A833-05F139B32D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7D450B-42E1-7AE3-E81A-3349CA3A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4873FD-FDDD-2829-7E20-650C6EB2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5926B-6831-FC7C-920C-EBD5C8EA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61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9C445-F9F5-6F06-B3AE-4368CF9D0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FB3AAC-B0B6-C8DC-F301-EB6B596F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D75DBE-95AB-C3D9-B560-29D4916D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CCDEEA-0BEC-2636-C256-CDDEE93B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674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09F63-6AE3-57BB-2328-8DAA2370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247E8-9BA7-75F7-789C-791BE79A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9687E-8AE0-2A30-87CD-63FD63FE1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286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C616-E125-0FA1-1ED2-1CD06F176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33493-116B-D372-1210-0EC0EC809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66B21C-C852-4406-6B5E-C3FC88291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D0FA2-A87E-CE1C-AC87-E790FFEB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323C8-F343-84BA-B42D-E0B6C8B7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1A004-6923-1F6B-779D-7790CB31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543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C0231-9B51-E87C-CA15-A3731082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896DC-01BA-DC02-C846-07A0C7155D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4934C-DB83-E618-538E-9A1BFFA91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23325-5C48-AF31-4EA4-DE5456D30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5B8D2-6D16-9C34-98AC-CB8C8D093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CCD1A-55D2-D2EC-6559-9E72279C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54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D8B68-E9FE-56DD-BFB2-12D19246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F348B-0183-50AA-9083-6741A2BFD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EC138-0426-78D8-EF43-ECB78F851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35D9-60BC-4C9A-A7F1-1CE2AD250A97}" type="datetimeFigureOut">
              <a:rPr lang="en-IN" smtClean="0"/>
              <a:t>28-09-2023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0D961-D674-8AAB-5393-B40C27A5F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3A3CB-E265-DD4E-A43D-7670E6D62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DDFD3-5C01-42D7-A78C-CDCBE610D2D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69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team.net/edge-computing-technology-it-powerpoint-ppt-template-bundle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team.net/edge-computing-technology-it-powerpoint-ppt-template-bundle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team.net/edge-computing-technology-it-powerpoint-ppt-template-bundles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team.net/edge-computing-technology-it-powerpoint-ppt-template-bundle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team.net/edge-computing-technology-it-powerpoint-ppt-template-bundles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lideteam.net/edge-computing-technology-it-powerpoint-ppt-template-bundl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5B51E61-2B0F-8BF0-5904-5C193891B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767A52-8D4F-FF3D-E730-24FD81B92836}"/>
              </a:ext>
            </a:extLst>
          </p:cNvPr>
          <p:cNvSpPr txBox="1"/>
          <p:nvPr/>
        </p:nvSpPr>
        <p:spPr>
          <a:xfrm>
            <a:off x="4074850" y="6488668"/>
            <a:ext cx="49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>
                <a:hlinkClick r:id="rId3"/>
              </a:rPr>
              <a:t>Click Here </a:t>
            </a:r>
            <a:r>
              <a:rPr lang="en-IN" dirty="0">
                <a:hlinkClick r:id="rId3"/>
              </a:rPr>
              <a:t>to Download the Editable Version!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681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8A725E4-FF93-0093-6AB5-2838A8ECD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7D9BC0-C11E-F12B-BE08-59F5E9410333}"/>
              </a:ext>
            </a:extLst>
          </p:cNvPr>
          <p:cNvSpPr txBox="1"/>
          <p:nvPr/>
        </p:nvSpPr>
        <p:spPr>
          <a:xfrm>
            <a:off x="4074850" y="6488668"/>
            <a:ext cx="49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linkClick r:id="rId3"/>
              </a:rPr>
              <a:t>Click Here to Download the Editable Version!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197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547CE1C-9302-E171-E3C0-2999EAC22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8494CD8-0ADF-5E00-E252-5D9A1724730D}"/>
              </a:ext>
            </a:extLst>
          </p:cNvPr>
          <p:cNvSpPr txBox="1"/>
          <p:nvPr/>
        </p:nvSpPr>
        <p:spPr>
          <a:xfrm>
            <a:off x="4074850" y="6488668"/>
            <a:ext cx="49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linkClick r:id="rId3"/>
              </a:rPr>
              <a:t>Click Here to Download the Editable Version!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8448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B052FB6D-A416-9A6C-3B3D-7B1CA12E06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CA18547-4532-FDF7-3EDE-5CB8BB173701}"/>
              </a:ext>
            </a:extLst>
          </p:cNvPr>
          <p:cNvSpPr txBox="1"/>
          <p:nvPr/>
        </p:nvSpPr>
        <p:spPr>
          <a:xfrm>
            <a:off x="4074850" y="6488668"/>
            <a:ext cx="49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linkClick r:id="rId3"/>
              </a:rPr>
              <a:t>Click Here to Download the Editable Version!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174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CA7075C-D503-A64F-EF3F-3C4899079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4C01CDC-EA63-918D-A82E-B1D85C7C2318}"/>
              </a:ext>
            </a:extLst>
          </p:cNvPr>
          <p:cNvSpPr txBox="1"/>
          <p:nvPr/>
        </p:nvSpPr>
        <p:spPr>
          <a:xfrm>
            <a:off x="4074850" y="6488668"/>
            <a:ext cx="49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linkClick r:id="rId3"/>
              </a:rPr>
              <a:t>Click Here to Download the Editable Version!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403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892D075-75AF-55E3-09F3-26BE475EAF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48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1FC9585-86C5-85F1-7EB8-223850B54BBD}"/>
              </a:ext>
            </a:extLst>
          </p:cNvPr>
          <p:cNvSpPr txBox="1"/>
          <p:nvPr/>
        </p:nvSpPr>
        <p:spPr>
          <a:xfrm>
            <a:off x="4074850" y="6488668"/>
            <a:ext cx="4900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hlinkClick r:id="rId4"/>
              </a:rPr>
              <a:t>Click Here to Download the Editable Version!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8600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Widescreen</PresentationFormat>
  <Paragraphs>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Heerak S. Kaushal</dc:creator>
  <cp:lastModifiedBy>Heerak S. Kaushal</cp:lastModifiedBy>
  <cp:revision>1</cp:revision>
  <dcterms:created xsi:type="dcterms:W3CDTF">2023-09-28T17:16:18Z</dcterms:created>
  <dcterms:modified xsi:type="dcterms:W3CDTF">2023-09-28T17:21:49Z</dcterms:modified>
</cp:coreProperties>
</file>