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ideteam.net/product-launch-and-promotional-event-marketing-powerpoint-presentation-slides-mkt-cd.html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EEDE1-11B2-0615-6B0A-4AD43161D7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3C023B-94CF-9388-FC33-C9B3F6BF3D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1A473-9C45-138C-FFD3-710FCD1DE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14E9-1AB3-409F-8148-D50CC41FE55D}" type="datetimeFigureOut">
              <a:rPr lang="en-IN" smtClean="0"/>
              <a:t>26-09-2023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21BCE-CD10-9196-2476-B217EAA94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887316-3BB8-BF8D-4CD5-1906127BC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E642-2AA6-4A28-ACFC-7589000B7A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094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0F07B-308E-8B33-E618-0A8B7F379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B46C9-4E32-77B8-8832-DA3DD8E0A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96CD7-7EEF-A4CD-F44D-60BE05C99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14E9-1AB3-409F-8148-D50CC41FE55D}" type="datetimeFigureOut">
              <a:rPr lang="en-IN" smtClean="0"/>
              <a:t>26-09-2023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AD041-46E9-B507-9B4B-520CB63B8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CBF54-8550-D9B4-1C45-5FEF68A5D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E642-2AA6-4A28-ACFC-7589000B7A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9622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69C45-910B-837D-4827-835F1807C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69DC69-FE7F-468D-729E-B594BB02DA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DA1C67-27F0-5586-89C4-BC70F4B02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14E9-1AB3-409F-8148-D50CC41FE55D}" type="datetimeFigureOut">
              <a:rPr lang="en-IN" smtClean="0"/>
              <a:t>26-09-2023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207B3-5D03-EC0F-4004-92A63B019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7D5C4-70F9-7CFC-845F-526D27EC4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E642-2AA6-4A28-ACFC-7589000B7A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9306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9B140-ED4B-E5AE-29D1-E4B17FD6A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AB63E-BEB2-BA24-832F-FE14F685F5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6174CB-E313-443B-0FA8-9BFE569ED0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878E0A-8C55-6C99-CE09-D97AADFBA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14E9-1AB3-409F-8148-D50CC41FE55D}" type="datetimeFigureOut">
              <a:rPr lang="en-IN" smtClean="0"/>
              <a:t>26-09-2023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ADCB94-0BE2-CE74-B50D-88F089853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33578A-D12E-30D1-9E1E-BBC0973A6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E642-2AA6-4A28-ACFC-7589000B7A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223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4DF21-EE3F-7EFF-7DC8-93427A4F0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A947C9-DF1C-3EDA-F7FC-4FAB2E7DF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6268B-A583-56FA-396B-6C96EA51CC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E6C8C9-7036-93AD-B140-1226C9243F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02CA8C-D801-AA8A-5E46-863B05A0C4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96B8D6-9D63-4F0A-0985-E5E5E3F78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14E9-1AB3-409F-8148-D50CC41FE55D}" type="datetimeFigureOut">
              <a:rPr lang="en-IN" smtClean="0"/>
              <a:t>26-09-2023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5389E1-E34A-1E54-5316-547DB4528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932404-113C-A106-DD67-7C2A66ABD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E642-2AA6-4A28-ACFC-7589000B7A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130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FE235-626D-66E1-C7C0-455A33D11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EAC01A-B0B6-B298-6B62-5B9EFA02C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14E9-1AB3-409F-8148-D50CC41FE55D}" type="datetimeFigureOut">
              <a:rPr lang="en-IN" smtClean="0"/>
              <a:t>26-09-2023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15DF17-B217-C8CC-EDAE-8D53C9161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C5BD34-026E-4856-90F8-A9FCA3874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E642-2AA6-4A28-ACFC-7589000B7A96}" type="slidenum">
              <a:rPr lang="en-IN" smtClean="0"/>
              <a:t>‹#›</a:t>
            </a:fld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E2FFE9-9EE6-D87E-D3E6-FAFCEDE02C06}"/>
              </a:ext>
            </a:extLst>
          </p:cNvPr>
          <p:cNvSpPr txBox="1"/>
          <p:nvPr userDrawn="1"/>
        </p:nvSpPr>
        <p:spPr>
          <a:xfrm>
            <a:off x="3491346" y="653891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Click Here to Download the Editable Version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7425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DB63B8-A538-4633-B2D0-5B80AA60F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14E9-1AB3-409F-8148-D50CC41FE55D}" type="datetimeFigureOut">
              <a:rPr lang="en-IN" smtClean="0"/>
              <a:t>26-09-2023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62ECF9-37D6-0916-F8CC-AB8B2453E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CDC541-CFAF-B4F2-5F61-209A82E51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E642-2AA6-4A28-ACFC-7589000B7A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4860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9F031-2B4C-7928-78F5-E8D6DB865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D64DE-2D46-EA70-095C-1E3DB82F9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9F673-A12C-45FB-0091-DDBF7586CA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0E5769-C880-C667-A04A-483FA286A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14E9-1AB3-409F-8148-D50CC41FE55D}" type="datetimeFigureOut">
              <a:rPr lang="en-IN" smtClean="0"/>
              <a:t>26-09-2023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DA9E82-68F1-ACE7-9A15-CA2FEF8E9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C08C02-AE66-09E0-ECF1-C5D996D10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E642-2AA6-4A28-ACFC-7589000B7A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2341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6EBAD-9E2D-396D-3F6C-AB4236574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AD529A-154C-AE0F-CF45-F496AAA2F9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18A6B1-7C86-A5AC-3218-09554075B4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A6B057-364E-C5B6-3A2B-DB9204D01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14E9-1AB3-409F-8148-D50CC41FE55D}" type="datetimeFigureOut">
              <a:rPr lang="en-IN" smtClean="0"/>
              <a:t>26-09-2023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8DE214-07F7-5FDB-10B0-45BED5C50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0B0404-503B-4205-E957-4655188FD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E642-2AA6-4A28-ACFC-7589000B7A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8759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C353C-EEE4-265D-60DD-541889DD7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1B7F34-AD56-3FB0-7E50-C4B0FDD26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98F3D1-0B16-BFD6-F101-207B87100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14E9-1AB3-409F-8148-D50CC41FE55D}" type="datetimeFigureOut">
              <a:rPr lang="en-IN" smtClean="0"/>
              <a:t>26-09-2023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F0ACB-01A3-3DD0-DEE1-CAF90A719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E24A6-0D5B-634F-6436-4270316F6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E642-2AA6-4A28-ACFC-7589000B7A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878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A079A7-49C0-02AE-AF59-E05AE5FEC4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DDD97D-ACE5-637A-255E-6DEFFD0DB7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A8B1E7-FC7A-EE5A-4CAC-CDFE4CC88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14E9-1AB3-409F-8148-D50CC41FE55D}" type="datetimeFigureOut">
              <a:rPr lang="en-IN" smtClean="0"/>
              <a:t>26-09-2023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63B93-58C0-5E3C-5D91-9D287EFC0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11A0A4-07EB-6F8A-20F7-5CCAEB566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E642-2AA6-4A28-ACFC-7589000B7A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3119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www.slideteam.net/product-launch-and-promotional-event-marketing-powerpoint-presentation-slides-mkt-cd.html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1ED00E-57C9-144D-94D3-8AAA0274F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550C3-874C-8048-1334-2A405621E6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21516C-1F1B-05FC-EA00-2069588E25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F14E9-1AB3-409F-8148-D50CC41FE55D}" type="datetimeFigureOut">
              <a:rPr lang="en-IN" smtClean="0"/>
              <a:t>26-09-2023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AF2FC-54A1-4797-0C35-9A4D08E734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29978F-24D7-619E-DF42-EB73D7917C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BE642-2AA6-4A28-ACFC-7589000B7A96}" type="slidenum">
              <a:rPr lang="en-IN" smtClean="0"/>
              <a:t>‹#›</a:t>
            </a:fld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338331-C086-7453-4C27-CAAB56506C8F}"/>
              </a:ext>
            </a:extLst>
          </p:cNvPr>
          <p:cNvSpPr txBox="1"/>
          <p:nvPr userDrawn="1"/>
        </p:nvSpPr>
        <p:spPr>
          <a:xfrm>
            <a:off x="4038600" y="653891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3"/>
              </a:rPr>
              <a:t>Click Here to Download the Editable Version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16140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product-launch-and-promotional-event-marketing-powerpoint-presentation-slides-mkt-cd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BB8D9E-29E9-DD4F-FFA5-F2CB1675D5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886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880DECD-C363-B473-2FE6-63EC38A52A05}"/>
              </a:ext>
            </a:extLst>
          </p:cNvPr>
          <p:cNvSpPr txBox="1"/>
          <p:nvPr/>
        </p:nvSpPr>
        <p:spPr>
          <a:xfrm>
            <a:off x="3999322" y="6488668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Click Here to Download the Editable Version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33459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407E851-CAD4-0C50-BD31-9673EB931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3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802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DA8D94-3562-0947-B31B-66EC19178C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5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2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4DE11B-A792-22A3-0743-99FB2B8FD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6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171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6C7F85-E6FE-33C2-C581-E9E6CA70DF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6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801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A832A3-F182-7388-CEDE-8C2236494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6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278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C3E030-4ED5-0DE9-1FE6-C74046FFF0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6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476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2635B3-7B37-16C0-6C87-0115F1455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1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068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2123C0-55B0-6C03-50EB-AAEE24D837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1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464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E1DFB1-0B5D-3825-54CD-A13611787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7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128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</Words>
  <Application>Microsoft Office PowerPoint</Application>
  <PresentationFormat>Widescreen</PresentationFormat>
  <Paragraphs>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Mannat Bhalla</dc:creator>
  <cp:lastModifiedBy>Mannat Bhalla</cp:lastModifiedBy>
  <cp:revision>1</cp:revision>
  <dcterms:created xsi:type="dcterms:W3CDTF">2023-09-26T06:08:28Z</dcterms:created>
  <dcterms:modified xsi:type="dcterms:W3CDTF">2023-09-26T06:12:06Z</dcterms:modified>
</cp:coreProperties>
</file>