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1" d="100"/>
          <a:sy n="71" d="100"/>
        </p:scale>
        <p:origin x="69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3E701-44E0-534F-1F50-6F572E23646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BC2B18A-1A22-3A4A-9B81-F4AC38E4B2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B18EA72-EDF9-9394-F674-A2F326570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30E88-59AE-1FEE-1901-787E3BEAA8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0D6B090-F40E-E282-5A3E-49AE033154B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4921010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A5E25B-DBA8-36F7-837D-03E21D3938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52BADC-9BF0-29A7-77E2-31B17BDAC4C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FE238D9-DCB9-4485-4C52-B99B75FA24D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A2772BA-3D76-9DA4-B7F8-EF508FCB9A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E996300-EB65-DF4B-466F-CAFC0C7111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6323587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5E0A81-CFE0-6832-4E9A-9CD718665A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DE3E06-67CC-A92E-8850-8D9299B7E4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56E55B2-84E6-BDCE-DC6B-E9200CDF4B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4E600A-1E2E-9C5F-B220-01099D410D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951381-C1CC-E1B4-3F01-462AA38282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6984173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A25BD4-E777-D652-4D58-D70D6A2657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E5E94C8-8952-06CE-B3F3-02CA8DDC07A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7E1CDDF-D908-6F1A-9DC9-540015C9678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DFFF0-612B-868B-8E2C-1992107FFB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CD9CE2-C922-80EC-FBCB-0E5B6ACB27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AC8E9C1-C1EE-0E0F-C814-6E33739D62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51436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D2E8A47-AFAD-BA0D-24D7-B7B7F5E7A8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5AA444-19F0-D967-C809-53CA07603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7480095-2353-217C-98C8-0B2C2328ECC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9DCAF95D-35BB-0DDF-4DF7-63F1ABD7D7E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2931B2AB-4561-DEE2-2779-0B6C490D912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212B9EEC-5C3E-9EC1-6DA7-0C5F003FA7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D71FFD-5747-0FC9-5375-5DF0487202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857DF8D-65C3-8D97-E600-96F5A27AB9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136422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1F1C37-B8FB-4459-BE8C-87C388C9FC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2129AED-3E12-87F9-C828-EAE202A50E4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FCF7779-1341-8595-EA15-815AEBB6B0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C8C78AE-536E-DA25-498B-36A4CA105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398308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01B1EAD7-B2DA-2EA7-BC36-B423609805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FAFB932-20A6-CDFE-C30A-D2F8A4DBFF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4E9E80F-EECC-AE51-5994-E43525A234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15161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06C54F-2F95-8BFF-327A-BF1AAD57EB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CD6A267-151A-FA73-0557-B59E872EFCB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8F4C44-D0B6-91C9-7F39-B425E88A250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65F7CC3-CBAF-E4D8-FB49-F99ABB56B1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6F2BC75-A124-CE9E-47D1-4FB2E95CAF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E2F1D42-D2F3-082C-E0B8-CD82C4B3A9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5231523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54C881-52A8-06F2-1ED9-835CF7D7F5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92EC6E0-CEB2-9B7D-BF5F-E679F0DC8AE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097258F-2043-3F32-A936-C06DE9EC80D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5CD1B93-974A-3DA9-48FC-E094075E66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2FDE891-ED72-8533-9179-E8446A2A210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356DE17-0B01-A55E-59BD-C6255491B1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10309101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2B2D03-CA7C-B57C-B950-5C97E28AC9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ED7120B-7752-2368-8400-E25C3B2B5D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8B13B6-A2DB-E683-6EA2-16ED674B23D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B02560-F1CF-BB73-3E21-C3083513C6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4AE2F5-8796-A240-E0EC-ADF7E9DD0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8891988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9B9C9DAF-E827-DAA4-BE5C-6489302E57A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1E72F0F-DC0A-07EF-ACB9-ADC14520AE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5BD7D7-7DD7-3702-7B22-B2D430CF6B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003A72-4127-BCD1-3C83-B29960BB24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65754BD-6E5D-605B-A596-D65B0B2D56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453472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A68418-05AF-C4D9-C11E-E4AFA71ABF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A73F9AB-2272-6FF6-0183-4358005479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9CEFF62-99C0-E6BC-A3A4-5886E2DCD2A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78CAD7-4E14-4C6F-AA61-65F2ED118091}" type="datetimeFigureOut">
              <a:rPr lang="en-IN" smtClean="0"/>
              <a:t>20-10-2023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D918A30-E194-CBDB-A6EC-5E45A508AB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0C7642-5C02-75C2-4CAB-0D0314980A0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ED83B1-98EA-4457-ADDD-E9A3EC205E29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13858954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7147DB3-3E15-F569-E9F6-024AA02F5B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78256"/>
            <a:ext cx="9144000" cy="2387600"/>
          </a:xfrm>
        </p:spPr>
        <p:txBody>
          <a:bodyPr>
            <a:normAutofit/>
          </a:bodyPr>
          <a:lstStyle/>
          <a:p>
            <a:r>
              <a:rPr lang="en-IN" sz="2400" dirty="0"/>
              <a:t>Click on the Link To Download Editable Version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63A558-321B-0098-F066-D181ED9CB00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79B26277-2C75-6745-C666-DA7F2E17341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035118" cy="64545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47301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B890EF-1764-10FE-F4D9-29AF00136CF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51361"/>
            <a:ext cx="9144000" cy="2387600"/>
          </a:xfrm>
        </p:spPr>
        <p:txBody>
          <a:bodyPr>
            <a:normAutofit/>
          </a:bodyPr>
          <a:lstStyle/>
          <a:p>
            <a:r>
              <a:rPr lang="en-IN" sz="2400" dirty="0"/>
              <a:t>Click on the Link To Download Editable Version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A7965DA-1839-FCB3-7547-7F3299A7DF57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 dirty="0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F78EE00-EBCA-6AA0-698B-898B1518CA4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12191999" cy="64680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4968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D1AC0E-3359-2B52-354E-5C4A4EC747B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78254"/>
            <a:ext cx="9144000" cy="2387600"/>
          </a:xfrm>
        </p:spPr>
        <p:txBody>
          <a:bodyPr>
            <a:normAutofit/>
          </a:bodyPr>
          <a:lstStyle/>
          <a:p>
            <a:r>
              <a:rPr lang="en-IN" sz="2400" dirty="0"/>
              <a:t>Click on the Link To Download Editable Version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1425F38-0359-87D1-540C-537131CBF14B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0854A177-AC42-170D-500E-4108B0D211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548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71669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BB4D80-0E8E-0FD3-E799-5B7831433E6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4591703"/>
            <a:ext cx="9144000" cy="2387600"/>
          </a:xfrm>
        </p:spPr>
        <p:txBody>
          <a:bodyPr>
            <a:normAutofit/>
          </a:bodyPr>
          <a:lstStyle/>
          <a:p>
            <a:r>
              <a:rPr lang="en-IN" sz="2400" dirty="0"/>
              <a:t>Click on the Link To Download Editable Version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177C40A-A258-D0D6-37F8-F874C37398F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A6AF730-31B0-9B6C-8687-71B26749A71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3604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33160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822434-7B6B-008F-BC0B-BBE7B22CBEE8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9A42CF3-4786-912C-5A5C-888087FE8FB1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IN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B9903DB5-CA61-4D5E-6D2A-D3A7FBFC615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748861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32</Words>
  <Application>Microsoft Office PowerPoint</Application>
  <PresentationFormat>Widescreen</PresentationFormat>
  <Paragraphs>4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Theme</vt:lpstr>
      <vt:lpstr>Click on the Link To Download Editable Version</vt:lpstr>
      <vt:lpstr>Click on the Link To Download Editable Version</vt:lpstr>
      <vt:lpstr>Click on the Link To Download Editable Version</vt:lpstr>
      <vt:lpstr>Click on the Link To Download Editable Version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Click on the Link To Download Editable Version</dc:title>
  <dc:creator>tamana gupta</dc:creator>
  <cp:lastModifiedBy>tamana gupta</cp:lastModifiedBy>
  <cp:revision>1</cp:revision>
  <dcterms:created xsi:type="dcterms:W3CDTF">2023-10-20T15:44:53Z</dcterms:created>
  <dcterms:modified xsi:type="dcterms:W3CDTF">2023-10-20T15:46:43Z</dcterms:modified>
</cp:coreProperties>
</file>