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F05BA-6142-209A-F9D1-9E6FFD1AB7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A004FA-F0A8-9841-E48F-4F23F5BB53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B393A4-E8B8-BC29-188D-29AF017D6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3093C-12CB-433F-BC52-FDA561854ACC}" type="datetimeFigureOut">
              <a:rPr lang="en-IN" smtClean="0"/>
              <a:t>14-10-2023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7B7408-CDAD-7408-BF8F-4A52308D9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61A819-48DB-20BE-C64F-1CEE7B1CF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44A9B-0C67-40B9-89C1-F4485E955C3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9802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99082-F2CF-CD0E-1A6D-63FB51F3C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8F9BD6-0EC7-E202-A365-E318DCFB94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583857-2197-DFFE-D954-D62555E12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3093C-12CB-433F-BC52-FDA561854ACC}" type="datetimeFigureOut">
              <a:rPr lang="en-IN" smtClean="0"/>
              <a:t>14-10-2023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08EA9E-6A80-A1DC-1D93-EA3C22F41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5C329-5E91-C0F4-2237-6F2387DB4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44A9B-0C67-40B9-89C1-F4485E955C3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61803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E110B2-1602-1FE7-571D-8D29A70850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2D91CA-1149-529C-A5B4-B5870926D1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CF3AE9-AC80-F8D8-7F54-952DAC646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3093C-12CB-433F-BC52-FDA561854ACC}" type="datetimeFigureOut">
              <a:rPr lang="en-IN" smtClean="0"/>
              <a:t>14-10-2023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BF6706-35CC-0A09-695C-FFB9F1BCC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035C74-F4AF-7CA3-7A32-F67DBABB4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44A9B-0C67-40B9-89C1-F4485E955C3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73737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30E21-F6B9-A59B-BC98-C1F8B0582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FEE343-23EB-B711-B3D6-233C8B4D94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3B7A72-218C-B24B-8AA4-01166A65B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3093C-12CB-433F-BC52-FDA561854ACC}" type="datetimeFigureOut">
              <a:rPr lang="en-IN" smtClean="0"/>
              <a:t>14-10-2023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97E7C4-8576-0628-4C49-CD80702A3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D29593-6C23-951D-A963-9C2C7C307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44A9B-0C67-40B9-89C1-F4485E955C3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92130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7B5B3-1110-28DF-00D1-D6474336D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6DA972-75AC-7BAC-74EE-C28CB9BCCE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930A7D-4A12-432D-DDD8-649DC7C2E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3093C-12CB-433F-BC52-FDA561854ACC}" type="datetimeFigureOut">
              <a:rPr lang="en-IN" smtClean="0"/>
              <a:t>14-10-2023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314C71-ABF8-B772-673F-7F857E6D6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9F061C-D627-BB3B-D15F-ED0BD59C3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44A9B-0C67-40B9-89C1-F4485E955C3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3792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25280-1609-DA1B-7C15-03D1CAC10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079AB1-9413-3F15-2EB0-B45993BC3D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1B53F3-A72F-2A6D-2256-5191D1B7C1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F75361-C76E-5398-61C7-C899D6133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3093C-12CB-433F-BC52-FDA561854ACC}" type="datetimeFigureOut">
              <a:rPr lang="en-IN" smtClean="0"/>
              <a:t>14-10-2023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C727E4-238A-4F8A-3168-1D143EA39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0EAD90-9484-6F2D-78D6-84261DF0A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44A9B-0C67-40B9-89C1-F4485E955C3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5400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BAD36-274C-F8E6-2E61-4158BB42B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E8323D-C1E2-FC6D-4685-7413E783D6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CBFBE4-C714-C3B6-EDBD-3153B54A50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042E58-5189-9BB5-458D-003418CD57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DB1619-E9A6-D715-0DBC-30E0368BA7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965D18-7CD3-503C-B51F-9775B5F3B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3093C-12CB-433F-BC52-FDA561854ACC}" type="datetimeFigureOut">
              <a:rPr lang="en-IN" smtClean="0"/>
              <a:t>14-10-2023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D26CDDD-43EC-F9B1-35B3-E9FEC78F2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FA6DAF-7FCC-D007-95F6-5D6C1DCB6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44A9B-0C67-40B9-89C1-F4485E955C3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04663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D10BF-C8A4-08CF-426E-BBB741F9E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09FBF5-CA63-FA79-F990-101051169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3093C-12CB-433F-BC52-FDA561854ACC}" type="datetimeFigureOut">
              <a:rPr lang="en-IN" smtClean="0"/>
              <a:t>14-10-2023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F0A5AC-527F-1E06-92DE-DD5DB3FDC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988296-67EE-F17F-8EA2-3179D7CD2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44A9B-0C67-40B9-89C1-F4485E955C3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11600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85C419-0CD5-43A3-2C9A-19DC89CB7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3093C-12CB-433F-BC52-FDA561854ACC}" type="datetimeFigureOut">
              <a:rPr lang="en-IN" smtClean="0"/>
              <a:t>14-10-2023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CA5735-A289-37A8-D30B-BE70DFE7B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2E4B66-73C4-273F-A7D5-B6454E7E8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44A9B-0C67-40B9-89C1-F4485E955C3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40709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A2C6E-90BE-E0AD-E2C6-232E35256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26FFC9-2330-D3E7-1F78-04DE066143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0D93C9-7574-425C-5CFE-E535F0AB7A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443E60-AA58-44D1-7F33-797BDB2A2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3093C-12CB-433F-BC52-FDA561854ACC}" type="datetimeFigureOut">
              <a:rPr lang="en-IN" smtClean="0"/>
              <a:t>14-10-2023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69E73D-E139-66B0-BB12-F679360F6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F9C38B-23F6-C1A1-1CA5-56E1ACA38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44A9B-0C67-40B9-89C1-F4485E955C3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5759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310A5-DAE7-014B-A789-01F1B8578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8DED1E7-7504-9938-EEEA-BBB09A5473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624529-0D6F-9A9E-2090-DAB211A0A5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98DA51-F965-6799-3AB0-E36C63D6C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3093C-12CB-433F-BC52-FDA561854ACC}" type="datetimeFigureOut">
              <a:rPr lang="en-IN" smtClean="0"/>
              <a:t>14-10-2023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73D761-AB8D-D7C8-1638-DE402D149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ACB5A2-3935-0BBC-D191-B2E6F6EC0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44A9B-0C67-40B9-89C1-F4485E955C3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75683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CE1894-F70D-E644-D882-8E8231760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3FEDE0-558F-5EA7-8BFC-8CA21ADFF4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018DE7-3111-3E5C-97D7-F83704489B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3093C-12CB-433F-BC52-FDA561854ACC}" type="datetimeFigureOut">
              <a:rPr lang="en-IN" smtClean="0"/>
              <a:t>14-10-2023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001A92-089C-2B8C-E9F0-3DDAC841BC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E28461-4FA8-E4DC-9DA1-A6AD1B21AC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44A9B-0C67-40B9-89C1-F4485E955C3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46423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slideteam.net/content-marketing-strategy-formulation-guide-for-brands-powerpoint-presentation-slides-mkt-cd.htm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slideteam.net/content-marketing-strategy-formulation-guide-for-brands-powerpoint-presentation-slides-mkt-cd.html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slideteam.net/content-marketing-strategy-formulation-guide-for-brands-powerpoint-presentation-slides-mkt-cd.html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slideteam.net/content-marketing-strategy-formulation-guide-for-brands-powerpoint-presentation-slides-mkt-cd.html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9E948-FC7C-41FF-9CE6-81BE75EAFF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645488"/>
            <a:ext cx="9144000" cy="2306637"/>
          </a:xfrm>
        </p:spPr>
        <p:txBody>
          <a:bodyPr>
            <a:normAutofit/>
          </a:bodyPr>
          <a:lstStyle/>
          <a:p>
            <a:r>
              <a:rPr lang="en-IN" sz="2400" dirty="0">
                <a:hlinkClick r:id="rId2"/>
              </a:rPr>
              <a:t>Click on the Link to Download Editable Version</a:t>
            </a:r>
            <a:endParaRPr lang="en-IN" sz="2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FC1394-F195-3CFB-A5AC-F17C0FCD1B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CD08DC2-38C2-4B3A-736B-46F520DD07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441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338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93062-D363-C9D3-5426-209E338B49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645489"/>
            <a:ext cx="9144000" cy="2306637"/>
          </a:xfrm>
        </p:spPr>
        <p:txBody>
          <a:bodyPr>
            <a:normAutofit/>
          </a:bodyPr>
          <a:lstStyle/>
          <a:p>
            <a:r>
              <a:rPr lang="en-IN" sz="2400" dirty="0">
                <a:hlinkClick r:id="rId2"/>
              </a:rPr>
              <a:t>Click on the Link to Download Editable Version</a:t>
            </a:r>
            <a:endParaRPr lang="en-IN" sz="2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E1FDC7-A6E5-7C21-8825-CC677FE78D0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A8C83A9-BB8D-3BD0-A466-7E3BC65624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"/>
            <a:ext cx="12191999" cy="6494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289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DE269-21A2-7545-7550-6D14FC028E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537912"/>
            <a:ext cx="9144000" cy="2387600"/>
          </a:xfrm>
        </p:spPr>
        <p:txBody>
          <a:bodyPr>
            <a:normAutofit/>
          </a:bodyPr>
          <a:lstStyle/>
          <a:p>
            <a:r>
              <a:rPr lang="en-IN" sz="2400" dirty="0">
                <a:hlinkClick r:id="rId2"/>
              </a:rPr>
              <a:t>Click on the Link to Download Editable Version</a:t>
            </a:r>
            <a:endParaRPr lang="en-IN" sz="2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A33962-1BBE-ABE6-1F4C-70D98B595D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887190A-9136-89ED-D928-CE21E8856C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"/>
            <a:ext cx="12192000" cy="6535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906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57E6B-6D7F-A332-E28D-671AFB2C2E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470677"/>
            <a:ext cx="9144000" cy="2387600"/>
          </a:xfrm>
        </p:spPr>
        <p:txBody>
          <a:bodyPr>
            <a:normAutofit/>
          </a:bodyPr>
          <a:lstStyle/>
          <a:p>
            <a:r>
              <a:rPr lang="en-IN" sz="2400" dirty="0">
                <a:hlinkClick r:id="rId2"/>
              </a:rPr>
              <a:t>Click on the Link to Download Editable Version</a:t>
            </a:r>
            <a:endParaRPr lang="en-IN" sz="2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2B8FC5-CB2E-AF59-AB88-F554A4F5BAA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72A7E00-AFD5-7F84-4699-6E5549B5D3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1999" cy="6293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117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3C74A-4E34-F42F-76DA-FBD4F9639A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AB21BC-E613-4A21-7CEE-274D0B6B48B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05EC944-2CF1-63CB-0930-B6FACA82C4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5354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32</Words>
  <Application>Microsoft Office PowerPoint</Application>
  <PresentationFormat>Widescreen</PresentationFormat>
  <Paragraphs>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Click on the Link to Download Editable Version</vt:lpstr>
      <vt:lpstr>Click on the Link to Download Editable Version</vt:lpstr>
      <vt:lpstr>Click on the Link to Download Editable Version</vt:lpstr>
      <vt:lpstr>Click on the Link to Download Editable Version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on the Link to Download Editable Version</dc:title>
  <dc:creator>tamana gupta</dc:creator>
  <cp:lastModifiedBy>tamana gupta</cp:lastModifiedBy>
  <cp:revision>1</cp:revision>
  <dcterms:created xsi:type="dcterms:W3CDTF">2023-10-14T18:47:46Z</dcterms:created>
  <dcterms:modified xsi:type="dcterms:W3CDTF">2023-10-14T18:51:04Z</dcterms:modified>
</cp:coreProperties>
</file>