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545A-2877-9CA4-31BB-2FA66DF16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063D6-ECEC-C4C7-20C1-003DBD982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F457C-958B-806E-4EC6-FBE57D3A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5843-28B2-A8B2-57BC-5DF54F1D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A7865-7515-BAA9-2563-BD1F6604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42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AF77-DFE4-E4B0-22D6-E96322C3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608B5-030E-2B91-E4A4-ABDFB2D80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7005-09BC-4A2E-56E0-03319361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B0783-8725-83CA-75E0-AC70390D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0D641-C5B0-B556-2DD5-D6E49EA1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758F1-270F-95B3-05F2-6D02761E9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683A5-0B23-1AEC-8893-C68E0A84E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850A-8C9C-2D0E-275A-881D999D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A44A-6B03-9B3D-E974-4DA580E5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0080-5392-C9C1-1405-865B223E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22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06D0-6658-5BB8-B24B-2C9F4B5F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B914D-2776-4C10-7BD3-32B46CE58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8F7E6-30A0-A063-0CAF-EF7CEEFF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DACE4-D6B2-3834-B791-542446D5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130D8-950E-E060-C9F1-4060F0C0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32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4D26-862D-6328-BCB2-B664F10B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107C7-F8C1-F04A-CEDE-7F63894F1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8D8CD-501C-3841-1ED4-17B31292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1E944-CF96-4961-F48A-100CBFFD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85E7A-4807-7181-5865-8AEDCE66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74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73EA-5964-53E2-033A-D58A5C58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8EE77-E2C7-3D58-7988-746EE43A9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EADFE-E50E-FEC7-C6F3-61E649BEC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25C89-51A2-FBA4-D120-6C6300E1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93696-6B91-5543-705B-0CC08F22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867B6-B85B-7D64-7DDA-D8985928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666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BC8F-6743-CDEC-6321-602F0E8B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4C171-558B-6EBB-C410-F88D1032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03453-3CAB-8D88-EA41-C89954B42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3AEC0-4067-E93F-71E0-9D7F9AAE9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293FB-F4D5-D58C-818F-A6346D90F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3B348-511A-87E2-AFFD-E644ECB8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0CD79-C015-08AF-4C58-2A9190C6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7B782-6E4F-A584-55CF-C27CB4EB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8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AE1F-3F7A-564D-80D9-08A0366B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10DBF-CDD8-7ECF-F2D1-79382E2A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B8A94-BF06-27F0-8423-2AE37696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52220-6802-3405-F7ED-4E70553D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25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65E11-9478-F0F0-8C3F-90218409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162AD-49B8-AA83-04C4-454EA6E5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90CDF-BBE3-8E5F-CAB6-6953B64F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30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0724-6E9B-BC84-C405-612E13C0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A5E2-FC28-E8C5-B074-442B9CD8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C5B09-9DE4-C12D-881F-960A92CED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8F7BD-7773-0910-D087-666818D0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D8846-51AE-5927-6D06-84011E28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B9AFC-172C-E759-1FD2-D93B7544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412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C17E-D70F-B90E-A8D2-EF0637BD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60FFD-D96F-28FA-6F60-F9A559C0D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97047-2A19-2EF8-41CD-1B13D6136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B8423-199E-C6F1-81C6-355558B0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F4E99-B147-D553-F1B7-1E47EF21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6A71F-692E-04B3-CF57-A61BB4F3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6CA2F-557E-31E1-8F84-3AB7DE19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03D01-92FB-FB87-5DD8-C4842FDA3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825BB-7E38-B1E9-D997-69239D0F1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808C-49D0-4F07-B6CA-71E233D3E6B5}" type="datetimeFigureOut">
              <a:rPr lang="en-IN" smtClean="0"/>
              <a:t>15-10-2023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DEB9B-E712-8132-0DF1-12D281EEE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FF082-7596-0BE0-90DE-551AF5144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D094-3027-411F-8B4D-0EE110E1E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lideteam.net/best-10-generative-ai-tools-for-everything-powerpoint-presentation-slides-ai-cd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lideteam.net/best-10-generative-ai-tools-for-everything-powerpoint-presentation-slides-ai-cd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ideteam.net/best-10-generative-ai-tools-for-everything-powerpoint-presentation-slides-ai-cd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D9F5-2B6F-DABD-6277-DEA129270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64809"/>
            <a:ext cx="9144000" cy="2387600"/>
          </a:xfrm>
        </p:spPr>
        <p:txBody>
          <a:bodyPr>
            <a:normAutofit/>
          </a:bodyPr>
          <a:lstStyle/>
          <a:p>
            <a:r>
              <a:rPr lang="en-IN" sz="2400" dirty="0">
                <a:hlinkClick r:id="rId2"/>
              </a:rPr>
              <a:t>Click on the link to download editable version</a:t>
            </a:r>
            <a:endParaRPr lang="en-IN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32D4C-972E-A612-C8E4-4C0281EAA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51B56-A19C-0F64-61AE-D8FC98C46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" y="0"/>
            <a:ext cx="12191999" cy="65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545C-E943-E2F5-F4AC-F90F285B3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32042"/>
            <a:ext cx="9144000" cy="2346978"/>
          </a:xfrm>
        </p:spPr>
        <p:txBody>
          <a:bodyPr>
            <a:normAutofit/>
          </a:bodyPr>
          <a:lstStyle/>
          <a:p>
            <a:r>
              <a:rPr lang="en-IN" sz="2400" dirty="0">
                <a:hlinkClick r:id="rId2"/>
              </a:rPr>
              <a:t>Click on the link to download editable version</a:t>
            </a:r>
            <a:endParaRPr lang="en-IN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E7474-A4C2-F44B-C6B4-166BE228F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DACAF-DDBC-885E-4ED5-24CE373B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5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1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3E6D-8E05-F2CA-CE83-FD48438F4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43784"/>
            <a:ext cx="9144000" cy="2400766"/>
          </a:xfrm>
        </p:spPr>
        <p:txBody>
          <a:bodyPr>
            <a:normAutofit/>
          </a:bodyPr>
          <a:lstStyle/>
          <a:p>
            <a:r>
              <a:rPr lang="en-IN" sz="2400" dirty="0">
                <a:hlinkClick r:id="rId2"/>
              </a:rPr>
              <a:t>Click on the link to download the editable version</a:t>
            </a:r>
            <a:endParaRPr lang="en-IN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1B575-4F33-7A9C-98F1-FF6F2FA28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29E38-02F9-C969-27D2-11154374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4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2A2B-86F0-81C7-722E-0477193DE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791ED-FE6C-FD0F-5039-A4878CB6D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BA40D-07D3-2B98-C16B-AC59697E4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Click on the link to download editable version</vt:lpstr>
      <vt:lpstr>Click on the link to download editable version</vt:lpstr>
      <vt:lpstr>Click on the link to download the editable version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on the link to download editable version</dc:title>
  <dc:creator>tamana gupta</dc:creator>
  <cp:lastModifiedBy>tamana gupta</cp:lastModifiedBy>
  <cp:revision>1</cp:revision>
  <dcterms:created xsi:type="dcterms:W3CDTF">2023-10-15T16:15:49Z</dcterms:created>
  <dcterms:modified xsi:type="dcterms:W3CDTF">2023-10-15T16:17:31Z</dcterms:modified>
</cp:coreProperties>
</file>