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787" r:id="rId2"/>
    <p:sldId id="968" r:id="rId3"/>
    <p:sldId id="969" r:id="rId4"/>
    <p:sldId id="964" r:id="rId5"/>
    <p:sldId id="9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96"/>
    <a:srgbClr val="4F4EB4"/>
    <a:srgbClr val="8C8BD6"/>
    <a:srgbClr val="6D73FD"/>
    <a:srgbClr val="C0AEFA"/>
    <a:srgbClr val="D7FFFC"/>
    <a:srgbClr val="53528E"/>
    <a:srgbClr val="DB1321"/>
    <a:srgbClr val="6762B2"/>
    <a:srgbClr val="EF4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291" autoAdjust="0"/>
  </p:normalViewPr>
  <p:slideViewPr>
    <p:cSldViewPr snapToGrid="0" showGuides="1">
      <p:cViewPr>
        <p:scale>
          <a:sx n="71" d="100"/>
          <a:sy n="71" d="100"/>
        </p:scale>
        <p:origin x="750" y="96"/>
      </p:cViewPr>
      <p:guideLst/>
    </p:cSldViewPr>
  </p:slideViewPr>
  <p:notesTextViewPr>
    <p:cViewPr>
      <p:scale>
        <a:sx n="1" d="1"/>
        <a:sy n="1" d="1"/>
      </p:scale>
      <p:origin x="0" y="0"/>
    </p:cViewPr>
  </p:notesTextViewPr>
  <p:sorterViewPr>
    <p:cViewPr varScale="1">
      <p:scale>
        <a:sx n="1" d="1"/>
        <a:sy n="1" d="1"/>
      </p:scale>
      <p:origin x="0" y="-176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02350-7485-4262-B90E-E79E742D32ED}"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D6EBE-6DC4-43EC-9B88-3EB837B77D77}" type="slidenum">
              <a:rPr lang="en-US" smtClean="0"/>
              <a:t>‹#›</a:t>
            </a:fld>
            <a:endParaRPr lang="en-US"/>
          </a:p>
        </p:txBody>
      </p:sp>
    </p:spTree>
    <p:extLst>
      <p:ext uri="{BB962C8B-B14F-4D97-AF65-F5344CB8AC3E}">
        <p14:creationId xmlns:p14="http://schemas.microsoft.com/office/powerpoint/2010/main" val="388105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36AD467-5D66-4976-9DA2-6054708D869B}"/>
              </a:ext>
            </a:extLst>
          </p:cNvPr>
          <p:cNvGrpSpPr/>
          <p:nvPr userDrawn="1"/>
        </p:nvGrpSpPr>
        <p:grpSpPr>
          <a:xfrm>
            <a:off x="0" y="0"/>
            <a:ext cx="12762476" cy="6858000"/>
            <a:chOff x="0" y="0"/>
            <a:chExt cx="12762476" cy="6858000"/>
          </a:xfrm>
        </p:grpSpPr>
        <p:sp>
          <p:nvSpPr>
            <p:cNvPr id="23" name="Rectangle 22">
              <a:extLst>
                <a:ext uri="{FF2B5EF4-FFF2-40B4-BE49-F238E27FC236}">
                  <a16:creationId xmlns:a16="http://schemas.microsoft.com/office/drawing/2014/main" id="{CD53707D-3A16-46D7-8F93-9185D5DDBCE9}"/>
                </a:ext>
              </a:extLst>
            </p:cNvPr>
            <p:cNvSpPr/>
            <p:nvPr userDrawn="1"/>
          </p:nvSpPr>
          <p:spPr>
            <a:xfrm>
              <a:off x="0" y="0"/>
              <a:ext cx="12192000" cy="6858000"/>
            </a:xfrm>
            <a:prstGeom prst="rect">
              <a:avLst/>
            </a:prstGeom>
            <a:gradFill flip="none" rotWithShape="1">
              <a:gsLst>
                <a:gs pos="100000">
                  <a:schemeClr val="accent2"/>
                </a:gs>
                <a:gs pos="40000">
                  <a:schemeClr val="accent1"/>
                </a:gs>
              </a:gsLst>
              <a:lin ang="27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 name="Group 3">
              <a:extLst>
                <a:ext uri="{FF2B5EF4-FFF2-40B4-BE49-F238E27FC236}">
                  <a16:creationId xmlns:a16="http://schemas.microsoft.com/office/drawing/2014/main" id="{28D778D9-19F5-44B8-B470-CCC285526D44}"/>
                </a:ext>
              </a:extLst>
            </p:cNvPr>
            <p:cNvGrpSpPr/>
            <p:nvPr userDrawn="1"/>
          </p:nvGrpSpPr>
          <p:grpSpPr>
            <a:xfrm>
              <a:off x="0" y="0"/>
              <a:ext cx="12762476" cy="6858000"/>
              <a:chOff x="0" y="0"/>
              <a:chExt cx="12762476" cy="6858000"/>
            </a:xfrm>
          </p:grpSpPr>
          <p:sp>
            <p:nvSpPr>
              <p:cNvPr id="5" name="Rectangle 4">
                <a:extLst>
                  <a:ext uri="{FF2B5EF4-FFF2-40B4-BE49-F238E27FC236}">
                    <a16:creationId xmlns:a16="http://schemas.microsoft.com/office/drawing/2014/main" id="{4310E812-C7D6-427F-8A14-29C3DA7A5C41}"/>
                  </a:ext>
                </a:extLst>
              </p:cNvPr>
              <p:cNvSpPr/>
              <p:nvPr/>
            </p:nvSpPr>
            <p:spPr>
              <a:xfrm>
                <a:off x="0" y="0"/>
                <a:ext cx="12188952" cy="6858000"/>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5FCE2E5-E50C-4C85-B2D7-BC00D522ED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94451"/>
                <a:ext cx="12185904" cy="2263549"/>
              </a:xfrm>
              <a:prstGeom prst="rect">
                <a:avLst/>
              </a:prstGeom>
            </p:spPr>
          </p:pic>
          <p:grpSp>
            <p:nvGrpSpPr>
              <p:cNvPr id="7" name="Group 6">
                <a:extLst>
                  <a:ext uri="{FF2B5EF4-FFF2-40B4-BE49-F238E27FC236}">
                    <a16:creationId xmlns:a16="http://schemas.microsoft.com/office/drawing/2014/main" id="{4B178BE4-00A1-4ABB-B461-DA7ABABA6064}"/>
                  </a:ext>
                </a:extLst>
              </p:cNvPr>
              <p:cNvGrpSpPr/>
              <p:nvPr/>
            </p:nvGrpSpPr>
            <p:grpSpPr>
              <a:xfrm>
                <a:off x="1251331" y="2107105"/>
                <a:ext cx="7837124" cy="4302729"/>
                <a:chOff x="960544" y="2685145"/>
                <a:chExt cx="7837124" cy="3718795"/>
              </a:xfrm>
            </p:grpSpPr>
            <p:sp>
              <p:nvSpPr>
                <p:cNvPr id="11" name="Rectangle 10">
                  <a:extLst>
                    <a:ext uri="{FF2B5EF4-FFF2-40B4-BE49-F238E27FC236}">
                      <a16:creationId xmlns:a16="http://schemas.microsoft.com/office/drawing/2014/main" id="{685C2726-0FDE-4B59-8A9D-9C2CE725F797}"/>
                    </a:ext>
                  </a:extLst>
                </p:cNvPr>
                <p:cNvSpPr/>
                <p:nvPr/>
              </p:nvSpPr>
              <p:spPr>
                <a:xfrm>
                  <a:off x="960544" y="5710286"/>
                  <a:ext cx="461635" cy="693654"/>
                </a:xfrm>
                <a:prstGeom prst="rect">
                  <a:avLst/>
                </a:prstGeom>
                <a:gradFill flip="none" rotWithShape="1">
                  <a:gsLst>
                    <a:gs pos="53000">
                      <a:schemeClr val="accent2"/>
                    </a:gs>
                    <a:gs pos="0">
                      <a:schemeClr val="accent1"/>
                    </a:gs>
                    <a:gs pos="100000">
                      <a:schemeClr val="bg2">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7F627BD-C6CB-494F-A23C-DDA6EBDEEE1E}"/>
                    </a:ext>
                  </a:extLst>
                </p:cNvPr>
                <p:cNvSpPr/>
                <p:nvPr/>
              </p:nvSpPr>
              <p:spPr>
                <a:xfrm>
                  <a:off x="1631043" y="5257070"/>
                  <a:ext cx="461635" cy="1146870"/>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A1A8281-7289-49BF-97D3-55CEB77FF1D7}"/>
                    </a:ext>
                  </a:extLst>
                </p:cNvPr>
                <p:cNvSpPr/>
                <p:nvPr/>
              </p:nvSpPr>
              <p:spPr>
                <a:xfrm>
                  <a:off x="2301542" y="5257070"/>
                  <a:ext cx="461635" cy="1146870"/>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4484904-25AC-429B-866C-B8185710FB93}"/>
                    </a:ext>
                  </a:extLst>
                </p:cNvPr>
                <p:cNvSpPr/>
                <p:nvPr/>
              </p:nvSpPr>
              <p:spPr>
                <a:xfrm>
                  <a:off x="2972041" y="4911662"/>
                  <a:ext cx="461635" cy="1492278"/>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B62E24-156B-43D1-BA88-7203DF2B23E3}"/>
                    </a:ext>
                  </a:extLst>
                </p:cNvPr>
                <p:cNvSpPr/>
                <p:nvPr/>
              </p:nvSpPr>
              <p:spPr>
                <a:xfrm>
                  <a:off x="3642540" y="4589059"/>
                  <a:ext cx="461635" cy="1814881"/>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31743FD-72F8-4E95-AF4F-70AA1F56520C}"/>
                    </a:ext>
                  </a:extLst>
                </p:cNvPr>
                <p:cNvSpPr/>
                <p:nvPr/>
              </p:nvSpPr>
              <p:spPr>
                <a:xfrm>
                  <a:off x="4313039" y="4681830"/>
                  <a:ext cx="461635" cy="1722110"/>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F740BDF-E915-4A87-B09C-67EB76BA325B}"/>
                    </a:ext>
                  </a:extLst>
                </p:cNvPr>
                <p:cNvSpPr/>
                <p:nvPr/>
              </p:nvSpPr>
              <p:spPr>
                <a:xfrm>
                  <a:off x="4983538" y="3999868"/>
                  <a:ext cx="461635" cy="2404072"/>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FBD80FD-BEB9-48A2-9E97-BC55C2EDC54C}"/>
                    </a:ext>
                  </a:extLst>
                </p:cNvPr>
                <p:cNvSpPr/>
                <p:nvPr/>
              </p:nvSpPr>
              <p:spPr>
                <a:xfrm>
                  <a:off x="5654037" y="4042494"/>
                  <a:ext cx="461635" cy="2361446"/>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2B19D65-7B3B-42B9-81F2-72549BE884AC}"/>
                    </a:ext>
                  </a:extLst>
                </p:cNvPr>
                <p:cNvSpPr/>
                <p:nvPr/>
              </p:nvSpPr>
              <p:spPr>
                <a:xfrm>
                  <a:off x="6324536" y="3572657"/>
                  <a:ext cx="461635" cy="2831283"/>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F66885-ADAA-4ACC-8586-68F4673C4116}"/>
                    </a:ext>
                  </a:extLst>
                </p:cNvPr>
                <p:cNvSpPr/>
                <p:nvPr/>
              </p:nvSpPr>
              <p:spPr>
                <a:xfrm>
                  <a:off x="6995035" y="3654457"/>
                  <a:ext cx="461635" cy="2749483"/>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CFDCBCE-73F8-43E9-9EA0-412EC1F3E280}"/>
                    </a:ext>
                  </a:extLst>
                </p:cNvPr>
                <p:cNvSpPr/>
                <p:nvPr/>
              </p:nvSpPr>
              <p:spPr>
                <a:xfrm>
                  <a:off x="7665534" y="3065037"/>
                  <a:ext cx="461635" cy="3338903"/>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38D9266-517C-4E90-AA1A-D1EA27FA9199}"/>
                    </a:ext>
                  </a:extLst>
                </p:cNvPr>
                <p:cNvSpPr/>
                <p:nvPr/>
              </p:nvSpPr>
              <p:spPr>
                <a:xfrm>
                  <a:off x="8336033" y="2685145"/>
                  <a:ext cx="461635" cy="3718795"/>
                </a:xfrm>
                <a:prstGeom prst="rect">
                  <a:avLst/>
                </a:prstGeom>
                <a:gradFill>
                  <a:gsLst>
                    <a:gs pos="53000">
                      <a:schemeClr val="accent2"/>
                    </a:gs>
                    <a:gs pos="0">
                      <a:schemeClr val="accent1"/>
                    </a:gs>
                    <a:gs pos="100000">
                      <a:schemeClr val="bg2">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5D020FC-94F0-45AF-A9A3-ABF75C27F7B7}"/>
                  </a:ext>
                </a:extLst>
              </p:cNvPr>
              <p:cNvGrpSpPr/>
              <p:nvPr/>
            </p:nvGrpSpPr>
            <p:grpSpPr>
              <a:xfrm>
                <a:off x="8758778" y="907636"/>
                <a:ext cx="4003698" cy="5795039"/>
                <a:chOff x="8461943" y="385924"/>
                <a:chExt cx="4338242" cy="6279269"/>
              </a:xfrm>
            </p:grpSpPr>
            <p:pic>
              <p:nvPicPr>
                <p:cNvPr id="9" name="Picture 8" descr="A picture containing light&#10;&#10;Description automatically generated">
                  <a:extLst>
                    <a:ext uri="{FF2B5EF4-FFF2-40B4-BE49-F238E27FC236}">
                      <a16:creationId xmlns:a16="http://schemas.microsoft.com/office/drawing/2014/main" id="{2042FC29-A00A-4391-BA2A-3A61FC2373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769" t="14118" r="33140" b="22002"/>
                <a:stretch/>
              </p:blipFill>
              <p:spPr>
                <a:xfrm>
                  <a:off x="8461943" y="1364342"/>
                  <a:ext cx="3616698" cy="5300851"/>
                </a:xfrm>
                <a:prstGeom prst="rect">
                  <a:avLst/>
                </a:prstGeom>
              </p:spPr>
            </p:pic>
            <p:sp>
              <p:nvSpPr>
                <p:cNvPr id="10" name="Oval 9">
                  <a:extLst>
                    <a:ext uri="{FF2B5EF4-FFF2-40B4-BE49-F238E27FC236}">
                      <a16:creationId xmlns:a16="http://schemas.microsoft.com/office/drawing/2014/main" id="{7B77D067-8BEE-4199-8C76-CE8A946EF279}"/>
                    </a:ext>
                  </a:extLst>
                </p:cNvPr>
                <p:cNvSpPr/>
                <p:nvPr/>
              </p:nvSpPr>
              <p:spPr>
                <a:xfrm>
                  <a:off x="9194911" y="385924"/>
                  <a:ext cx="3605274" cy="3605273"/>
                </a:xfrm>
                <a:prstGeom prst="ellipse">
                  <a:avLst/>
                </a:prstGeom>
                <a:gradFill flip="none" rotWithShape="1">
                  <a:gsLst>
                    <a:gs pos="11000">
                      <a:schemeClr val="accent3">
                        <a:alpha val="82000"/>
                      </a:schemeClr>
                    </a:gs>
                    <a:gs pos="55000">
                      <a:schemeClr val="accent2">
                        <a:alpha val="0"/>
                      </a:schemeClr>
                    </a:gs>
                    <a:gs pos="100000">
                      <a:schemeClr val="accent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 name="Title 1">
            <a:extLst>
              <a:ext uri="{FF2B5EF4-FFF2-40B4-BE49-F238E27FC236}">
                <a16:creationId xmlns:a16="http://schemas.microsoft.com/office/drawing/2014/main" id="{D9D5E7F3-F0E4-4874-9C4E-D4518FA82DEF}"/>
              </a:ext>
            </a:extLst>
          </p:cNvPr>
          <p:cNvSpPr>
            <a:spLocks noGrp="1"/>
          </p:cNvSpPr>
          <p:nvPr>
            <p:ph type="ctrTitle"/>
          </p:nvPr>
        </p:nvSpPr>
        <p:spPr>
          <a:xfrm>
            <a:off x="301625" y="268705"/>
            <a:ext cx="9144000" cy="2670048"/>
          </a:xfrm>
        </p:spPr>
        <p:txBody>
          <a:bodyPr anchor="ctr">
            <a:normAutofit/>
          </a:bodyPr>
          <a:lstStyle>
            <a:lvl1pPr algn="l">
              <a:defRPr sz="5400">
                <a:solidFill>
                  <a:schemeClr val="bg2"/>
                </a:solidFill>
              </a:defRPr>
            </a:lvl1pPr>
          </a:lstStyle>
          <a:p>
            <a:r>
              <a:rPr lang="en-US" dirty="0"/>
              <a:t>Click to edit Master title style</a:t>
            </a:r>
          </a:p>
        </p:txBody>
      </p:sp>
      <p:sp>
        <p:nvSpPr>
          <p:cNvPr id="27" name="Rectangle 26">
            <a:extLst>
              <a:ext uri="{FF2B5EF4-FFF2-40B4-BE49-F238E27FC236}">
                <a16:creationId xmlns:a16="http://schemas.microsoft.com/office/drawing/2014/main" id="{F503DE61-98BD-4212-9279-94162DC6B76D}"/>
              </a:ext>
            </a:extLst>
          </p:cNvPr>
          <p:cNvSpPr/>
          <p:nvPr userDrawn="1"/>
        </p:nvSpPr>
        <p:spPr>
          <a:xfrm>
            <a:off x="0" y="3288829"/>
            <a:ext cx="2972041" cy="5259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18A958-2E9E-4C7A-AA0E-A7C055ADA3B2}"/>
              </a:ext>
            </a:extLst>
          </p:cNvPr>
          <p:cNvSpPr>
            <a:spLocks noGrp="1"/>
          </p:cNvSpPr>
          <p:nvPr>
            <p:ph type="subTitle" idx="1"/>
          </p:nvPr>
        </p:nvSpPr>
        <p:spPr>
          <a:xfrm>
            <a:off x="415925" y="3181474"/>
            <a:ext cx="3227832" cy="740664"/>
          </a:xfrm>
        </p:spPr>
        <p:txBody>
          <a:bodyPr anchor="ctr">
            <a:noAutofit/>
          </a:bodyPr>
          <a:lstStyle>
            <a:lvl1pPr marL="0" indent="0" algn="l">
              <a:lnSpc>
                <a:spcPct val="100000"/>
              </a:lnSpc>
              <a:spcBef>
                <a:spcPts val="0"/>
              </a:spcBef>
              <a:buNone/>
              <a:defRPr sz="1600">
                <a:solidFill>
                  <a:schemeClr val="tx2">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9592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E6EA828-66FA-4E44-8F2B-5F767674B7C9}"/>
              </a:ext>
            </a:extLst>
          </p:cNvPr>
          <p:cNvSpPr>
            <a:spLocks noGrp="1"/>
          </p:cNvSpPr>
          <p:nvPr>
            <p:ph type="pic" sz="quarter" idx="17"/>
          </p:nvPr>
        </p:nvSpPr>
        <p:spPr>
          <a:xfrm flipH="1">
            <a:off x="9306551" y="2449369"/>
            <a:ext cx="2330664" cy="4027631"/>
          </a:xfrm>
          <a:custGeom>
            <a:avLst/>
            <a:gdLst>
              <a:gd name="connsiteX0" fmla="*/ 1165332 w 2330664"/>
              <a:gd name="connsiteY0" fmla="*/ 0 h 4027631"/>
              <a:gd name="connsiteX1" fmla="*/ 2330664 w 2330664"/>
              <a:gd name="connsiteY1" fmla="*/ 1165332 h 4027631"/>
              <a:gd name="connsiteX2" fmla="*/ 2330664 w 2330664"/>
              <a:gd name="connsiteY2" fmla="*/ 4027631 h 4027631"/>
              <a:gd name="connsiteX3" fmla="*/ 0 w 2330664"/>
              <a:gd name="connsiteY3" fmla="*/ 4027631 h 4027631"/>
              <a:gd name="connsiteX4" fmla="*/ 0 w 2330664"/>
              <a:gd name="connsiteY4" fmla="*/ 1165332 h 4027631"/>
              <a:gd name="connsiteX5" fmla="*/ 1165332 w 2330664"/>
              <a:gd name="connsiteY5" fmla="*/ 0 h 402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0664" h="4027631">
                <a:moveTo>
                  <a:pt x="1165332" y="0"/>
                </a:moveTo>
                <a:cubicBezTo>
                  <a:pt x="1808927" y="0"/>
                  <a:pt x="2330664" y="521737"/>
                  <a:pt x="2330664" y="1165332"/>
                </a:cubicBezTo>
                <a:lnTo>
                  <a:pt x="2330664" y="4027631"/>
                </a:lnTo>
                <a:lnTo>
                  <a:pt x="0" y="4027631"/>
                </a:lnTo>
                <a:lnTo>
                  <a:pt x="0" y="1165332"/>
                </a:lnTo>
                <a:cubicBezTo>
                  <a:pt x="0" y="521737"/>
                  <a:pt x="521737" y="0"/>
                  <a:pt x="1165332" y="0"/>
                </a:cubicBezTo>
                <a:close/>
              </a:path>
            </a:pathLst>
          </a:custGeom>
        </p:spPr>
        <p:txBody>
          <a:bodyPr wrap="square">
            <a:noAutofit/>
          </a:bodyPr>
          <a:lstStyle/>
          <a:p>
            <a:endParaRPr lang="en-US"/>
          </a:p>
        </p:txBody>
      </p:sp>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30308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3868817"/>
            <a:ext cx="4773168" cy="70408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a:xfrm>
            <a:off x="385572" y="2279118"/>
            <a:ext cx="4773168" cy="1636776"/>
          </a:xfrm>
        </p:spPr>
        <p:txBody>
          <a:bodyPr/>
          <a:lstStyle/>
          <a:p>
            <a:r>
              <a:rPr lang="en-US" dirty="0"/>
              <a:t>Click to edit Master title style</a:t>
            </a:r>
            <a:endParaRPr lang="en-IN" dirty="0"/>
          </a:p>
        </p:txBody>
      </p:sp>
    </p:spTree>
    <p:extLst>
      <p:ext uri="{BB962C8B-B14F-4D97-AF65-F5344CB8AC3E}">
        <p14:creationId xmlns:p14="http://schemas.microsoft.com/office/powerpoint/2010/main" val="258905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1998335"/>
            <a:ext cx="4937760" cy="52120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a:xfrm>
            <a:off x="385572" y="378620"/>
            <a:ext cx="4937760" cy="1655064"/>
          </a:xfrm>
        </p:spPr>
        <p:txBody>
          <a:bodyPr/>
          <a:lstStyle/>
          <a:p>
            <a:r>
              <a:rPr lang="en-US" dirty="0"/>
              <a:t>Click to edit Master title style</a:t>
            </a:r>
            <a:endParaRPr lang="en-IN" dirty="0"/>
          </a:p>
        </p:txBody>
      </p:sp>
      <p:sp>
        <p:nvSpPr>
          <p:cNvPr id="25" name="Picture Placeholder 24">
            <a:extLst>
              <a:ext uri="{FF2B5EF4-FFF2-40B4-BE49-F238E27FC236}">
                <a16:creationId xmlns:a16="http://schemas.microsoft.com/office/drawing/2014/main" id="{E7C03C0F-7DAF-4BE9-A7BA-303EB6846531}"/>
              </a:ext>
            </a:extLst>
          </p:cNvPr>
          <p:cNvSpPr>
            <a:spLocks noGrp="1"/>
          </p:cNvSpPr>
          <p:nvPr>
            <p:ph type="pic" sz="quarter" idx="17"/>
          </p:nvPr>
        </p:nvSpPr>
        <p:spPr>
          <a:xfrm>
            <a:off x="879656" y="4120998"/>
            <a:ext cx="4710186" cy="2351014"/>
          </a:xfrm>
          <a:custGeom>
            <a:avLst/>
            <a:gdLst>
              <a:gd name="connsiteX0" fmla="*/ 2355093 w 4710186"/>
              <a:gd name="connsiteY0" fmla="*/ 0 h 2351014"/>
              <a:gd name="connsiteX1" fmla="*/ 4698243 w 4710186"/>
              <a:gd name="connsiteY1" fmla="*/ 2114493 h 2351014"/>
              <a:gd name="connsiteX2" fmla="*/ 4710186 w 4710186"/>
              <a:gd name="connsiteY2" fmla="*/ 2351014 h 2351014"/>
              <a:gd name="connsiteX3" fmla="*/ 0 w 4710186"/>
              <a:gd name="connsiteY3" fmla="*/ 2351014 h 2351014"/>
              <a:gd name="connsiteX4" fmla="*/ 11943 w 4710186"/>
              <a:gd name="connsiteY4" fmla="*/ 2114493 h 2351014"/>
              <a:gd name="connsiteX5" fmla="*/ 2355093 w 4710186"/>
              <a:gd name="connsiteY5" fmla="*/ 0 h 235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0186" h="2351014">
                <a:moveTo>
                  <a:pt x="2355093" y="0"/>
                </a:moveTo>
                <a:cubicBezTo>
                  <a:pt x="3574595" y="0"/>
                  <a:pt x="4577628" y="926813"/>
                  <a:pt x="4698243" y="2114493"/>
                </a:cubicBezTo>
                <a:lnTo>
                  <a:pt x="4710186" y="2351014"/>
                </a:lnTo>
                <a:lnTo>
                  <a:pt x="0" y="2351014"/>
                </a:lnTo>
                <a:lnTo>
                  <a:pt x="11943" y="2114493"/>
                </a:lnTo>
                <a:cubicBezTo>
                  <a:pt x="132559" y="926813"/>
                  <a:pt x="1135591" y="0"/>
                  <a:pt x="235509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03661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3A9AD-1820-4A48-A75C-145F6FEE36EE}"/>
              </a:ext>
            </a:extLst>
          </p:cNvPr>
          <p:cNvSpPr>
            <a:spLocks noGrp="1"/>
          </p:cNvSpPr>
          <p:nvPr>
            <p:ph type="pic" sz="quarter" idx="17"/>
          </p:nvPr>
        </p:nvSpPr>
        <p:spPr>
          <a:xfrm>
            <a:off x="9896728" y="1904698"/>
            <a:ext cx="2295273" cy="4162174"/>
          </a:xfrm>
          <a:custGeom>
            <a:avLst/>
            <a:gdLst>
              <a:gd name="connsiteX0" fmla="*/ 2081087 w 2295273"/>
              <a:gd name="connsiteY0" fmla="*/ 0 h 4162174"/>
              <a:gd name="connsiteX1" fmla="*/ 2293866 w 2295273"/>
              <a:gd name="connsiteY1" fmla="*/ 10744 h 4162174"/>
              <a:gd name="connsiteX2" fmla="*/ 2295273 w 2295273"/>
              <a:gd name="connsiteY2" fmla="*/ 10959 h 4162174"/>
              <a:gd name="connsiteX3" fmla="*/ 2295273 w 2295273"/>
              <a:gd name="connsiteY3" fmla="*/ 4151216 h 4162174"/>
              <a:gd name="connsiteX4" fmla="*/ 2293866 w 2295273"/>
              <a:gd name="connsiteY4" fmla="*/ 4151430 h 4162174"/>
              <a:gd name="connsiteX5" fmla="*/ 2081087 w 2295273"/>
              <a:gd name="connsiteY5" fmla="*/ 4162174 h 4162174"/>
              <a:gd name="connsiteX6" fmla="*/ 0 w 2295273"/>
              <a:gd name="connsiteY6" fmla="*/ 2081087 h 4162174"/>
              <a:gd name="connsiteX7" fmla="*/ 2081087 w 2295273"/>
              <a:gd name="connsiteY7" fmla="*/ 0 h 416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5273" h="4162174">
                <a:moveTo>
                  <a:pt x="2081087" y="0"/>
                </a:moveTo>
                <a:cubicBezTo>
                  <a:pt x="2152922" y="0"/>
                  <a:pt x="2223906" y="3640"/>
                  <a:pt x="2293866" y="10744"/>
                </a:cubicBezTo>
                <a:lnTo>
                  <a:pt x="2295273" y="10959"/>
                </a:lnTo>
                <a:lnTo>
                  <a:pt x="2295273" y="4151216"/>
                </a:lnTo>
                <a:lnTo>
                  <a:pt x="2293866" y="4151430"/>
                </a:lnTo>
                <a:cubicBezTo>
                  <a:pt x="2223906" y="4158535"/>
                  <a:pt x="2152922" y="4162174"/>
                  <a:pt x="2081087" y="4162174"/>
                </a:cubicBezTo>
                <a:cubicBezTo>
                  <a:pt x="931734" y="4162174"/>
                  <a:pt x="0" y="3230440"/>
                  <a:pt x="0" y="2081087"/>
                </a:cubicBezTo>
                <a:cubicBezTo>
                  <a:pt x="0" y="931734"/>
                  <a:pt x="931734" y="0"/>
                  <a:pt x="2081087" y="0"/>
                </a:cubicBezTo>
                <a:close/>
              </a:path>
            </a:pathLst>
          </a:custGeom>
        </p:spPr>
        <p:txBody>
          <a:bodyPr wrap="square">
            <a:noAutofit/>
          </a:bodyPr>
          <a:lstStyle/>
          <a:p>
            <a:endParaRPr lang="en-US"/>
          </a:p>
        </p:txBody>
      </p:sp>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32640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
        <p:nvSpPr>
          <p:cNvPr id="10" name="Picture Placeholder 9">
            <a:extLst>
              <a:ext uri="{FF2B5EF4-FFF2-40B4-BE49-F238E27FC236}">
                <a16:creationId xmlns:a16="http://schemas.microsoft.com/office/drawing/2014/main" id="{8362B1A9-2469-4EB7-A947-0F8C177815FB}"/>
              </a:ext>
            </a:extLst>
          </p:cNvPr>
          <p:cNvSpPr>
            <a:spLocks noGrp="1"/>
          </p:cNvSpPr>
          <p:nvPr>
            <p:ph type="pic" sz="quarter" idx="17"/>
          </p:nvPr>
        </p:nvSpPr>
        <p:spPr>
          <a:xfrm>
            <a:off x="0" y="2373570"/>
            <a:ext cx="2291434" cy="2449268"/>
          </a:xfrm>
          <a:custGeom>
            <a:avLst/>
            <a:gdLst>
              <a:gd name="connsiteX0" fmla="*/ 1066800 w 2291434"/>
              <a:gd name="connsiteY0" fmla="*/ 0 h 2449268"/>
              <a:gd name="connsiteX1" fmla="*/ 2291434 w 2291434"/>
              <a:gd name="connsiteY1" fmla="*/ 1224634 h 2449268"/>
              <a:gd name="connsiteX2" fmla="*/ 1066800 w 2291434"/>
              <a:gd name="connsiteY2" fmla="*/ 2449268 h 2449268"/>
              <a:gd name="connsiteX3" fmla="*/ 51314 w 2291434"/>
              <a:gd name="connsiteY3" fmla="*/ 1909339 h 2449268"/>
              <a:gd name="connsiteX4" fmla="*/ 0 w 2291434"/>
              <a:gd name="connsiteY4" fmla="*/ 1824872 h 2449268"/>
              <a:gd name="connsiteX5" fmla="*/ 0 w 2291434"/>
              <a:gd name="connsiteY5" fmla="*/ 624396 h 2449268"/>
              <a:gd name="connsiteX6" fmla="*/ 51314 w 2291434"/>
              <a:gd name="connsiteY6" fmla="*/ 539929 h 2449268"/>
              <a:gd name="connsiteX7" fmla="*/ 1066800 w 2291434"/>
              <a:gd name="connsiteY7" fmla="*/ 0 h 24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1434" h="2449268">
                <a:moveTo>
                  <a:pt x="1066800" y="0"/>
                </a:moveTo>
                <a:cubicBezTo>
                  <a:pt x="1743147" y="0"/>
                  <a:pt x="2291434" y="548287"/>
                  <a:pt x="2291434" y="1224634"/>
                </a:cubicBezTo>
                <a:cubicBezTo>
                  <a:pt x="2291434" y="1900981"/>
                  <a:pt x="1743147" y="2449268"/>
                  <a:pt x="1066800" y="2449268"/>
                </a:cubicBezTo>
                <a:cubicBezTo>
                  <a:pt x="644083" y="2449268"/>
                  <a:pt x="271390" y="2235094"/>
                  <a:pt x="51314" y="1909339"/>
                </a:cubicBezTo>
                <a:lnTo>
                  <a:pt x="0" y="1824872"/>
                </a:lnTo>
                <a:lnTo>
                  <a:pt x="0" y="624396"/>
                </a:lnTo>
                <a:lnTo>
                  <a:pt x="51314" y="539929"/>
                </a:lnTo>
                <a:cubicBezTo>
                  <a:pt x="271390" y="214175"/>
                  <a:pt x="644083" y="0"/>
                  <a:pt x="1066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774941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68F5AA0-6B61-44DC-9495-DE729FCF10B4}"/>
              </a:ext>
            </a:extLst>
          </p:cNvPr>
          <p:cNvSpPr>
            <a:spLocks noGrp="1"/>
          </p:cNvSpPr>
          <p:nvPr>
            <p:ph type="pic" sz="quarter" idx="17"/>
          </p:nvPr>
        </p:nvSpPr>
        <p:spPr>
          <a:xfrm>
            <a:off x="779117" y="2609826"/>
            <a:ext cx="2064096" cy="3867174"/>
          </a:xfrm>
          <a:custGeom>
            <a:avLst/>
            <a:gdLst>
              <a:gd name="connsiteX0" fmla="*/ 1032048 w 2064096"/>
              <a:gd name="connsiteY0" fmla="*/ 0 h 3867174"/>
              <a:gd name="connsiteX1" fmla="*/ 2064096 w 2064096"/>
              <a:gd name="connsiteY1" fmla="*/ 1032048 h 3867174"/>
              <a:gd name="connsiteX2" fmla="*/ 2064096 w 2064096"/>
              <a:gd name="connsiteY2" fmla="*/ 3867174 h 3867174"/>
              <a:gd name="connsiteX3" fmla="*/ 0 w 2064096"/>
              <a:gd name="connsiteY3" fmla="*/ 3867174 h 3867174"/>
              <a:gd name="connsiteX4" fmla="*/ 0 w 2064096"/>
              <a:gd name="connsiteY4" fmla="*/ 1032048 h 3867174"/>
              <a:gd name="connsiteX5" fmla="*/ 1032048 w 2064096"/>
              <a:gd name="connsiteY5" fmla="*/ 0 h 386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096" h="3867174">
                <a:moveTo>
                  <a:pt x="1032048" y="0"/>
                </a:moveTo>
                <a:cubicBezTo>
                  <a:pt x="1602032" y="0"/>
                  <a:pt x="2064096" y="462064"/>
                  <a:pt x="2064096" y="1032048"/>
                </a:cubicBezTo>
                <a:lnTo>
                  <a:pt x="2064096" y="3867174"/>
                </a:lnTo>
                <a:lnTo>
                  <a:pt x="0" y="3867174"/>
                </a:lnTo>
                <a:lnTo>
                  <a:pt x="0" y="1032048"/>
                </a:lnTo>
                <a:cubicBezTo>
                  <a:pt x="0" y="462064"/>
                  <a:pt x="462064" y="0"/>
                  <a:pt x="1032048" y="0"/>
                </a:cubicBezTo>
                <a:close/>
              </a:path>
            </a:pathLst>
          </a:custGeom>
        </p:spPr>
        <p:txBody>
          <a:bodyPr wrap="square">
            <a:noAutofit/>
          </a:bodyPr>
          <a:lstStyle/>
          <a:p>
            <a:endParaRPr lang="en-US"/>
          </a:p>
        </p:txBody>
      </p:sp>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5899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09D723C-E0A9-4907-9BD0-0CEF4E4C814B}"/>
              </a:ext>
            </a:extLst>
          </p:cNvPr>
          <p:cNvSpPr>
            <a:spLocks noGrp="1"/>
          </p:cNvSpPr>
          <p:nvPr>
            <p:ph type="pic" sz="quarter" idx="18"/>
          </p:nvPr>
        </p:nvSpPr>
        <p:spPr>
          <a:xfrm>
            <a:off x="8979258" y="384508"/>
            <a:ext cx="2490073" cy="5691189"/>
          </a:xfrm>
          <a:custGeom>
            <a:avLst/>
            <a:gdLst>
              <a:gd name="connsiteX0" fmla="*/ 0 w 2490073"/>
              <a:gd name="connsiteY0" fmla="*/ 0 h 5691189"/>
              <a:gd name="connsiteX1" fmla="*/ 2490073 w 2490073"/>
              <a:gd name="connsiteY1" fmla="*/ 0 h 5691189"/>
              <a:gd name="connsiteX2" fmla="*/ 2490073 w 2490073"/>
              <a:gd name="connsiteY2" fmla="*/ 4446152 h 5691189"/>
              <a:gd name="connsiteX3" fmla="*/ 1245036 w 2490073"/>
              <a:gd name="connsiteY3" fmla="*/ 5691189 h 5691189"/>
              <a:gd name="connsiteX4" fmla="*/ 1245037 w 2490073"/>
              <a:gd name="connsiteY4" fmla="*/ 5691188 h 5691189"/>
              <a:gd name="connsiteX5" fmla="*/ 0 w 2490073"/>
              <a:gd name="connsiteY5" fmla="*/ 4446151 h 569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0073" h="5691189">
                <a:moveTo>
                  <a:pt x="0" y="0"/>
                </a:moveTo>
                <a:lnTo>
                  <a:pt x="2490073" y="0"/>
                </a:lnTo>
                <a:lnTo>
                  <a:pt x="2490073" y="4446152"/>
                </a:lnTo>
                <a:cubicBezTo>
                  <a:pt x="2490073" y="5133767"/>
                  <a:pt x="1932651" y="5691189"/>
                  <a:pt x="1245036" y="5691189"/>
                </a:cubicBezTo>
                <a:lnTo>
                  <a:pt x="1245037" y="5691188"/>
                </a:lnTo>
                <a:cubicBezTo>
                  <a:pt x="557422" y="5691188"/>
                  <a:pt x="0" y="5133766"/>
                  <a:pt x="0" y="4446151"/>
                </a:cubicBezTo>
                <a:close/>
              </a:path>
            </a:pathLst>
          </a:custGeom>
        </p:spPr>
        <p:txBody>
          <a:bodyPr wrap="square">
            <a:noAutofit/>
          </a:bodyPr>
          <a:lstStyle/>
          <a:p>
            <a:endParaRPr lang="en-US"/>
          </a:p>
        </p:txBody>
      </p:sp>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1066718" y="4201739"/>
            <a:ext cx="4123944" cy="65836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a:xfrm>
            <a:off x="1066718" y="2370987"/>
            <a:ext cx="4123944" cy="1830865"/>
          </a:xfrm>
        </p:spPr>
        <p:txBody>
          <a:bodyPr/>
          <a:lstStyle/>
          <a:p>
            <a:r>
              <a:rPr lang="en-US" dirty="0"/>
              <a:t>Click to edit Master title style</a:t>
            </a:r>
            <a:endParaRPr lang="en-IN" dirty="0"/>
          </a:p>
        </p:txBody>
      </p:sp>
    </p:spTree>
    <p:extLst>
      <p:ext uri="{BB962C8B-B14F-4D97-AF65-F5344CB8AC3E}">
        <p14:creationId xmlns:p14="http://schemas.microsoft.com/office/powerpoint/2010/main" val="3813980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
        <p:nvSpPr>
          <p:cNvPr id="10" name="Picture Placeholder 9">
            <a:extLst>
              <a:ext uri="{FF2B5EF4-FFF2-40B4-BE49-F238E27FC236}">
                <a16:creationId xmlns:a16="http://schemas.microsoft.com/office/drawing/2014/main" id="{11A073E8-7D8D-49A7-B5B7-E50079C834F9}"/>
              </a:ext>
            </a:extLst>
          </p:cNvPr>
          <p:cNvSpPr>
            <a:spLocks noGrp="1"/>
          </p:cNvSpPr>
          <p:nvPr>
            <p:ph type="pic" sz="quarter" idx="17"/>
          </p:nvPr>
        </p:nvSpPr>
        <p:spPr>
          <a:xfrm>
            <a:off x="381392" y="2414393"/>
            <a:ext cx="2244576" cy="2664214"/>
          </a:xfrm>
          <a:custGeom>
            <a:avLst/>
            <a:gdLst>
              <a:gd name="connsiteX0" fmla="*/ 0 w 2244576"/>
              <a:gd name="connsiteY0" fmla="*/ 0 h 2664214"/>
              <a:gd name="connsiteX1" fmla="*/ 912469 w 2244576"/>
              <a:gd name="connsiteY1" fmla="*/ 0 h 2664214"/>
              <a:gd name="connsiteX2" fmla="*/ 2244576 w 2244576"/>
              <a:gd name="connsiteY2" fmla="*/ 1332107 h 2664214"/>
              <a:gd name="connsiteX3" fmla="*/ 912469 w 2244576"/>
              <a:gd name="connsiteY3" fmla="*/ 2664214 h 2664214"/>
              <a:gd name="connsiteX4" fmla="*/ 0 w 2244576"/>
              <a:gd name="connsiteY4" fmla="*/ 2664214 h 2664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576" h="2664214">
                <a:moveTo>
                  <a:pt x="0" y="0"/>
                </a:moveTo>
                <a:lnTo>
                  <a:pt x="912469" y="0"/>
                </a:lnTo>
                <a:cubicBezTo>
                  <a:pt x="1648171" y="0"/>
                  <a:pt x="2244576" y="596405"/>
                  <a:pt x="2244576" y="1332107"/>
                </a:cubicBezTo>
                <a:cubicBezTo>
                  <a:pt x="2244576" y="2067809"/>
                  <a:pt x="1648171" y="2664214"/>
                  <a:pt x="912469" y="2664214"/>
                </a:cubicBezTo>
                <a:lnTo>
                  <a:pt x="0" y="2664214"/>
                </a:lnTo>
                <a:close/>
              </a:path>
            </a:pathLst>
          </a:custGeom>
        </p:spPr>
        <p:txBody>
          <a:bodyPr wrap="square">
            <a:noAutofit/>
          </a:bodyPr>
          <a:lstStyle/>
          <a:p>
            <a:endParaRPr lang="en-US"/>
          </a:p>
        </p:txBody>
      </p:sp>
    </p:spTree>
    <p:extLst>
      <p:ext uri="{BB962C8B-B14F-4D97-AF65-F5344CB8AC3E}">
        <p14:creationId xmlns:p14="http://schemas.microsoft.com/office/powerpoint/2010/main" val="58029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2383535"/>
            <a:ext cx="4937760" cy="512064"/>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a:xfrm>
            <a:off x="385572" y="378620"/>
            <a:ext cx="4937760" cy="1975104"/>
          </a:xfrm>
        </p:spPr>
        <p:txBody>
          <a:bodyPr/>
          <a:lstStyle/>
          <a:p>
            <a:r>
              <a:rPr lang="en-US" dirty="0"/>
              <a:t>Click to edit Master title style</a:t>
            </a:r>
            <a:endParaRPr lang="en-IN" dirty="0"/>
          </a:p>
        </p:txBody>
      </p:sp>
      <p:sp>
        <p:nvSpPr>
          <p:cNvPr id="13" name="Picture Placeholder 12">
            <a:extLst>
              <a:ext uri="{FF2B5EF4-FFF2-40B4-BE49-F238E27FC236}">
                <a16:creationId xmlns:a16="http://schemas.microsoft.com/office/drawing/2014/main" id="{3B1C0700-57A8-4E24-9DB5-B993E8D9CB71}"/>
              </a:ext>
            </a:extLst>
          </p:cNvPr>
          <p:cNvSpPr>
            <a:spLocks noGrp="1"/>
          </p:cNvSpPr>
          <p:nvPr>
            <p:ph type="pic" sz="quarter" idx="17"/>
          </p:nvPr>
        </p:nvSpPr>
        <p:spPr>
          <a:xfrm>
            <a:off x="879656" y="4140048"/>
            <a:ext cx="4710186" cy="2351014"/>
          </a:xfrm>
          <a:custGeom>
            <a:avLst/>
            <a:gdLst>
              <a:gd name="connsiteX0" fmla="*/ 2355093 w 4710186"/>
              <a:gd name="connsiteY0" fmla="*/ 0 h 2351014"/>
              <a:gd name="connsiteX1" fmla="*/ 4698243 w 4710186"/>
              <a:gd name="connsiteY1" fmla="*/ 2114493 h 2351014"/>
              <a:gd name="connsiteX2" fmla="*/ 4710186 w 4710186"/>
              <a:gd name="connsiteY2" fmla="*/ 2351014 h 2351014"/>
              <a:gd name="connsiteX3" fmla="*/ 0 w 4710186"/>
              <a:gd name="connsiteY3" fmla="*/ 2351014 h 2351014"/>
              <a:gd name="connsiteX4" fmla="*/ 11943 w 4710186"/>
              <a:gd name="connsiteY4" fmla="*/ 2114493 h 2351014"/>
              <a:gd name="connsiteX5" fmla="*/ 2355093 w 4710186"/>
              <a:gd name="connsiteY5" fmla="*/ 0 h 235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0186" h="2351014">
                <a:moveTo>
                  <a:pt x="2355093" y="0"/>
                </a:moveTo>
                <a:cubicBezTo>
                  <a:pt x="3574595" y="0"/>
                  <a:pt x="4577628" y="926813"/>
                  <a:pt x="4698243" y="2114493"/>
                </a:cubicBezTo>
                <a:lnTo>
                  <a:pt x="4710186" y="2351014"/>
                </a:lnTo>
                <a:lnTo>
                  <a:pt x="0" y="2351014"/>
                </a:lnTo>
                <a:lnTo>
                  <a:pt x="11943" y="2114493"/>
                </a:lnTo>
                <a:cubicBezTo>
                  <a:pt x="132559" y="926813"/>
                  <a:pt x="1135591" y="0"/>
                  <a:pt x="235509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89096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
        <p:nvSpPr>
          <p:cNvPr id="10" name="Picture Placeholder 9">
            <a:extLst>
              <a:ext uri="{FF2B5EF4-FFF2-40B4-BE49-F238E27FC236}">
                <a16:creationId xmlns:a16="http://schemas.microsoft.com/office/drawing/2014/main" id="{372B8D3C-1AF6-4A08-A6FB-D98B5524C609}"/>
              </a:ext>
            </a:extLst>
          </p:cNvPr>
          <p:cNvSpPr>
            <a:spLocks noGrp="1"/>
          </p:cNvSpPr>
          <p:nvPr>
            <p:ph type="pic" sz="quarter" idx="17"/>
          </p:nvPr>
        </p:nvSpPr>
        <p:spPr>
          <a:xfrm>
            <a:off x="9160954" y="1654323"/>
            <a:ext cx="2439484" cy="2444570"/>
          </a:xfrm>
          <a:custGeom>
            <a:avLst/>
            <a:gdLst>
              <a:gd name="connsiteX0" fmla="*/ 1219742 w 2439484"/>
              <a:gd name="connsiteY0" fmla="*/ 0 h 2444570"/>
              <a:gd name="connsiteX1" fmla="*/ 2439484 w 2439484"/>
              <a:gd name="connsiteY1" fmla="*/ 1222285 h 2444570"/>
              <a:gd name="connsiteX2" fmla="*/ 1219742 w 2439484"/>
              <a:gd name="connsiteY2" fmla="*/ 2444570 h 2444570"/>
              <a:gd name="connsiteX3" fmla="*/ 0 w 2439484"/>
              <a:gd name="connsiteY3" fmla="*/ 1222285 h 2444570"/>
              <a:gd name="connsiteX4" fmla="*/ 1219742 w 2439484"/>
              <a:gd name="connsiteY4" fmla="*/ 0 h 244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484" h="2444570">
                <a:moveTo>
                  <a:pt x="1219742" y="0"/>
                </a:moveTo>
                <a:cubicBezTo>
                  <a:pt x="1893387" y="0"/>
                  <a:pt x="2439484" y="547236"/>
                  <a:pt x="2439484" y="1222285"/>
                </a:cubicBezTo>
                <a:cubicBezTo>
                  <a:pt x="2439484" y="1897334"/>
                  <a:pt x="1893387" y="2444570"/>
                  <a:pt x="1219742" y="2444570"/>
                </a:cubicBezTo>
                <a:cubicBezTo>
                  <a:pt x="546097" y="2444570"/>
                  <a:pt x="0" y="1897334"/>
                  <a:pt x="0" y="1222285"/>
                </a:cubicBezTo>
                <a:cubicBezTo>
                  <a:pt x="0" y="547236"/>
                  <a:pt x="546097" y="0"/>
                  <a:pt x="121974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68678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30DA-9EFF-4B12-87C3-ADD35717F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D46D2-E5FF-444A-939F-78897AC5B0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C7777D9-0A4C-3C4C-43F9-1CA83DBBB998}"/>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11" name="Footer Placeholder 10">
            <a:extLst>
              <a:ext uri="{FF2B5EF4-FFF2-40B4-BE49-F238E27FC236}">
                <a16:creationId xmlns:a16="http://schemas.microsoft.com/office/drawing/2014/main" id="{2046982B-E325-B391-4E42-5490B11F9A85}"/>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F5CF6711-BBA7-342E-F7EB-1DE8F3CE08DD}"/>
              </a:ext>
            </a:extLst>
          </p:cNvPr>
          <p:cNvSpPr>
            <a:spLocks noGrp="1"/>
          </p:cNvSpPr>
          <p:nvPr>
            <p:ph type="sldNum" sz="quarter" idx="12"/>
          </p:nvPr>
        </p:nvSpPr>
        <p:spPr/>
        <p:txBody>
          <a:body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133222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
        <p:nvSpPr>
          <p:cNvPr id="15" name="Picture Placeholder 14">
            <a:extLst>
              <a:ext uri="{FF2B5EF4-FFF2-40B4-BE49-F238E27FC236}">
                <a16:creationId xmlns:a16="http://schemas.microsoft.com/office/drawing/2014/main" id="{D4E4CD50-1190-4B58-A571-7358CF0FF9B9}"/>
              </a:ext>
            </a:extLst>
          </p:cNvPr>
          <p:cNvSpPr>
            <a:spLocks noGrp="1"/>
          </p:cNvSpPr>
          <p:nvPr>
            <p:ph type="pic" sz="quarter" idx="17"/>
          </p:nvPr>
        </p:nvSpPr>
        <p:spPr>
          <a:xfrm>
            <a:off x="4290029" y="2781528"/>
            <a:ext cx="3611942" cy="3115226"/>
          </a:xfrm>
          <a:custGeom>
            <a:avLst/>
            <a:gdLst>
              <a:gd name="connsiteX0" fmla="*/ 1805971 w 3611942"/>
              <a:gd name="connsiteY0" fmla="*/ 0 h 3115226"/>
              <a:gd name="connsiteX1" fmla="*/ 3611942 w 3611942"/>
              <a:gd name="connsiteY1" fmla="*/ 1805971 h 3115226"/>
              <a:gd name="connsiteX2" fmla="*/ 3082985 w 3611942"/>
              <a:gd name="connsiteY2" fmla="*/ 3082985 h 3115226"/>
              <a:gd name="connsiteX3" fmla="*/ 3047511 w 3611942"/>
              <a:gd name="connsiteY3" fmla="*/ 3115226 h 3115226"/>
              <a:gd name="connsiteX4" fmla="*/ 564431 w 3611942"/>
              <a:gd name="connsiteY4" fmla="*/ 3115226 h 3115226"/>
              <a:gd name="connsiteX5" fmla="*/ 528957 w 3611942"/>
              <a:gd name="connsiteY5" fmla="*/ 3082985 h 3115226"/>
              <a:gd name="connsiteX6" fmla="*/ 0 w 3611942"/>
              <a:gd name="connsiteY6" fmla="*/ 1805971 h 3115226"/>
              <a:gd name="connsiteX7" fmla="*/ 1805971 w 3611942"/>
              <a:gd name="connsiteY7" fmla="*/ 0 h 311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942" h="3115226">
                <a:moveTo>
                  <a:pt x="1805971" y="0"/>
                </a:moveTo>
                <a:cubicBezTo>
                  <a:pt x="2803381" y="0"/>
                  <a:pt x="3611942" y="808561"/>
                  <a:pt x="3611942" y="1805971"/>
                </a:cubicBezTo>
                <a:cubicBezTo>
                  <a:pt x="3611942" y="2304676"/>
                  <a:pt x="3409802" y="2756169"/>
                  <a:pt x="3082985" y="3082985"/>
                </a:cubicBezTo>
                <a:lnTo>
                  <a:pt x="3047511" y="3115226"/>
                </a:lnTo>
                <a:lnTo>
                  <a:pt x="564431" y="3115226"/>
                </a:lnTo>
                <a:lnTo>
                  <a:pt x="528957" y="3082985"/>
                </a:lnTo>
                <a:cubicBezTo>
                  <a:pt x="202140" y="2756169"/>
                  <a:pt x="0" y="2304676"/>
                  <a:pt x="0" y="1805971"/>
                </a:cubicBezTo>
                <a:cubicBezTo>
                  <a:pt x="0" y="808561"/>
                  <a:pt x="808561" y="0"/>
                  <a:pt x="180597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8263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
        <p:nvSpPr>
          <p:cNvPr id="10" name="Picture Placeholder 9">
            <a:extLst>
              <a:ext uri="{FF2B5EF4-FFF2-40B4-BE49-F238E27FC236}">
                <a16:creationId xmlns:a16="http://schemas.microsoft.com/office/drawing/2014/main" id="{4DFE95AA-51B1-49B8-BE37-5C9F5558D84D}"/>
              </a:ext>
            </a:extLst>
          </p:cNvPr>
          <p:cNvSpPr>
            <a:spLocks noGrp="1"/>
          </p:cNvSpPr>
          <p:nvPr>
            <p:ph type="pic" sz="quarter" idx="17"/>
          </p:nvPr>
        </p:nvSpPr>
        <p:spPr>
          <a:xfrm>
            <a:off x="3894965" y="2740110"/>
            <a:ext cx="4402070" cy="3156644"/>
          </a:xfrm>
          <a:custGeom>
            <a:avLst/>
            <a:gdLst>
              <a:gd name="connsiteX0" fmla="*/ 2201035 w 4402070"/>
              <a:gd name="connsiteY0" fmla="*/ 0 h 3156644"/>
              <a:gd name="connsiteX1" fmla="*/ 4402070 w 4402070"/>
              <a:gd name="connsiteY1" fmla="*/ 2201035 h 3156644"/>
              <a:gd name="connsiteX2" fmla="*/ 4229102 w 4402070"/>
              <a:gd name="connsiteY2" fmla="*/ 3057777 h 3156644"/>
              <a:gd name="connsiteX3" fmla="*/ 4181475 w 4402070"/>
              <a:gd name="connsiteY3" fmla="*/ 3156644 h 3156644"/>
              <a:gd name="connsiteX4" fmla="*/ 220595 w 4402070"/>
              <a:gd name="connsiteY4" fmla="*/ 3156644 h 3156644"/>
              <a:gd name="connsiteX5" fmla="*/ 172968 w 4402070"/>
              <a:gd name="connsiteY5" fmla="*/ 3057777 h 3156644"/>
              <a:gd name="connsiteX6" fmla="*/ 0 w 4402070"/>
              <a:gd name="connsiteY6" fmla="*/ 2201035 h 3156644"/>
              <a:gd name="connsiteX7" fmla="*/ 2201035 w 4402070"/>
              <a:gd name="connsiteY7" fmla="*/ 0 h 315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070" h="3156644">
                <a:moveTo>
                  <a:pt x="2201035" y="0"/>
                </a:moveTo>
                <a:cubicBezTo>
                  <a:pt x="3416633" y="0"/>
                  <a:pt x="4402070" y="985437"/>
                  <a:pt x="4402070" y="2201035"/>
                </a:cubicBezTo>
                <a:cubicBezTo>
                  <a:pt x="4402070" y="2504935"/>
                  <a:pt x="4340480" y="2794449"/>
                  <a:pt x="4229102" y="3057777"/>
                </a:cubicBezTo>
                <a:lnTo>
                  <a:pt x="4181475" y="3156644"/>
                </a:lnTo>
                <a:lnTo>
                  <a:pt x="220595" y="3156644"/>
                </a:lnTo>
                <a:lnTo>
                  <a:pt x="172968" y="3057777"/>
                </a:lnTo>
                <a:cubicBezTo>
                  <a:pt x="61590" y="2794449"/>
                  <a:pt x="0" y="2504935"/>
                  <a:pt x="0" y="2201035"/>
                </a:cubicBezTo>
                <a:cubicBezTo>
                  <a:pt x="0" y="985437"/>
                  <a:pt x="985437" y="0"/>
                  <a:pt x="2201035"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57090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4128528"/>
            <a:ext cx="3913632" cy="557784"/>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a:xfrm>
            <a:off x="385572" y="2124938"/>
            <a:ext cx="3913632" cy="1920240"/>
          </a:xfrm>
        </p:spPr>
        <p:txBody>
          <a:bodyPr/>
          <a:lstStyle/>
          <a:p>
            <a:r>
              <a:rPr lang="en-US" dirty="0"/>
              <a:t>Click to edit Master title style</a:t>
            </a:r>
            <a:endParaRPr lang="en-IN" dirty="0"/>
          </a:p>
        </p:txBody>
      </p:sp>
      <p:sp>
        <p:nvSpPr>
          <p:cNvPr id="20" name="Picture Placeholder 24">
            <a:extLst>
              <a:ext uri="{FF2B5EF4-FFF2-40B4-BE49-F238E27FC236}">
                <a16:creationId xmlns:a16="http://schemas.microsoft.com/office/drawing/2014/main" id="{810655E3-750D-4925-B949-91CAB94C9CE0}"/>
              </a:ext>
            </a:extLst>
          </p:cNvPr>
          <p:cNvSpPr>
            <a:spLocks noGrp="1"/>
          </p:cNvSpPr>
          <p:nvPr>
            <p:ph type="pic" sz="quarter" idx="19"/>
          </p:nvPr>
        </p:nvSpPr>
        <p:spPr>
          <a:xfrm>
            <a:off x="4325471" y="3571875"/>
            <a:ext cx="2242254" cy="1985542"/>
          </a:xfrm>
          <a:prstGeom prst="roundRect">
            <a:avLst>
              <a:gd name="adj" fmla="val 2036"/>
            </a:avLst>
          </a:prstGeom>
        </p:spPr>
        <p:txBody>
          <a:bodyPr wrap="square">
            <a:noAutofit/>
          </a:bodyPr>
          <a:lstStyle/>
          <a:p>
            <a:endParaRPr lang="en-US" dirty="0"/>
          </a:p>
        </p:txBody>
      </p:sp>
      <p:sp>
        <p:nvSpPr>
          <p:cNvPr id="34" name="Picture Placeholder 33">
            <a:extLst>
              <a:ext uri="{FF2B5EF4-FFF2-40B4-BE49-F238E27FC236}">
                <a16:creationId xmlns:a16="http://schemas.microsoft.com/office/drawing/2014/main" id="{8BEC701C-75A5-4EF5-ADB5-A2D4F075BB0C}"/>
              </a:ext>
            </a:extLst>
          </p:cNvPr>
          <p:cNvSpPr>
            <a:spLocks noGrp="1"/>
          </p:cNvSpPr>
          <p:nvPr>
            <p:ph type="pic" sz="quarter" idx="20"/>
          </p:nvPr>
        </p:nvSpPr>
        <p:spPr>
          <a:xfrm>
            <a:off x="4325472" y="1300579"/>
            <a:ext cx="1402229" cy="1976567"/>
          </a:xfrm>
          <a:prstGeom prst="roundRect">
            <a:avLst>
              <a:gd name="adj" fmla="val 3251"/>
            </a:avLst>
          </a:prstGeom>
        </p:spPr>
        <p:txBody>
          <a:bodyPr wrap="square">
            <a:noAutofit/>
          </a:bodyPr>
          <a:lstStyle/>
          <a:p>
            <a:endParaRPr lang="en-US" dirty="0"/>
          </a:p>
        </p:txBody>
      </p:sp>
      <p:sp>
        <p:nvSpPr>
          <p:cNvPr id="35" name="Picture Placeholder 34">
            <a:extLst>
              <a:ext uri="{FF2B5EF4-FFF2-40B4-BE49-F238E27FC236}">
                <a16:creationId xmlns:a16="http://schemas.microsoft.com/office/drawing/2014/main" id="{88DF6669-CD5E-42E3-B5AE-6C9B7AED0619}"/>
              </a:ext>
            </a:extLst>
          </p:cNvPr>
          <p:cNvSpPr>
            <a:spLocks noGrp="1"/>
          </p:cNvSpPr>
          <p:nvPr>
            <p:ph type="pic" sz="quarter" idx="23"/>
          </p:nvPr>
        </p:nvSpPr>
        <p:spPr>
          <a:xfrm>
            <a:off x="6028213" y="1300579"/>
            <a:ext cx="1402229" cy="1976567"/>
          </a:xfrm>
          <a:prstGeom prst="roundRect">
            <a:avLst>
              <a:gd name="adj" fmla="val 3251"/>
            </a:avLst>
          </a:prstGeom>
        </p:spPr>
        <p:txBody>
          <a:bodyPr wrap="square">
            <a:noAutofit/>
          </a:bodyPr>
          <a:lstStyle/>
          <a:p>
            <a:endParaRPr lang="en-US"/>
          </a:p>
        </p:txBody>
      </p:sp>
      <p:sp>
        <p:nvSpPr>
          <p:cNvPr id="36" name="Picture Placeholder 35">
            <a:extLst>
              <a:ext uri="{FF2B5EF4-FFF2-40B4-BE49-F238E27FC236}">
                <a16:creationId xmlns:a16="http://schemas.microsoft.com/office/drawing/2014/main" id="{5615C042-EBFE-4888-A359-B62FDD80DDCC}"/>
              </a:ext>
            </a:extLst>
          </p:cNvPr>
          <p:cNvSpPr>
            <a:spLocks noGrp="1"/>
          </p:cNvSpPr>
          <p:nvPr>
            <p:ph type="pic" sz="quarter" idx="24"/>
          </p:nvPr>
        </p:nvSpPr>
        <p:spPr>
          <a:xfrm>
            <a:off x="7730956" y="1300579"/>
            <a:ext cx="1402229" cy="1976567"/>
          </a:xfrm>
          <a:prstGeom prst="roundRect">
            <a:avLst>
              <a:gd name="adj" fmla="val 3251"/>
            </a:avLst>
          </a:prstGeom>
        </p:spPr>
        <p:txBody>
          <a:bodyPr wrap="square">
            <a:noAutofit/>
          </a:bodyPr>
          <a:lstStyle/>
          <a:p>
            <a:endParaRPr lang="en-US"/>
          </a:p>
        </p:txBody>
      </p:sp>
      <p:sp>
        <p:nvSpPr>
          <p:cNvPr id="38" name="Picture Placeholder 24">
            <a:extLst>
              <a:ext uri="{FF2B5EF4-FFF2-40B4-BE49-F238E27FC236}">
                <a16:creationId xmlns:a16="http://schemas.microsoft.com/office/drawing/2014/main" id="{0A518105-A37E-451F-8271-425D17D6B1A7}"/>
              </a:ext>
            </a:extLst>
          </p:cNvPr>
          <p:cNvSpPr>
            <a:spLocks noGrp="1"/>
          </p:cNvSpPr>
          <p:nvPr>
            <p:ph type="pic" sz="quarter" idx="25"/>
          </p:nvPr>
        </p:nvSpPr>
        <p:spPr>
          <a:xfrm>
            <a:off x="6890931" y="3571875"/>
            <a:ext cx="2242254" cy="1985542"/>
          </a:xfrm>
          <a:prstGeom prst="roundRect">
            <a:avLst>
              <a:gd name="adj" fmla="val 2036"/>
            </a:avLst>
          </a:prstGeom>
        </p:spPr>
        <p:txBody>
          <a:bodyPr wrap="square">
            <a:noAutofit/>
          </a:bodyPr>
          <a:lstStyle/>
          <a:p>
            <a:endParaRPr lang="en-US" dirty="0"/>
          </a:p>
        </p:txBody>
      </p:sp>
    </p:spTree>
    <p:extLst>
      <p:ext uri="{BB962C8B-B14F-4D97-AF65-F5344CB8AC3E}">
        <p14:creationId xmlns:p14="http://schemas.microsoft.com/office/powerpoint/2010/main" val="274641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C3A3C10C-B5C9-9824-817F-F514D6BE3025}"/>
              </a:ext>
            </a:extLst>
          </p:cNvPr>
          <p:cNvSpPr>
            <a:spLocks noGrp="1"/>
          </p:cNvSpPr>
          <p:nvPr>
            <p:ph type="title"/>
          </p:nvPr>
        </p:nvSpPr>
        <p:spPr>
          <a:xfrm rot="16200000">
            <a:off x="-114059" y="2302823"/>
            <a:ext cx="4069080" cy="978408"/>
          </a:xfrm>
        </p:spPr>
        <p:txBody>
          <a:bodyPr/>
          <a:lstStyle/>
          <a:p>
            <a:r>
              <a:rPr lang="en-US" dirty="0"/>
              <a:t>Click to edit Master title style</a:t>
            </a:r>
            <a:endParaRPr lang="en-IN" dirty="0"/>
          </a:p>
        </p:txBody>
      </p:sp>
    </p:spTree>
    <p:extLst>
      <p:ext uri="{BB962C8B-B14F-4D97-AF65-F5344CB8AC3E}">
        <p14:creationId xmlns:p14="http://schemas.microsoft.com/office/powerpoint/2010/main" val="1100936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3" name="Title 2">
            <a:extLst>
              <a:ext uri="{FF2B5EF4-FFF2-40B4-BE49-F238E27FC236}">
                <a16:creationId xmlns:a16="http://schemas.microsoft.com/office/drawing/2014/main" id="{FBF4BC11-71AD-4E64-849C-5EB7D67AC928}"/>
              </a:ext>
            </a:extLst>
          </p:cNvPr>
          <p:cNvSpPr>
            <a:spLocks noGrp="1"/>
          </p:cNvSpPr>
          <p:nvPr>
            <p:ph type="title"/>
          </p:nvPr>
        </p:nvSpPr>
        <p:spPr>
          <a:xfrm>
            <a:off x="3979164" y="868037"/>
            <a:ext cx="7827264" cy="996696"/>
          </a:xfrm>
        </p:spPr>
        <p:txBody>
          <a:bodyPr/>
          <a:lstStyle/>
          <a:p>
            <a:r>
              <a:rPr lang="en-US"/>
              <a:t>Click to edit Master title style</a:t>
            </a:r>
          </a:p>
        </p:txBody>
      </p:sp>
    </p:spTree>
    <p:extLst>
      <p:ext uri="{BB962C8B-B14F-4D97-AF65-F5344CB8AC3E}">
        <p14:creationId xmlns:p14="http://schemas.microsoft.com/office/powerpoint/2010/main" val="2975009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D9929983-295F-4D25-BEA7-D9053AEBE41B}"/>
              </a:ext>
            </a:extLst>
          </p:cNvPr>
          <p:cNvSpPr>
            <a:spLocks noGrp="1"/>
          </p:cNvSpPr>
          <p:nvPr>
            <p:ph type="title"/>
          </p:nvPr>
        </p:nvSpPr>
        <p:spPr>
          <a:xfrm>
            <a:off x="7198640" y="3104308"/>
            <a:ext cx="4087368" cy="1892808"/>
          </a:xfrm>
        </p:spPr>
        <p:txBody>
          <a:bodyPr/>
          <a:lstStyle/>
          <a:p>
            <a:r>
              <a:rPr lang="en-US"/>
              <a:t>Click to edit Master title style</a:t>
            </a:r>
          </a:p>
        </p:txBody>
      </p:sp>
      <p:sp>
        <p:nvSpPr>
          <p:cNvPr id="13" name="Picture Placeholder 12">
            <a:extLst>
              <a:ext uri="{FF2B5EF4-FFF2-40B4-BE49-F238E27FC236}">
                <a16:creationId xmlns:a16="http://schemas.microsoft.com/office/drawing/2014/main" id="{3EF03BFA-6692-4050-A959-7CFA37A0894E}"/>
              </a:ext>
            </a:extLst>
          </p:cNvPr>
          <p:cNvSpPr>
            <a:spLocks noGrp="1"/>
          </p:cNvSpPr>
          <p:nvPr>
            <p:ph type="pic" sz="quarter" idx="13"/>
          </p:nvPr>
        </p:nvSpPr>
        <p:spPr>
          <a:xfrm>
            <a:off x="1177226" y="1642824"/>
            <a:ext cx="2956433" cy="1890793"/>
          </a:xfrm>
          <a:custGeom>
            <a:avLst/>
            <a:gdLst>
              <a:gd name="connsiteX0" fmla="*/ 945397 w 2956433"/>
              <a:gd name="connsiteY0" fmla="*/ 0 h 1890793"/>
              <a:gd name="connsiteX1" fmla="*/ 2956433 w 2956433"/>
              <a:gd name="connsiteY1" fmla="*/ 0 h 1890793"/>
              <a:gd name="connsiteX2" fmla="*/ 2956433 w 2956433"/>
              <a:gd name="connsiteY2" fmla="*/ 1890793 h 1890793"/>
              <a:gd name="connsiteX3" fmla="*/ 945397 w 2956433"/>
              <a:gd name="connsiteY3" fmla="*/ 1890793 h 1890793"/>
              <a:gd name="connsiteX4" fmla="*/ 4881 w 2956433"/>
              <a:gd name="connsiteY4" fmla="*/ 1042057 h 1890793"/>
              <a:gd name="connsiteX5" fmla="*/ 0 w 2956433"/>
              <a:gd name="connsiteY5" fmla="*/ 945397 h 1890793"/>
              <a:gd name="connsiteX6" fmla="*/ 4881 w 2956433"/>
              <a:gd name="connsiteY6" fmla="*/ 848736 h 1890793"/>
              <a:gd name="connsiteX7" fmla="*/ 945397 w 2956433"/>
              <a:gd name="connsiteY7" fmla="*/ 0 h 189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6433" h="1890793">
                <a:moveTo>
                  <a:pt x="945397" y="0"/>
                </a:moveTo>
                <a:lnTo>
                  <a:pt x="2956433" y="0"/>
                </a:lnTo>
                <a:lnTo>
                  <a:pt x="2956433" y="1890793"/>
                </a:lnTo>
                <a:lnTo>
                  <a:pt x="945397" y="1890793"/>
                </a:lnTo>
                <a:cubicBezTo>
                  <a:pt x="455902" y="1890793"/>
                  <a:pt x="53295" y="1518779"/>
                  <a:pt x="4881" y="1042057"/>
                </a:cubicBezTo>
                <a:lnTo>
                  <a:pt x="0" y="945397"/>
                </a:lnTo>
                <a:lnTo>
                  <a:pt x="4881" y="848736"/>
                </a:lnTo>
                <a:cubicBezTo>
                  <a:pt x="53295" y="372014"/>
                  <a:pt x="455902" y="0"/>
                  <a:pt x="945397" y="0"/>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D27D3B84-1714-439E-8F4A-8256895C687C}"/>
              </a:ext>
            </a:extLst>
          </p:cNvPr>
          <p:cNvSpPr>
            <a:spLocks noGrp="1"/>
          </p:cNvSpPr>
          <p:nvPr>
            <p:ph type="pic" sz="quarter" idx="14"/>
          </p:nvPr>
        </p:nvSpPr>
        <p:spPr>
          <a:xfrm>
            <a:off x="4335136" y="1642823"/>
            <a:ext cx="2963212" cy="1890794"/>
          </a:xfrm>
          <a:custGeom>
            <a:avLst/>
            <a:gdLst>
              <a:gd name="connsiteX0" fmla="*/ 0 w 2963212"/>
              <a:gd name="connsiteY0" fmla="*/ 0 h 1890794"/>
              <a:gd name="connsiteX1" fmla="*/ 2963212 w 2963212"/>
              <a:gd name="connsiteY1" fmla="*/ 0 h 1890794"/>
              <a:gd name="connsiteX2" fmla="*/ 2963212 w 2963212"/>
              <a:gd name="connsiteY2" fmla="*/ 1890794 h 1890794"/>
              <a:gd name="connsiteX3" fmla="*/ 0 w 2963212"/>
              <a:gd name="connsiteY3" fmla="*/ 1890793 h 1890794"/>
            </a:gdLst>
            <a:ahLst/>
            <a:cxnLst>
              <a:cxn ang="0">
                <a:pos x="connsiteX0" y="connsiteY0"/>
              </a:cxn>
              <a:cxn ang="0">
                <a:pos x="connsiteX1" y="connsiteY1"/>
              </a:cxn>
              <a:cxn ang="0">
                <a:pos x="connsiteX2" y="connsiteY2"/>
              </a:cxn>
              <a:cxn ang="0">
                <a:pos x="connsiteX3" y="connsiteY3"/>
              </a:cxn>
            </a:cxnLst>
            <a:rect l="l" t="t" r="r" b="b"/>
            <a:pathLst>
              <a:path w="2963212" h="1890794">
                <a:moveTo>
                  <a:pt x="0" y="0"/>
                </a:moveTo>
                <a:lnTo>
                  <a:pt x="2963212" y="0"/>
                </a:lnTo>
                <a:lnTo>
                  <a:pt x="2963212" y="1890794"/>
                </a:lnTo>
                <a:lnTo>
                  <a:pt x="0" y="1890793"/>
                </a:lnTo>
                <a:close/>
              </a:path>
            </a:pathLst>
          </a:custGeom>
        </p:spPr>
        <p:txBody>
          <a:bodyPr wrap="square">
            <a:noAutofit/>
          </a:bodyPr>
          <a:lstStyle/>
          <a:p>
            <a:endParaRPr lang="en-US"/>
          </a:p>
        </p:txBody>
      </p:sp>
    </p:spTree>
    <p:extLst>
      <p:ext uri="{BB962C8B-B14F-4D97-AF65-F5344CB8AC3E}">
        <p14:creationId xmlns:p14="http://schemas.microsoft.com/office/powerpoint/2010/main" val="1580209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65113387-6E67-4C8C-8D00-50F2470C0808}"/>
              </a:ext>
            </a:extLst>
          </p:cNvPr>
          <p:cNvSpPr>
            <a:spLocks noGrp="1"/>
          </p:cNvSpPr>
          <p:nvPr>
            <p:ph type="title"/>
          </p:nvPr>
        </p:nvSpPr>
        <p:spPr>
          <a:xfrm>
            <a:off x="385572" y="378621"/>
            <a:ext cx="11420856" cy="992979"/>
          </a:xfrm>
        </p:spPr>
        <p:txBody>
          <a:bodyPr/>
          <a:lstStyle/>
          <a:p>
            <a:r>
              <a:rPr lang="en-US"/>
              <a:t>Click to edit Master title style</a:t>
            </a:r>
          </a:p>
        </p:txBody>
      </p:sp>
    </p:spTree>
    <p:extLst>
      <p:ext uri="{BB962C8B-B14F-4D97-AF65-F5344CB8AC3E}">
        <p14:creationId xmlns:p14="http://schemas.microsoft.com/office/powerpoint/2010/main" val="1195414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65113387-6E67-4C8C-8D00-50F2470C0808}"/>
              </a:ext>
            </a:extLst>
          </p:cNvPr>
          <p:cNvSpPr>
            <a:spLocks noGrp="1"/>
          </p:cNvSpPr>
          <p:nvPr>
            <p:ph type="title"/>
          </p:nvPr>
        </p:nvSpPr>
        <p:spPr>
          <a:xfrm>
            <a:off x="1311650" y="4637481"/>
            <a:ext cx="3611880" cy="992979"/>
          </a:xfrm>
        </p:spPr>
        <p:txBody>
          <a:bodyPr/>
          <a:lstStyle/>
          <a:p>
            <a:r>
              <a:rPr lang="en-US"/>
              <a:t>Click to edit Master title style</a:t>
            </a:r>
          </a:p>
        </p:txBody>
      </p:sp>
      <p:sp>
        <p:nvSpPr>
          <p:cNvPr id="10" name="Picture Placeholder 9">
            <a:extLst>
              <a:ext uri="{FF2B5EF4-FFF2-40B4-BE49-F238E27FC236}">
                <a16:creationId xmlns:a16="http://schemas.microsoft.com/office/drawing/2014/main" id="{A8386C90-CF80-4D88-AB73-676CECBD622F}"/>
              </a:ext>
            </a:extLst>
          </p:cNvPr>
          <p:cNvSpPr>
            <a:spLocks noGrp="1"/>
          </p:cNvSpPr>
          <p:nvPr>
            <p:ph type="pic" sz="quarter" idx="13"/>
          </p:nvPr>
        </p:nvSpPr>
        <p:spPr>
          <a:xfrm flipH="1">
            <a:off x="1833839" y="789571"/>
            <a:ext cx="3121182" cy="3121182"/>
          </a:xfrm>
          <a:custGeom>
            <a:avLst/>
            <a:gdLst>
              <a:gd name="connsiteX0" fmla="*/ 1560591 w 3121182"/>
              <a:gd name="connsiteY0" fmla="*/ 0 h 3121182"/>
              <a:gd name="connsiteX1" fmla="*/ 3121182 w 3121182"/>
              <a:gd name="connsiteY1" fmla="*/ 1560591 h 3121182"/>
              <a:gd name="connsiteX2" fmla="*/ 1560591 w 3121182"/>
              <a:gd name="connsiteY2" fmla="*/ 3121182 h 3121182"/>
              <a:gd name="connsiteX3" fmla="*/ 0 w 3121182"/>
              <a:gd name="connsiteY3" fmla="*/ 1560591 h 3121182"/>
              <a:gd name="connsiteX4" fmla="*/ 1560591 w 3121182"/>
              <a:gd name="connsiteY4" fmla="*/ 0 h 312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182" h="3121182">
                <a:moveTo>
                  <a:pt x="1560591" y="0"/>
                </a:moveTo>
                <a:cubicBezTo>
                  <a:pt x="2422482" y="0"/>
                  <a:pt x="3121182" y="698700"/>
                  <a:pt x="3121182" y="1560591"/>
                </a:cubicBezTo>
                <a:cubicBezTo>
                  <a:pt x="3121182" y="2422482"/>
                  <a:pt x="2422482" y="3121182"/>
                  <a:pt x="1560591" y="3121182"/>
                </a:cubicBezTo>
                <a:cubicBezTo>
                  <a:pt x="698700" y="3121182"/>
                  <a:pt x="0" y="2422482"/>
                  <a:pt x="0" y="1560591"/>
                </a:cubicBezTo>
                <a:cubicBezTo>
                  <a:pt x="0" y="698700"/>
                  <a:pt x="698700" y="0"/>
                  <a:pt x="156059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536136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3" name="Title 2">
            <a:extLst>
              <a:ext uri="{FF2B5EF4-FFF2-40B4-BE49-F238E27FC236}">
                <a16:creationId xmlns:a16="http://schemas.microsoft.com/office/drawing/2014/main" id="{96D3D6E3-B760-475E-8DA1-907F0AEAB633}"/>
              </a:ext>
            </a:extLst>
          </p:cNvPr>
          <p:cNvSpPr>
            <a:spLocks noGrp="1"/>
          </p:cNvSpPr>
          <p:nvPr>
            <p:ph type="title"/>
          </p:nvPr>
        </p:nvSpPr>
        <p:spPr>
          <a:xfrm>
            <a:off x="395193" y="1990976"/>
            <a:ext cx="3758184" cy="1993392"/>
          </a:xfrm>
        </p:spPr>
        <p:txBody>
          <a:bodyPr/>
          <a:lstStyle/>
          <a:p>
            <a:r>
              <a:rPr lang="en-US"/>
              <a:t>Click to edit Master title style</a:t>
            </a:r>
          </a:p>
        </p:txBody>
      </p:sp>
    </p:spTree>
    <p:extLst>
      <p:ext uri="{BB962C8B-B14F-4D97-AF65-F5344CB8AC3E}">
        <p14:creationId xmlns:p14="http://schemas.microsoft.com/office/powerpoint/2010/main" val="257710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7052110A-0769-4B97-8A56-7C0C61BA8DCA}"/>
              </a:ext>
            </a:extLst>
          </p:cNvPr>
          <p:cNvSpPr>
            <a:spLocks noGrp="1"/>
          </p:cNvSpPr>
          <p:nvPr>
            <p:ph type="title"/>
          </p:nvPr>
        </p:nvSpPr>
        <p:spPr>
          <a:xfrm>
            <a:off x="2757560" y="4383023"/>
            <a:ext cx="6675120" cy="2093976"/>
          </a:xfrm>
        </p:spPr>
        <p:txBody>
          <a:bodyPr/>
          <a:lstStyle/>
          <a:p>
            <a:r>
              <a:rPr lang="en-US"/>
              <a:t>Click to edit Master title style</a:t>
            </a:r>
          </a:p>
        </p:txBody>
      </p:sp>
    </p:spTree>
    <p:extLst>
      <p:ext uri="{BB962C8B-B14F-4D97-AF65-F5344CB8AC3E}">
        <p14:creationId xmlns:p14="http://schemas.microsoft.com/office/powerpoint/2010/main" val="156142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CD24-4FAF-4E69-999B-3877692C2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BF0B2B-235B-4389-BA76-624D409E25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Date Placeholder 5">
            <a:extLst>
              <a:ext uri="{FF2B5EF4-FFF2-40B4-BE49-F238E27FC236}">
                <a16:creationId xmlns:a16="http://schemas.microsoft.com/office/drawing/2014/main" id="{9386813A-2BC2-70C4-9546-24B92F829555}"/>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8" name="Footer Placeholder 7">
            <a:extLst>
              <a:ext uri="{FF2B5EF4-FFF2-40B4-BE49-F238E27FC236}">
                <a16:creationId xmlns:a16="http://schemas.microsoft.com/office/drawing/2014/main" id="{198BD6FB-F709-0EF4-A77C-34EF5B7D8C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FC765-EC67-4B5E-24C2-7972830FABAF}"/>
              </a:ext>
            </a:extLst>
          </p:cNvPr>
          <p:cNvSpPr>
            <a:spLocks noGrp="1"/>
          </p:cNvSpPr>
          <p:nvPr>
            <p:ph type="sldNum" sz="quarter" idx="12"/>
          </p:nvPr>
        </p:nvSpPr>
        <p:spPr/>
        <p:txBody>
          <a:body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1843740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3" name="Title 2">
            <a:extLst>
              <a:ext uri="{FF2B5EF4-FFF2-40B4-BE49-F238E27FC236}">
                <a16:creationId xmlns:a16="http://schemas.microsoft.com/office/drawing/2014/main" id="{D3F04688-304D-4939-8C28-7099643B5469}"/>
              </a:ext>
            </a:extLst>
          </p:cNvPr>
          <p:cNvSpPr>
            <a:spLocks noGrp="1"/>
          </p:cNvSpPr>
          <p:nvPr>
            <p:ph type="title"/>
          </p:nvPr>
        </p:nvSpPr>
        <p:spPr>
          <a:xfrm rot="16200000">
            <a:off x="-1538393" y="2519296"/>
            <a:ext cx="5687568" cy="1819656"/>
          </a:xfrm>
        </p:spPr>
        <p:txBody>
          <a:bodyPr/>
          <a:lstStyle/>
          <a:p>
            <a:r>
              <a:rPr lang="en-US"/>
              <a:t>Click to edit Master title style</a:t>
            </a:r>
          </a:p>
        </p:txBody>
      </p:sp>
    </p:spTree>
    <p:extLst>
      <p:ext uri="{BB962C8B-B14F-4D97-AF65-F5344CB8AC3E}">
        <p14:creationId xmlns:p14="http://schemas.microsoft.com/office/powerpoint/2010/main" val="245680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0EAD039E-A835-454C-8DF0-2FEB6A6AB7A7}"/>
              </a:ext>
            </a:extLst>
          </p:cNvPr>
          <p:cNvSpPr>
            <a:spLocks noGrp="1"/>
          </p:cNvSpPr>
          <p:nvPr>
            <p:ph type="title"/>
          </p:nvPr>
        </p:nvSpPr>
        <p:spPr>
          <a:xfrm>
            <a:off x="385572" y="1365504"/>
            <a:ext cx="11420856" cy="996696"/>
          </a:xfrm>
        </p:spPr>
        <p:txBody>
          <a:bodyPr/>
          <a:lstStyle/>
          <a:p>
            <a:r>
              <a:rPr lang="en-US"/>
              <a:t>Click to edit Master title style</a:t>
            </a:r>
          </a:p>
        </p:txBody>
      </p:sp>
    </p:spTree>
    <p:extLst>
      <p:ext uri="{BB962C8B-B14F-4D97-AF65-F5344CB8AC3E}">
        <p14:creationId xmlns:p14="http://schemas.microsoft.com/office/powerpoint/2010/main" val="1030404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3" name="Title 2">
            <a:extLst>
              <a:ext uri="{FF2B5EF4-FFF2-40B4-BE49-F238E27FC236}">
                <a16:creationId xmlns:a16="http://schemas.microsoft.com/office/drawing/2014/main" id="{FB07BC83-FB50-4D4F-82EA-FBB7D233795A}"/>
              </a:ext>
            </a:extLst>
          </p:cNvPr>
          <p:cNvSpPr>
            <a:spLocks noGrp="1"/>
          </p:cNvSpPr>
          <p:nvPr>
            <p:ph type="title"/>
          </p:nvPr>
        </p:nvSpPr>
        <p:spPr>
          <a:xfrm>
            <a:off x="530814" y="2928794"/>
            <a:ext cx="5276088" cy="996696"/>
          </a:xfrm>
        </p:spPr>
        <p:txBody>
          <a:bodyPr/>
          <a:lstStyle/>
          <a:p>
            <a:r>
              <a:rPr lang="en-US"/>
              <a:t>Click to edit Master title style</a:t>
            </a:r>
          </a:p>
        </p:txBody>
      </p:sp>
    </p:spTree>
    <p:extLst>
      <p:ext uri="{BB962C8B-B14F-4D97-AF65-F5344CB8AC3E}">
        <p14:creationId xmlns:p14="http://schemas.microsoft.com/office/powerpoint/2010/main" val="276081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741007-F2B2-4D20-BE31-C0D7025517D3}"/>
              </a:ext>
            </a:extLst>
          </p:cNvPr>
          <p:cNvSpPr>
            <a:spLocks noGrp="1"/>
          </p:cNvSpPr>
          <p:nvPr>
            <p:ph type="pic" sz="quarter" idx="13"/>
          </p:nvPr>
        </p:nvSpPr>
        <p:spPr>
          <a:xfrm>
            <a:off x="384319" y="373126"/>
            <a:ext cx="11423365" cy="6111748"/>
          </a:xfrm>
          <a:custGeom>
            <a:avLst/>
            <a:gdLst>
              <a:gd name="connsiteX0" fmla="*/ 236586 w 11423365"/>
              <a:gd name="connsiteY0" fmla="*/ 0 h 6111748"/>
              <a:gd name="connsiteX1" fmla="*/ 11186779 w 11423365"/>
              <a:gd name="connsiteY1" fmla="*/ 0 h 6111748"/>
              <a:gd name="connsiteX2" fmla="*/ 11423365 w 11423365"/>
              <a:gd name="connsiteY2" fmla="*/ 236586 h 6111748"/>
              <a:gd name="connsiteX3" fmla="*/ 11423365 w 11423365"/>
              <a:gd name="connsiteY3" fmla="*/ 5875162 h 6111748"/>
              <a:gd name="connsiteX4" fmla="*/ 11186779 w 11423365"/>
              <a:gd name="connsiteY4" fmla="*/ 6111748 h 6111748"/>
              <a:gd name="connsiteX5" fmla="*/ 236586 w 11423365"/>
              <a:gd name="connsiteY5" fmla="*/ 6111748 h 6111748"/>
              <a:gd name="connsiteX6" fmla="*/ 0 w 11423365"/>
              <a:gd name="connsiteY6" fmla="*/ 5875162 h 6111748"/>
              <a:gd name="connsiteX7" fmla="*/ 0 w 11423365"/>
              <a:gd name="connsiteY7" fmla="*/ 236586 h 6111748"/>
              <a:gd name="connsiteX8" fmla="*/ 236586 w 11423365"/>
              <a:gd name="connsiteY8" fmla="*/ 0 h 611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3365" h="6111748">
                <a:moveTo>
                  <a:pt x="236586" y="0"/>
                </a:moveTo>
                <a:lnTo>
                  <a:pt x="11186779" y="0"/>
                </a:lnTo>
                <a:cubicBezTo>
                  <a:pt x="11317442" y="0"/>
                  <a:pt x="11423365" y="105923"/>
                  <a:pt x="11423365" y="236586"/>
                </a:cubicBezTo>
                <a:lnTo>
                  <a:pt x="11423365" y="5875162"/>
                </a:lnTo>
                <a:cubicBezTo>
                  <a:pt x="11423365" y="6005825"/>
                  <a:pt x="11317442" y="6111748"/>
                  <a:pt x="11186779" y="6111748"/>
                </a:cubicBezTo>
                <a:lnTo>
                  <a:pt x="236586" y="6111748"/>
                </a:lnTo>
                <a:cubicBezTo>
                  <a:pt x="105923" y="6111748"/>
                  <a:pt x="0" y="6005825"/>
                  <a:pt x="0" y="5875162"/>
                </a:cubicBezTo>
                <a:lnTo>
                  <a:pt x="0" y="236586"/>
                </a:lnTo>
                <a:cubicBezTo>
                  <a:pt x="0" y="105923"/>
                  <a:pt x="105923" y="0"/>
                  <a:pt x="236586" y="0"/>
                </a:cubicBezTo>
                <a:close/>
              </a:path>
            </a:pathLst>
          </a:custGeom>
        </p:spPr>
        <p:txBody>
          <a:bodyPr wrap="square">
            <a:noAutofit/>
          </a:bodyPr>
          <a:lstStyle/>
          <a:p>
            <a:endParaRPr lang="en-US"/>
          </a:p>
        </p:txBody>
      </p:sp>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B7372FCF-8774-4BD8-BD5B-B027421A3706}"/>
              </a:ext>
            </a:extLst>
          </p:cNvPr>
          <p:cNvSpPr>
            <a:spLocks noGrp="1"/>
          </p:cNvSpPr>
          <p:nvPr>
            <p:ph type="title"/>
          </p:nvPr>
        </p:nvSpPr>
        <p:spPr>
          <a:xfrm>
            <a:off x="385572" y="790791"/>
            <a:ext cx="11420856" cy="996696"/>
          </a:xfrm>
        </p:spPr>
        <p:txBody>
          <a:bodyPr/>
          <a:lstStyle/>
          <a:p>
            <a:r>
              <a:rPr lang="en-US" dirty="0"/>
              <a:t>Click to edit Master title style</a:t>
            </a:r>
          </a:p>
        </p:txBody>
      </p:sp>
    </p:spTree>
    <p:extLst>
      <p:ext uri="{BB962C8B-B14F-4D97-AF65-F5344CB8AC3E}">
        <p14:creationId xmlns:p14="http://schemas.microsoft.com/office/powerpoint/2010/main" val="29904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3" name="Title 2">
            <a:extLst>
              <a:ext uri="{FF2B5EF4-FFF2-40B4-BE49-F238E27FC236}">
                <a16:creationId xmlns:a16="http://schemas.microsoft.com/office/drawing/2014/main" id="{CAD0879C-231A-431A-B77A-2ECB1DBF0045}"/>
              </a:ext>
            </a:extLst>
          </p:cNvPr>
          <p:cNvSpPr>
            <a:spLocks noGrp="1"/>
          </p:cNvSpPr>
          <p:nvPr>
            <p:ph type="title"/>
          </p:nvPr>
        </p:nvSpPr>
        <p:spPr>
          <a:xfrm>
            <a:off x="519441" y="2803172"/>
            <a:ext cx="4498848" cy="996696"/>
          </a:xfrm>
        </p:spPr>
        <p:txBody>
          <a:bodyPr/>
          <a:lstStyle/>
          <a:p>
            <a:r>
              <a:rPr lang="en-US"/>
              <a:t>Click to edit Master title style</a:t>
            </a:r>
          </a:p>
        </p:txBody>
      </p:sp>
    </p:spTree>
    <p:extLst>
      <p:ext uri="{BB962C8B-B14F-4D97-AF65-F5344CB8AC3E}">
        <p14:creationId xmlns:p14="http://schemas.microsoft.com/office/powerpoint/2010/main" val="280961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790AC39A-998F-44FB-A82E-929482CAB302}"/>
              </a:ext>
            </a:extLst>
          </p:cNvPr>
          <p:cNvSpPr>
            <a:spLocks noGrp="1"/>
          </p:cNvSpPr>
          <p:nvPr>
            <p:ph type="title"/>
          </p:nvPr>
        </p:nvSpPr>
        <p:spPr>
          <a:xfrm>
            <a:off x="385572" y="2605071"/>
            <a:ext cx="5550408" cy="1645920"/>
          </a:xfrm>
        </p:spPr>
        <p:txBody>
          <a:bodyPr/>
          <a:lstStyle/>
          <a:p>
            <a:r>
              <a:rPr lang="en-US"/>
              <a:t>Click to edit Master title style</a:t>
            </a:r>
          </a:p>
        </p:txBody>
      </p:sp>
    </p:spTree>
    <p:extLst>
      <p:ext uri="{BB962C8B-B14F-4D97-AF65-F5344CB8AC3E}">
        <p14:creationId xmlns:p14="http://schemas.microsoft.com/office/powerpoint/2010/main" val="4238492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B7218F1-9809-7EF3-252D-DCBF413DE098}"/>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6" name="Footer Placeholder 5">
            <a:extLst>
              <a:ext uri="{FF2B5EF4-FFF2-40B4-BE49-F238E27FC236}">
                <a16:creationId xmlns:a16="http://schemas.microsoft.com/office/drawing/2014/main" id="{100DB248-D7CF-EA03-5E3F-D40FABA3D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A7BDF-BE75-5C9E-D57A-4CDF6D025700}"/>
              </a:ext>
            </a:extLst>
          </p:cNvPr>
          <p:cNvSpPr>
            <a:spLocks noGrp="1"/>
          </p:cNvSpPr>
          <p:nvPr>
            <p:ph type="sldNum" sz="quarter" idx="12"/>
          </p:nvPr>
        </p:nvSpPr>
        <p:spPr/>
        <p:txBody>
          <a:bodyPr/>
          <a:lstStyle/>
          <a:p>
            <a:fld id="{19788BB0-3E80-4305-A6FF-558FDC52A950}" type="slidenum">
              <a:rPr lang="en-US" smtClean="0"/>
              <a:pPr/>
              <a:t>‹#›</a:t>
            </a:fld>
            <a:endParaRPr lang="en-US" dirty="0"/>
          </a:p>
        </p:txBody>
      </p:sp>
      <p:grpSp>
        <p:nvGrpSpPr>
          <p:cNvPr id="10" name="Group 9">
            <a:extLst>
              <a:ext uri="{FF2B5EF4-FFF2-40B4-BE49-F238E27FC236}">
                <a16:creationId xmlns:a16="http://schemas.microsoft.com/office/drawing/2014/main" id="{78AF14CC-ECFC-464D-A6DD-BD4C81E09B07}"/>
              </a:ext>
            </a:extLst>
          </p:cNvPr>
          <p:cNvGrpSpPr/>
          <p:nvPr userDrawn="1"/>
        </p:nvGrpSpPr>
        <p:grpSpPr>
          <a:xfrm>
            <a:off x="-1" y="-1"/>
            <a:ext cx="12192001" cy="6858001"/>
            <a:chOff x="-1" y="-1"/>
            <a:chExt cx="12192001" cy="6858001"/>
          </a:xfrm>
        </p:grpSpPr>
        <p:grpSp>
          <p:nvGrpSpPr>
            <p:cNvPr id="3" name="Group 2">
              <a:extLst>
                <a:ext uri="{FF2B5EF4-FFF2-40B4-BE49-F238E27FC236}">
                  <a16:creationId xmlns:a16="http://schemas.microsoft.com/office/drawing/2014/main" id="{FBC42C53-A91B-496C-B070-36C0EF8EFB5D}"/>
                </a:ext>
              </a:extLst>
            </p:cNvPr>
            <p:cNvGrpSpPr/>
            <p:nvPr userDrawn="1"/>
          </p:nvGrpSpPr>
          <p:grpSpPr>
            <a:xfrm>
              <a:off x="-1" y="-1"/>
              <a:ext cx="12192001" cy="6858001"/>
              <a:chOff x="-1" y="-1"/>
              <a:chExt cx="12192001" cy="6858001"/>
            </a:xfrm>
          </p:grpSpPr>
          <p:sp>
            <p:nvSpPr>
              <p:cNvPr id="5" name="Rectangle 4">
                <a:extLst>
                  <a:ext uri="{FF2B5EF4-FFF2-40B4-BE49-F238E27FC236}">
                    <a16:creationId xmlns:a16="http://schemas.microsoft.com/office/drawing/2014/main" id="{650474AE-25EA-4337-A509-A33834268C86}"/>
                  </a:ext>
                </a:extLst>
              </p:cNvPr>
              <p:cNvSpPr/>
              <p:nvPr userDrawn="1"/>
            </p:nvSpPr>
            <p:spPr>
              <a:xfrm>
                <a:off x="0" y="0"/>
                <a:ext cx="12192000" cy="6858000"/>
              </a:xfrm>
              <a:prstGeom prst="rect">
                <a:avLst/>
              </a:prstGeom>
              <a:gradFill flip="none" rotWithShape="1">
                <a:gsLst>
                  <a:gs pos="13000">
                    <a:schemeClr val="accent1"/>
                  </a:gs>
                  <a:gs pos="0">
                    <a:schemeClr val="accent2"/>
                  </a:gs>
                </a:gsLst>
                <a:path path="circle">
                  <a:fillToRect t="100000" r="100000"/>
                </a:path>
                <a:tileRect l="-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Oval 7">
                <a:extLst>
                  <a:ext uri="{FF2B5EF4-FFF2-40B4-BE49-F238E27FC236}">
                    <a16:creationId xmlns:a16="http://schemas.microsoft.com/office/drawing/2014/main" id="{49AA3561-D21A-447F-A390-4CC760AA6EF4}"/>
                  </a:ext>
                </a:extLst>
              </p:cNvPr>
              <p:cNvSpPr/>
              <p:nvPr userDrawn="1"/>
            </p:nvSpPr>
            <p:spPr>
              <a:xfrm>
                <a:off x="-1" y="-1"/>
                <a:ext cx="993775" cy="993775"/>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Google Shape;25;p4">
              <a:extLst>
                <a:ext uri="{FF2B5EF4-FFF2-40B4-BE49-F238E27FC236}">
                  <a16:creationId xmlns:a16="http://schemas.microsoft.com/office/drawing/2014/main" id="{ED7331A7-8D9A-45C4-9313-0F8140F7ED21}"/>
                </a:ext>
              </a:extLst>
            </p:cNvPr>
            <p:cNvSpPr/>
            <p:nvPr userDrawn="1"/>
          </p:nvSpPr>
          <p:spPr>
            <a:xfrm>
              <a:off x="384318" y="373126"/>
              <a:ext cx="11423365" cy="6111748"/>
            </a:xfrm>
            <a:prstGeom prst="roundRect">
              <a:avLst>
                <a:gd name="adj" fmla="val 3871"/>
              </a:avLst>
            </a:prstGeom>
            <a:solidFill>
              <a:schemeClr val="bg2">
                <a:alpha val="20000"/>
              </a:schemeClr>
            </a:solidFill>
            <a:ln w="1270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Picture Placeholder 13">
            <a:extLst>
              <a:ext uri="{FF2B5EF4-FFF2-40B4-BE49-F238E27FC236}">
                <a16:creationId xmlns:a16="http://schemas.microsoft.com/office/drawing/2014/main" id="{5C3F525E-0223-421A-9FC1-242C74A56A54}"/>
              </a:ext>
            </a:extLst>
          </p:cNvPr>
          <p:cNvSpPr>
            <a:spLocks noGrp="1"/>
          </p:cNvSpPr>
          <p:nvPr>
            <p:ph type="pic" sz="quarter" idx="13"/>
          </p:nvPr>
        </p:nvSpPr>
        <p:spPr>
          <a:xfrm>
            <a:off x="766915" y="1377284"/>
            <a:ext cx="3805084" cy="5105400"/>
          </a:xfrm>
          <a:custGeom>
            <a:avLst/>
            <a:gdLst>
              <a:gd name="connsiteX0" fmla="*/ 1902542 w 3805084"/>
              <a:gd name="connsiteY0" fmla="*/ 0 h 5105400"/>
              <a:gd name="connsiteX1" fmla="*/ 3805084 w 3805084"/>
              <a:gd name="connsiteY1" fmla="*/ 1902542 h 5105400"/>
              <a:gd name="connsiteX2" fmla="*/ 3805084 w 3805084"/>
              <a:gd name="connsiteY2" fmla="*/ 5105400 h 5105400"/>
              <a:gd name="connsiteX3" fmla="*/ 0 w 3805084"/>
              <a:gd name="connsiteY3" fmla="*/ 5105400 h 5105400"/>
              <a:gd name="connsiteX4" fmla="*/ 0 w 3805084"/>
              <a:gd name="connsiteY4" fmla="*/ 1902542 h 5105400"/>
              <a:gd name="connsiteX5" fmla="*/ 1902542 w 3805084"/>
              <a:gd name="connsiteY5" fmla="*/ 0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084" h="5105400">
                <a:moveTo>
                  <a:pt x="1902542" y="0"/>
                </a:moveTo>
                <a:cubicBezTo>
                  <a:pt x="2953287" y="0"/>
                  <a:pt x="3805084" y="851797"/>
                  <a:pt x="3805084" y="1902542"/>
                </a:cubicBezTo>
                <a:lnTo>
                  <a:pt x="3805084" y="5105400"/>
                </a:lnTo>
                <a:lnTo>
                  <a:pt x="0" y="5105400"/>
                </a:lnTo>
                <a:lnTo>
                  <a:pt x="0" y="1902542"/>
                </a:lnTo>
                <a:cubicBezTo>
                  <a:pt x="0" y="851797"/>
                  <a:pt x="851797" y="0"/>
                  <a:pt x="1902542" y="0"/>
                </a:cubicBezTo>
                <a:close/>
              </a:path>
            </a:pathLst>
          </a:custGeom>
        </p:spPr>
        <p:txBody>
          <a:bodyPr wrap="square">
            <a:noAutofit/>
          </a:bodyPr>
          <a:lstStyle/>
          <a:p>
            <a:endParaRPr lang="en-US"/>
          </a:p>
        </p:txBody>
      </p:sp>
      <p:sp>
        <p:nvSpPr>
          <p:cNvPr id="16" name="Title 15">
            <a:extLst>
              <a:ext uri="{FF2B5EF4-FFF2-40B4-BE49-F238E27FC236}">
                <a16:creationId xmlns:a16="http://schemas.microsoft.com/office/drawing/2014/main" id="{BA320B13-BB56-4CB6-AFE9-8D9412A3D2AA}"/>
              </a:ext>
            </a:extLst>
          </p:cNvPr>
          <p:cNvSpPr>
            <a:spLocks noGrp="1"/>
          </p:cNvSpPr>
          <p:nvPr>
            <p:ph type="title"/>
          </p:nvPr>
        </p:nvSpPr>
        <p:spPr>
          <a:xfrm>
            <a:off x="6327125" y="2945161"/>
            <a:ext cx="3840480" cy="1938528"/>
          </a:xfrm>
        </p:spPr>
        <p:txBody>
          <a:bodyPr/>
          <a:lstStyle/>
          <a:p>
            <a:r>
              <a:rPr lang="en-US"/>
              <a:t>Click to edit Master title style</a:t>
            </a:r>
          </a:p>
        </p:txBody>
      </p:sp>
    </p:spTree>
    <p:extLst>
      <p:ext uri="{BB962C8B-B14F-4D97-AF65-F5344CB8AC3E}">
        <p14:creationId xmlns:p14="http://schemas.microsoft.com/office/powerpoint/2010/main" val="2350066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CD28-A10C-4818-8E24-21A1251E1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DFB3E-91AC-4266-B482-AA46605E5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D75A7-664B-4CD1-905F-E32FFCFC9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6">
            <a:extLst>
              <a:ext uri="{FF2B5EF4-FFF2-40B4-BE49-F238E27FC236}">
                <a16:creationId xmlns:a16="http://schemas.microsoft.com/office/drawing/2014/main" id="{5194521F-8D32-0CF9-DC32-D122118306B9}"/>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9" name="Footer Placeholder 8">
            <a:extLst>
              <a:ext uri="{FF2B5EF4-FFF2-40B4-BE49-F238E27FC236}">
                <a16:creationId xmlns:a16="http://schemas.microsoft.com/office/drawing/2014/main" id="{8527A030-D9F7-3F16-926D-74FCD820F57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581D2C7-F39B-55A6-EB0E-1A1E49E1A154}"/>
              </a:ext>
            </a:extLst>
          </p:cNvPr>
          <p:cNvSpPr>
            <a:spLocks noGrp="1"/>
          </p:cNvSpPr>
          <p:nvPr>
            <p:ph type="sldNum" sz="quarter" idx="12"/>
          </p:nvPr>
        </p:nvSpPr>
        <p:spPr/>
        <p:txBody>
          <a:body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3998148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8259-C921-4F71-89E1-B9AFEFF2E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EEC11-A735-403D-9545-3FCCC16D2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8707CF-E756-44EE-990E-47F54F95C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6">
            <a:extLst>
              <a:ext uri="{FF2B5EF4-FFF2-40B4-BE49-F238E27FC236}">
                <a16:creationId xmlns:a16="http://schemas.microsoft.com/office/drawing/2014/main" id="{9E2603E3-63B1-2FDB-E6F2-7AA031D5484E}"/>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9" name="Footer Placeholder 8">
            <a:extLst>
              <a:ext uri="{FF2B5EF4-FFF2-40B4-BE49-F238E27FC236}">
                <a16:creationId xmlns:a16="http://schemas.microsoft.com/office/drawing/2014/main" id="{1AF9F9D9-C320-199C-1983-657D216E6FC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49F4DDB9-1AF3-DA09-1F81-CEA20F2E3928}"/>
              </a:ext>
            </a:extLst>
          </p:cNvPr>
          <p:cNvSpPr>
            <a:spLocks noGrp="1"/>
          </p:cNvSpPr>
          <p:nvPr>
            <p:ph type="sldNum" sz="quarter" idx="12"/>
          </p:nvPr>
        </p:nvSpPr>
        <p:spPr/>
        <p:txBody>
          <a:body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3344206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1689-B8F0-4061-ABEA-906E3032EE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BA1886-7106-40AF-8C1B-90CC9DE178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8667099-98AC-4F77-7D34-252936B971BE}"/>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8" name="Footer Placeholder 7">
            <a:extLst>
              <a:ext uri="{FF2B5EF4-FFF2-40B4-BE49-F238E27FC236}">
                <a16:creationId xmlns:a16="http://schemas.microsoft.com/office/drawing/2014/main" id="{46E2F8C4-1A2B-FD50-1481-27A95A52E5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938B96-BBFC-5916-078B-4B8A8B8CD1A6}"/>
              </a:ext>
            </a:extLst>
          </p:cNvPr>
          <p:cNvSpPr>
            <a:spLocks noGrp="1"/>
          </p:cNvSpPr>
          <p:nvPr>
            <p:ph type="sldNum" sz="quarter" idx="12"/>
          </p:nvPr>
        </p:nvSpPr>
        <p:spPr/>
        <p:txBody>
          <a:body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300220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2A94-9107-4FCA-8E68-3CA61592FA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DF473-FFB3-4DA7-A966-9D7F1AFD52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B5DC3E-FC94-4D5C-9AF3-25ED0C535C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89B69A-A18C-324C-0A94-C06A4BCAAE12}"/>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9" name="Footer Placeholder 8">
            <a:extLst>
              <a:ext uri="{FF2B5EF4-FFF2-40B4-BE49-F238E27FC236}">
                <a16:creationId xmlns:a16="http://schemas.microsoft.com/office/drawing/2014/main" id="{021A70EA-4F0F-F236-0510-7AB8D0E5B243}"/>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3B442958-1B2C-EB12-A19A-3CA361A4108B}"/>
              </a:ext>
            </a:extLst>
          </p:cNvPr>
          <p:cNvSpPr>
            <a:spLocks noGrp="1"/>
          </p:cNvSpPr>
          <p:nvPr>
            <p:ph type="sldNum" sz="quarter" idx="12"/>
          </p:nvPr>
        </p:nvSpPr>
        <p:spPr/>
        <p:txBody>
          <a:body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314126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33FB7-4B9D-4574-9BCC-F803749AFA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5FEE-2FD6-4029-9753-F3C978201E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411936E-3137-CFDF-54DA-8AD8C262B5DC}"/>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8" name="Footer Placeholder 7">
            <a:extLst>
              <a:ext uri="{FF2B5EF4-FFF2-40B4-BE49-F238E27FC236}">
                <a16:creationId xmlns:a16="http://schemas.microsoft.com/office/drawing/2014/main" id="{891168CB-17A0-E23F-A474-42411D0720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88CEB6-7CD2-3506-ACCC-F67A5F9FB2AD}"/>
              </a:ext>
            </a:extLst>
          </p:cNvPr>
          <p:cNvSpPr>
            <a:spLocks noGrp="1"/>
          </p:cNvSpPr>
          <p:nvPr>
            <p:ph type="sldNum" sz="quarter" idx="12"/>
          </p:nvPr>
        </p:nvSpPr>
        <p:spPr/>
        <p:txBody>
          <a:body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407427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F948-030E-4EEE-ADE4-68E36FAB47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8CC45A-09DC-4432-857C-AA8AA2FB7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A778A5-39E6-49A4-90C1-770467F520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5695E1-9844-4AD7-9C07-64F2EB8EC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014A37-A7F1-4FD2-81C5-B982A78BA0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79377C5F-9A3C-DD31-77D5-9B078F377A37}"/>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11" name="Footer Placeholder 10">
            <a:extLst>
              <a:ext uri="{FF2B5EF4-FFF2-40B4-BE49-F238E27FC236}">
                <a16:creationId xmlns:a16="http://schemas.microsoft.com/office/drawing/2014/main" id="{F9E5E0C7-ADD4-9C6A-44ED-32783291B37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B6EE7E4-4CD5-2AAE-09C6-5A1F276F564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334542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C3A3C10C-B5C9-9824-817F-F514D6BE3025}"/>
              </a:ext>
            </a:extLst>
          </p:cNvPr>
          <p:cNvSpPr>
            <a:spLocks noGrp="1"/>
          </p:cNvSpPr>
          <p:nvPr>
            <p:ph type="title"/>
          </p:nvPr>
        </p:nvSpPr>
        <p:spPr>
          <a:xfrm>
            <a:off x="385572" y="378621"/>
            <a:ext cx="11420856" cy="612167"/>
          </a:xfrm>
        </p:spPr>
        <p:txBody>
          <a:bodyPr/>
          <a:lstStyle/>
          <a:p>
            <a:r>
              <a:rPr lang="en-US"/>
              <a:t>Click to edit Master title style</a:t>
            </a:r>
            <a:endParaRPr lang="en-IN"/>
          </a:p>
        </p:txBody>
      </p:sp>
    </p:spTree>
    <p:extLst>
      <p:ext uri="{BB962C8B-B14F-4D97-AF65-F5344CB8AC3E}">
        <p14:creationId xmlns:p14="http://schemas.microsoft.com/office/powerpoint/2010/main" val="280200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E99E9-D332-AD75-BF48-CB23F0759307}"/>
              </a:ext>
            </a:extLst>
          </p:cNvPr>
          <p:cNvSpPr>
            <a:spLocks noGrp="1"/>
          </p:cNvSpPr>
          <p:nvPr>
            <p:ph type="dt" sz="half" idx="13"/>
          </p:nvPr>
        </p:nvSpPr>
        <p:spPr/>
        <p:txBody>
          <a:bodyPr/>
          <a:lstStyle/>
          <a:p>
            <a:fld id="{EFC7B4B4-894E-40B7-B0A5-FDD156448B3A}" type="datetime1">
              <a:rPr lang="en-US" smtClean="0"/>
              <a:t>10/13/2023</a:t>
            </a:fld>
            <a:endParaRPr lang="en-US"/>
          </a:p>
        </p:txBody>
      </p:sp>
      <p:sp>
        <p:nvSpPr>
          <p:cNvPr id="5" name="Footer Placeholder 4">
            <a:extLst>
              <a:ext uri="{FF2B5EF4-FFF2-40B4-BE49-F238E27FC236}">
                <a16:creationId xmlns:a16="http://schemas.microsoft.com/office/drawing/2014/main" id="{EFDD34F1-7C14-A158-FB74-13679A7492D6}"/>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4F5A6217-F66D-40F3-3CEF-08B3D9B31FAB}"/>
              </a:ext>
            </a:extLst>
          </p:cNvPr>
          <p:cNvSpPr>
            <a:spLocks noGrp="1"/>
          </p:cNvSpPr>
          <p:nvPr>
            <p:ph type="sldNum" sz="quarter" idx="15"/>
          </p:nvPr>
        </p:nvSpPr>
        <p:spPr/>
        <p:txBody>
          <a:bodyPr/>
          <a:lstStyle/>
          <a:p>
            <a:fld id="{19788BB0-3E80-4305-A6FF-558FDC52A950}" type="slidenum">
              <a:rPr lang="en-US" smtClean="0"/>
              <a:pPr/>
              <a:t>‹#›</a:t>
            </a:fld>
            <a:endParaRPr lang="en-US" dirty="0"/>
          </a:p>
        </p:txBody>
      </p:sp>
      <p:sp>
        <p:nvSpPr>
          <p:cNvPr id="4" name="Text Placeholder 3">
            <a:extLst>
              <a:ext uri="{FF2B5EF4-FFF2-40B4-BE49-F238E27FC236}">
                <a16:creationId xmlns:a16="http://schemas.microsoft.com/office/drawing/2014/main" id="{9529335A-9450-03E0-0B02-991CE5758ECE}"/>
              </a:ext>
            </a:extLst>
          </p:cNvPr>
          <p:cNvSpPr>
            <a:spLocks noGrp="1"/>
          </p:cNvSpPr>
          <p:nvPr>
            <p:ph type="body" sz="quarter" idx="16"/>
          </p:nvPr>
        </p:nvSpPr>
        <p:spPr>
          <a:xfrm>
            <a:off x="385572" y="987639"/>
            <a:ext cx="11420856" cy="384048"/>
          </a:xfrm>
        </p:spPr>
        <p:txBody>
          <a:bodyPr anchor="t">
            <a:normAutofit/>
          </a:bodyPr>
          <a:lstStyle>
            <a:lvl1pPr marL="0" indent="0" algn="ctr">
              <a:lnSpc>
                <a:spcPct val="100000"/>
              </a:lnSpc>
              <a:spcBef>
                <a:spcPts val="0"/>
              </a:spcBef>
              <a:buNone/>
              <a:defRPr sz="900">
                <a:solidFill>
                  <a:schemeClr val="bg2"/>
                </a:solidFill>
                <a:effectLst>
                  <a:outerShdw blurRad="38100" dist="38100" dir="2700000" algn="tl">
                    <a:srgbClr val="000000">
                      <a:alpha val="43137"/>
                    </a:srgbClr>
                  </a:outerShdw>
                </a:effectLst>
              </a:defRPr>
            </a:lvl1pPr>
            <a:lvl2pPr marL="457200" indent="0">
              <a:buNone/>
              <a:defRPr/>
            </a:lvl2pPr>
          </a:lstStyle>
          <a:p>
            <a:pPr lvl="0"/>
            <a:r>
              <a:rPr lang="en-US" dirty="0"/>
              <a:t>Click to edit Master text styles</a:t>
            </a:r>
          </a:p>
        </p:txBody>
      </p:sp>
      <p:sp>
        <p:nvSpPr>
          <p:cNvPr id="7" name="Title 6">
            <a:extLst>
              <a:ext uri="{FF2B5EF4-FFF2-40B4-BE49-F238E27FC236}">
                <a16:creationId xmlns:a16="http://schemas.microsoft.com/office/drawing/2014/main" id="{373AAEA9-6533-031B-C1AE-E34D2869676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27244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EBD556-61C6-41DF-AFED-27D6C33B92DE}"/>
              </a:ext>
            </a:extLst>
          </p:cNvPr>
          <p:cNvGrpSpPr/>
          <p:nvPr userDrawn="1"/>
        </p:nvGrpSpPr>
        <p:grpSpPr>
          <a:xfrm>
            <a:off x="-703246" y="-1"/>
            <a:ext cx="12895246" cy="6858001"/>
            <a:chOff x="-703246" y="-1"/>
            <a:chExt cx="12895246" cy="6858001"/>
          </a:xfrm>
        </p:grpSpPr>
        <p:grpSp>
          <p:nvGrpSpPr>
            <p:cNvPr id="6" name="Group 5">
              <a:extLst>
                <a:ext uri="{FF2B5EF4-FFF2-40B4-BE49-F238E27FC236}">
                  <a16:creationId xmlns:a16="http://schemas.microsoft.com/office/drawing/2014/main" id="{5780FFD4-D6A5-4F04-8307-9706CF51B3C5}"/>
                </a:ext>
              </a:extLst>
            </p:cNvPr>
            <p:cNvGrpSpPr/>
            <p:nvPr userDrawn="1"/>
          </p:nvGrpSpPr>
          <p:grpSpPr>
            <a:xfrm>
              <a:off x="-703246" y="-1"/>
              <a:ext cx="12895246" cy="6858001"/>
              <a:chOff x="-703246" y="-1"/>
              <a:chExt cx="12895246" cy="6858001"/>
            </a:xfrm>
          </p:grpSpPr>
          <p:grpSp>
            <p:nvGrpSpPr>
              <p:cNvPr id="4" name="Group 3">
                <a:extLst>
                  <a:ext uri="{FF2B5EF4-FFF2-40B4-BE49-F238E27FC236}">
                    <a16:creationId xmlns:a16="http://schemas.microsoft.com/office/drawing/2014/main" id="{E0D77D26-0A55-4B48-A278-1E5ABBDE855E}"/>
                  </a:ext>
                </a:extLst>
              </p:cNvPr>
              <p:cNvGrpSpPr/>
              <p:nvPr userDrawn="1"/>
            </p:nvGrpSpPr>
            <p:grpSpPr>
              <a:xfrm>
                <a:off x="-703246" y="0"/>
                <a:ext cx="12895246" cy="6858000"/>
                <a:chOff x="-703246" y="0"/>
                <a:chExt cx="12895246" cy="6858000"/>
              </a:xfrm>
            </p:grpSpPr>
            <p:sp>
              <p:nvSpPr>
                <p:cNvPr id="19" name="Rectangle 18">
                  <a:extLst>
                    <a:ext uri="{FF2B5EF4-FFF2-40B4-BE49-F238E27FC236}">
                      <a16:creationId xmlns:a16="http://schemas.microsoft.com/office/drawing/2014/main" id="{BA0300A2-70FE-44D5-B7A6-FAC4D0E305DA}"/>
                    </a:ext>
                  </a:extLst>
                </p:cNvPr>
                <p:cNvSpPr/>
                <p:nvPr userDrawn="1"/>
              </p:nvSpPr>
              <p:spPr>
                <a:xfrm>
                  <a:off x="0" y="0"/>
                  <a:ext cx="12192000" cy="6858000"/>
                </a:xfrm>
                <a:prstGeom prst="rect">
                  <a:avLst/>
                </a:prstGeom>
                <a:gradFill flip="none" rotWithShape="1">
                  <a:gsLst>
                    <a:gs pos="13000">
                      <a:schemeClr val="accent1"/>
                    </a:gs>
                    <a:gs pos="0">
                      <a:schemeClr val="accent2"/>
                    </a:gs>
                  </a:gsLst>
                  <a:path path="circle">
                    <a:fillToRect t="100000" r="100000"/>
                  </a:path>
                  <a:tileRect l="-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Oval 12">
                  <a:extLst>
                    <a:ext uri="{FF2B5EF4-FFF2-40B4-BE49-F238E27FC236}">
                      <a16:creationId xmlns:a16="http://schemas.microsoft.com/office/drawing/2014/main" id="{DF12D338-1D30-423E-BFF6-E7DD664186D3}"/>
                    </a:ext>
                  </a:extLst>
                </p:cNvPr>
                <p:cNvSpPr/>
                <p:nvPr userDrawn="1"/>
              </p:nvSpPr>
              <p:spPr>
                <a:xfrm>
                  <a:off x="-703246" y="898536"/>
                  <a:ext cx="5060934" cy="5060928"/>
                </a:xfrm>
                <a:prstGeom prst="ellipse">
                  <a:avLst/>
                </a:prstGeom>
                <a:gradFill flip="none" rotWithShape="1">
                  <a:gsLst>
                    <a:gs pos="11000">
                      <a:schemeClr val="accent3">
                        <a:alpha val="82000"/>
                      </a:schemeClr>
                    </a:gs>
                    <a:gs pos="55000">
                      <a:schemeClr val="accent2">
                        <a:alpha val="0"/>
                      </a:schemeClr>
                    </a:gs>
                    <a:gs pos="100000">
                      <a:schemeClr val="accent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Oval 20">
                <a:extLst>
                  <a:ext uri="{FF2B5EF4-FFF2-40B4-BE49-F238E27FC236}">
                    <a16:creationId xmlns:a16="http://schemas.microsoft.com/office/drawing/2014/main" id="{4290D535-172C-4747-A076-1808EE75C113}"/>
                  </a:ext>
                </a:extLst>
              </p:cNvPr>
              <p:cNvSpPr/>
              <p:nvPr userDrawn="1"/>
            </p:nvSpPr>
            <p:spPr>
              <a:xfrm>
                <a:off x="11198225" y="-1"/>
                <a:ext cx="993775" cy="993775"/>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Google Shape;25;p4">
              <a:extLst>
                <a:ext uri="{FF2B5EF4-FFF2-40B4-BE49-F238E27FC236}">
                  <a16:creationId xmlns:a16="http://schemas.microsoft.com/office/drawing/2014/main" id="{21589DBC-D7FC-4B20-B868-98467BDC6BA4}"/>
                </a:ext>
              </a:extLst>
            </p:cNvPr>
            <p:cNvSpPr/>
            <p:nvPr userDrawn="1"/>
          </p:nvSpPr>
          <p:spPr>
            <a:xfrm>
              <a:off x="384318" y="373126"/>
              <a:ext cx="11423365" cy="6111748"/>
            </a:xfrm>
            <a:prstGeom prst="roundRect">
              <a:avLst>
                <a:gd name="adj" fmla="val 3871"/>
              </a:avLst>
            </a:prstGeom>
            <a:solidFill>
              <a:schemeClr val="bg2">
                <a:alpha val="20000"/>
              </a:schemeClr>
            </a:solidFill>
            <a:ln w="1270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Date Placeholder 4">
            <a:extLst>
              <a:ext uri="{FF2B5EF4-FFF2-40B4-BE49-F238E27FC236}">
                <a16:creationId xmlns:a16="http://schemas.microsoft.com/office/drawing/2014/main" id="{BE29EAC8-03B2-6191-4567-99DF22A065FA}"/>
              </a:ext>
            </a:extLst>
          </p:cNvPr>
          <p:cNvSpPr>
            <a:spLocks noGrp="1"/>
          </p:cNvSpPr>
          <p:nvPr userDrawn="1">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userDrawn="1">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userDrawn="1">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C3A3C10C-B5C9-9824-817F-F514D6BE3025}"/>
              </a:ext>
            </a:extLst>
          </p:cNvPr>
          <p:cNvSpPr>
            <a:spLocks noGrp="1"/>
          </p:cNvSpPr>
          <p:nvPr userDrawn="1">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79353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29EAC8-03B2-6191-4567-99DF22A065FA}"/>
              </a:ext>
            </a:extLst>
          </p:cNvPr>
          <p:cNvSpPr>
            <a:spLocks noGrp="1"/>
          </p:cNvSpPr>
          <p:nvPr>
            <p:ph type="dt" sz="half" idx="10"/>
          </p:nvPr>
        </p:nvSpPr>
        <p:spPr/>
        <p:txBody>
          <a:bodyPr/>
          <a:lstStyle/>
          <a:p>
            <a:fld id="{EFC7B4B4-894E-40B7-B0A5-FDD156448B3A}" type="datetime1">
              <a:rPr lang="en-US" smtClean="0"/>
              <a:t>10/13/2023</a:t>
            </a:fld>
            <a:endParaRPr lang="en-US"/>
          </a:p>
        </p:txBody>
      </p:sp>
      <p:sp>
        <p:nvSpPr>
          <p:cNvPr id="7" name="Footer Placeholder 6">
            <a:extLst>
              <a:ext uri="{FF2B5EF4-FFF2-40B4-BE49-F238E27FC236}">
                <a16:creationId xmlns:a16="http://schemas.microsoft.com/office/drawing/2014/main" id="{B44CFF5B-C201-C0A2-6921-CC3AFD2AEE4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19F98CA7-497A-706B-2D4A-1460148DF1F2}"/>
              </a:ext>
            </a:extLst>
          </p:cNvPr>
          <p:cNvSpPr>
            <a:spLocks noGrp="1"/>
          </p:cNvSpPr>
          <p:nvPr>
            <p:ph type="sldNum" sz="quarter" idx="12"/>
          </p:nvPr>
        </p:nvSpPr>
        <p:spPr/>
        <p:txBody>
          <a:bodyPr/>
          <a:lstStyle/>
          <a:p>
            <a:fld id="{19788BB0-3E80-4305-A6FF-558FDC52A950}" type="slidenum">
              <a:rPr lang="en-US" smtClean="0"/>
              <a:pPr/>
              <a:t>‹#›</a:t>
            </a:fld>
            <a:endParaRPr lang="en-US" dirty="0"/>
          </a:p>
        </p:txBody>
      </p:sp>
      <p:sp>
        <p:nvSpPr>
          <p:cNvPr id="2" name="Title 1">
            <a:extLst>
              <a:ext uri="{FF2B5EF4-FFF2-40B4-BE49-F238E27FC236}">
                <a16:creationId xmlns:a16="http://schemas.microsoft.com/office/drawing/2014/main" id="{C3A3C10C-B5C9-9824-817F-F514D6BE3025}"/>
              </a:ext>
            </a:extLst>
          </p:cNvPr>
          <p:cNvSpPr>
            <a:spLocks noGrp="1"/>
          </p:cNvSpPr>
          <p:nvPr>
            <p:ph type="title"/>
          </p:nvPr>
        </p:nvSpPr>
        <p:spPr>
          <a:xfrm>
            <a:off x="385572" y="378621"/>
            <a:ext cx="11420856" cy="992979"/>
          </a:xfrm>
        </p:spPr>
        <p:txBody>
          <a:bodyPr/>
          <a:lstStyle/>
          <a:p>
            <a:r>
              <a:rPr lang="en-US"/>
              <a:t>Click to edit Master title style</a:t>
            </a:r>
            <a:endParaRPr lang="en-IN"/>
          </a:p>
        </p:txBody>
      </p:sp>
    </p:spTree>
    <p:extLst>
      <p:ext uri="{BB962C8B-B14F-4D97-AF65-F5344CB8AC3E}">
        <p14:creationId xmlns:p14="http://schemas.microsoft.com/office/powerpoint/2010/main" val="13512219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338AD68-2C39-416C-9C71-75497A2ECB8E}"/>
              </a:ext>
            </a:extLst>
          </p:cNvPr>
          <p:cNvGrpSpPr/>
          <p:nvPr userDrawn="1"/>
        </p:nvGrpSpPr>
        <p:grpSpPr>
          <a:xfrm>
            <a:off x="-1" y="-1619905"/>
            <a:ext cx="13833338" cy="8477905"/>
            <a:chOff x="-1" y="-1619905"/>
            <a:chExt cx="13833338" cy="8477905"/>
          </a:xfrm>
        </p:grpSpPr>
        <p:grpSp>
          <p:nvGrpSpPr>
            <p:cNvPr id="14" name="Group 13">
              <a:extLst>
                <a:ext uri="{FF2B5EF4-FFF2-40B4-BE49-F238E27FC236}">
                  <a16:creationId xmlns:a16="http://schemas.microsoft.com/office/drawing/2014/main" id="{78494912-1079-4C96-81FB-CE3DD3FD584F}"/>
                </a:ext>
              </a:extLst>
            </p:cNvPr>
            <p:cNvGrpSpPr/>
            <p:nvPr userDrawn="1"/>
          </p:nvGrpSpPr>
          <p:grpSpPr>
            <a:xfrm>
              <a:off x="-1" y="-1619905"/>
              <a:ext cx="13833338" cy="8477905"/>
              <a:chOff x="-1" y="-1619905"/>
              <a:chExt cx="13833338" cy="8477905"/>
            </a:xfrm>
          </p:grpSpPr>
          <p:grpSp>
            <p:nvGrpSpPr>
              <p:cNvPr id="11" name="Group 10">
                <a:extLst>
                  <a:ext uri="{FF2B5EF4-FFF2-40B4-BE49-F238E27FC236}">
                    <a16:creationId xmlns:a16="http://schemas.microsoft.com/office/drawing/2014/main" id="{8EE8850B-6B7C-41EB-A8A6-30BA7C4CAF37}"/>
                  </a:ext>
                </a:extLst>
              </p:cNvPr>
              <p:cNvGrpSpPr/>
              <p:nvPr userDrawn="1"/>
            </p:nvGrpSpPr>
            <p:grpSpPr>
              <a:xfrm>
                <a:off x="0" y="-1619905"/>
                <a:ext cx="13833337" cy="8477905"/>
                <a:chOff x="0" y="-1619905"/>
                <a:chExt cx="13833337" cy="8477905"/>
              </a:xfrm>
            </p:grpSpPr>
            <p:sp>
              <p:nvSpPr>
                <p:cNvPr id="6" name="Rectangle 5">
                  <a:extLst>
                    <a:ext uri="{FF2B5EF4-FFF2-40B4-BE49-F238E27FC236}">
                      <a16:creationId xmlns:a16="http://schemas.microsoft.com/office/drawing/2014/main" id="{C3E21984-8E5C-44C8-9A45-FADC91B71455}"/>
                    </a:ext>
                  </a:extLst>
                </p:cNvPr>
                <p:cNvSpPr/>
                <p:nvPr userDrawn="1"/>
              </p:nvSpPr>
              <p:spPr>
                <a:xfrm>
                  <a:off x="0" y="0"/>
                  <a:ext cx="12192000" cy="6858000"/>
                </a:xfrm>
                <a:prstGeom prst="rect">
                  <a:avLst/>
                </a:prstGeom>
                <a:gradFill flip="none" rotWithShape="1">
                  <a:gsLst>
                    <a:gs pos="13000">
                      <a:schemeClr val="accent1"/>
                    </a:gs>
                    <a:gs pos="0">
                      <a:schemeClr val="accent2"/>
                    </a:gs>
                  </a:gsLst>
                  <a:path path="circle">
                    <a:fillToRect t="100000" r="100000"/>
                  </a:path>
                  <a:tileRect l="-100000" b="-10000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Oval 15">
                  <a:extLst>
                    <a:ext uri="{FF2B5EF4-FFF2-40B4-BE49-F238E27FC236}">
                      <a16:creationId xmlns:a16="http://schemas.microsoft.com/office/drawing/2014/main" id="{D67EB4EB-64AC-402C-B4EE-FD6C8EBC3A26}"/>
                    </a:ext>
                  </a:extLst>
                </p:cNvPr>
                <p:cNvSpPr/>
                <p:nvPr userDrawn="1"/>
              </p:nvSpPr>
              <p:spPr>
                <a:xfrm>
                  <a:off x="9831523" y="-1619905"/>
                  <a:ext cx="4001814" cy="4001810"/>
                </a:xfrm>
                <a:prstGeom prst="ellipse">
                  <a:avLst/>
                </a:prstGeom>
                <a:gradFill flip="none" rotWithShape="1">
                  <a:gsLst>
                    <a:gs pos="11000">
                      <a:schemeClr val="accent3">
                        <a:alpha val="82000"/>
                      </a:schemeClr>
                    </a:gs>
                    <a:gs pos="55000">
                      <a:schemeClr val="accent2">
                        <a:alpha val="0"/>
                      </a:schemeClr>
                    </a:gs>
                    <a:gs pos="100000">
                      <a:schemeClr val="accent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FAD37FB1-5010-42D6-BEEA-C7D878FF2D99}"/>
                  </a:ext>
                </a:extLst>
              </p:cNvPr>
              <p:cNvSpPr/>
              <p:nvPr userDrawn="1"/>
            </p:nvSpPr>
            <p:spPr>
              <a:xfrm>
                <a:off x="-1" y="-1"/>
                <a:ext cx="993775" cy="993775"/>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Google Shape;25;p4">
              <a:extLst>
                <a:ext uri="{FF2B5EF4-FFF2-40B4-BE49-F238E27FC236}">
                  <a16:creationId xmlns:a16="http://schemas.microsoft.com/office/drawing/2014/main" id="{20BAE0B6-036F-4C5B-8C0F-8309CFEE474E}"/>
                </a:ext>
              </a:extLst>
            </p:cNvPr>
            <p:cNvSpPr/>
            <p:nvPr userDrawn="1"/>
          </p:nvSpPr>
          <p:spPr>
            <a:xfrm>
              <a:off x="384318" y="373126"/>
              <a:ext cx="11423365" cy="6111748"/>
            </a:xfrm>
            <a:prstGeom prst="roundRect">
              <a:avLst>
                <a:gd name="adj" fmla="val 3871"/>
              </a:avLst>
            </a:prstGeom>
            <a:solidFill>
              <a:schemeClr val="bg2">
                <a:alpha val="20000"/>
              </a:schemeClr>
            </a:solidFill>
            <a:ln w="1270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Date Placeholder 3">
            <a:extLst>
              <a:ext uri="{FF2B5EF4-FFF2-40B4-BE49-F238E27FC236}">
                <a16:creationId xmlns:a16="http://schemas.microsoft.com/office/drawing/2014/main" id="{9D3BBB78-67F0-4A9E-99D3-85DF317069DD}"/>
              </a:ext>
            </a:extLst>
          </p:cNvPr>
          <p:cNvSpPr>
            <a:spLocks noGrp="1"/>
          </p:cNvSpPr>
          <p:nvPr userDrawn="1">
            <p:ph type="dt" sz="half" idx="2"/>
          </p:nvPr>
        </p:nvSpPr>
        <p:spPr>
          <a:xfrm>
            <a:off x="157163" y="6661831"/>
            <a:ext cx="2743200" cy="196169"/>
          </a:xfrm>
          <a:prstGeom prst="rect">
            <a:avLst/>
          </a:prstGeom>
        </p:spPr>
        <p:txBody>
          <a:bodyPr vert="horz" lIns="91440" tIns="45720" rIns="91440" bIns="45720" rtlCol="0" anchor="ctr"/>
          <a:lstStyle>
            <a:lvl1pPr algn="l">
              <a:defRPr sz="1200">
                <a:solidFill>
                  <a:schemeClr val="tx2">
                    <a:lumMod val="75000"/>
                    <a:lumOff val="25000"/>
                  </a:schemeClr>
                </a:solidFill>
                <a:latin typeface="Arial" panose="020B0604020202020204" pitchFamily="34" charset="0"/>
                <a:cs typeface="Arial" panose="020B0604020202020204" pitchFamily="34" charset="0"/>
              </a:defRPr>
            </a:lvl1pPr>
          </a:lstStyle>
          <a:p>
            <a:fld id="{EFC7B4B4-894E-40B7-B0A5-FDD156448B3A}" type="datetime1">
              <a:rPr lang="en-US" smtClean="0"/>
              <a:pPr/>
              <a:t>10/13/2023</a:t>
            </a:fld>
            <a:endParaRPr lang="en-US"/>
          </a:p>
        </p:txBody>
      </p:sp>
      <p:sp>
        <p:nvSpPr>
          <p:cNvPr id="5" name="Footer Placeholder 4">
            <a:extLst>
              <a:ext uri="{FF2B5EF4-FFF2-40B4-BE49-F238E27FC236}">
                <a16:creationId xmlns:a16="http://schemas.microsoft.com/office/drawing/2014/main" id="{14C75249-F15A-438E-BC39-3BDE7DEDFE63}"/>
              </a:ext>
            </a:extLst>
          </p:cNvPr>
          <p:cNvSpPr>
            <a:spLocks noGrp="1"/>
          </p:cNvSpPr>
          <p:nvPr userDrawn="1">
            <p:ph type="ftr" sz="quarter" idx="3"/>
          </p:nvPr>
        </p:nvSpPr>
        <p:spPr>
          <a:xfrm>
            <a:off x="4038600" y="6661831"/>
            <a:ext cx="4114800" cy="196169"/>
          </a:xfrm>
          <a:prstGeom prst="rect">
            <a:avLst/>
          </a:prstGeom>
        </p:spPr>
        <p:txBody>
          <a:bodyPr vert="horz" lIns="91440" tIns="45720" rIns="91440" bIns="45720" rtlCol="0" anchor="ctr"/>
          <a:lstStyle>
            <a:lvl1pPr algn="ctr">
              <a:defRPr sz="1200">
                <a:solidFill>
                  <a:schemeClr val="tx2">
                    <a:lumMod val="75000"/>
                    <a:lumOff val="25000"/>
                  </a:schemeClr>
                </a:solidFill>
                <a:latin typeface="Arial" panose="020B0604020202020204" pitchFamily="34" charset="0"/>
                <a:cs typeface="Arial" panose="020B0604020202020204" pitchFamily="34" charset="0"/>
              </a:defRPr>
            </a:lvl1pPr>
          </a:lstStyle>
          <a:p>
            <a:endParaRPr lang="en-US"/>
          </a:p>
        </p:txBody>
      </p:sp>
      <p:sp>
        <p:nvSpPr>
          <p:cNvPr id="2" name="Title Placeholder 1">
            <a:extLst>
              <a:ext uri="{FF2B5EF4-FFF2-40B4-BE49-F238E27FC236}">
                <a16:creationId xmlns:a16="http://schemas.microsoft.com/office/drawing/2014/main" id="{E39FD0D0-EBDA-4707-9B3A-8026CEE5F008}"/>
              </a:ext>
            </a:extLst>
          </p:cNvPr>
          <p:cNvSpPr>
            <a:spLocks noGrp="1"/>
          </p:cNvSpPr>
          <p:nvPr userDrawn="1">
            <p:ph type="title"/>
          </p:nvPr>
        </p:nvSpPr>
        <p:spPr>
          <a:xfrm>
            <a:off x="385572" y="378621"/>
            <a:ext cx="11420856" cy="6121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34DE622-7B36-417D-BB59-1CBFE959DAA6}"/>
              </a:ext>
            </a:extLst>
          </p:cNvPr>
          <p:cNvSpPr>
            <a:spLocks noGrp="1"/>
          </p:cNvSpPr>
          <p:nvPr userDrawn="1">
            <p:ph type="body" idx="1"/>
          </p:nvPr>
        </p:nvSpPr>
        <p:spPr>
          <a:xfrm>
            <a:off x="385572" y="1371600"/>
            <a:ext cx="11420856" cy="5105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403B4180-F3B4-4AC4-A3DB-25EB8D642610}"/>
              </a:ext>
            </a:extLst>
          </p:cNvPr>
          <p:cNvSpPr>
            <a:spLocks noGrp="1"/>
          </p:cNvSpPr>
          <p:nvPr userDrawn="1">
            <p:ph type="sldNum" sz="quarter" idx="4"/>
          </p:nvPr>
        </p:nvSpPr>
        <p:spPr>
          <a:xfrm>
            <a:off x="11817479" y="6571003"/>
            <a:ext cx="374138" cy="196169"/>
          </a:xfrm>
          <a:prstGeom prst="rect">
            <a:avLst/>
          </a:prstGeom>
        </p:spPr>
        <p:txBody>
          <a:bodyPr vert="horz" lIns="91440" tIns="45720" rIns="91440" bIns="45720" rtlCol="0" anchor="ctr"/>
          <a:lstStyle>
            <a:lvl1pPr algn="ctr">
              <a:defRPr sz="800">
                <a:solidFill>
                  <a:schemeClr val="bg2"/>
                </a:solidFill>
                <a:effectLst/>
                <a:latin typeface="Arial" panose="020B0604020202020204" pitchFamily="34" charset="0"/>
                <a:cs typeface="Arial" panose="020B0604020202020204" pitchFamily="34" charset="0"/>
              </a:defRPr>
            </a:lvl1pPr>
          </a:lstStyle>
          <a:p>
            <a:fld id="{19788BB0-3E80-4305-A6FF-558FDC52A950}" type="slidenum">
              <a:rPr lang="en-US" smtClean="0"/>
              <a:pPr/>
              <a:t>‹#›</a:t>
            </a:fld>
            <a:endParaRPr lang="en-US" dirty="0"/>
          </a:p>
        </p:txBody>
      </p:sp>
    </p:spTree>
    <p:extLst>
      <p:ext uri="{BB962C8B-B14F-4D97-AF65-F5344CB8AC3E}">
        <p14:creationId xmlns:p14="http://schemas.microsoft.com/office/powerpoint/2010/main" val="74704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86" r:id="rId9"/>
    <p:sldLayoutId id="2147483713" r:id="rId10"/>
    <p:sldLayoutId id="2147483687" r:id="rId11"/>
    <p:sldLayoutId id="2147483688" r:id="rId12"/>
    <p:sldLayoutId id="2147483690" r:id="rId13"/>
    <p:sldLayoutId id="2147483691" r:id="rId14"/>
    <p:sldLayoutId id="2147483692" r:id="rId15"/>
    <p:sldLayoutId id="2147483693" r:id="rId16"/>
    <p:sldLayoutId id="2147483694" r:id="rId17"/>
    <p:sldLayoutId id="2147483695" r:id="rId18"/>
    <p:sldLayoutId id="2147483712"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14" r:id="rId33"/>
    <p:sldLayoutId id="2147483710" r:id="rId34"/>
    <p:sldLayoutId id="2147483711" r:id="rId35"/>
    <p:sldLayoutId id="2147483668" r:id="rId36"/>
    <p:sldLayoutId id="2147483669" r:id="rId37"/>
    <p:sldLayoutId id="2147483670" r:id="rId38"/>
    <p:sldLayoutId id="2147483671" r:id="rId39"/>
    <p:sldLayoutId id="2147483672" r:id="rId40"/>
  </p:sldLayoutIdLst>
  <p:hf hdr="0" ftr="0" dt="0"/>
  <p:txStyles>
    <p:titleStyle>
      <a:lvl1pPr algn="ctr" defTabSz="914400" rtl="0" eaLnBrk="1" latinLnBrk="0" hangingPunct="1">
        <a:lnSpc>
          <a:spcPct val="100000"/>
        </a:lnSpc>
        <a:spcBef>
          <a:spcPct val="0"/>
        </a:spcBef>
        <a:buNone/>
        <a:defRPr sz="2800" b="0" kern="1200">
          <a:solidFill>
            <a:schemeClr val="bg2"/>
          </a:solidFill>
          <a:effectLst>
            <a:outerShdw blurRad="38100" dist="38100" dir="2700000" algn="tl">
              <a:srgbClr val="000000">
                <a:alpha val="43137"/>
              </a:srgbClr>
            </a:outerShdw>
          </a:effectLst>
          <a:latin typeface="Bahnschrift" panose="020B0502040204020203" pitchFamily="34" charset="0"/>
          <a:ea typeface="Batang" panose="02030600000101010101" pitchFamily="18" charset="-127"/>
          <a:cs typeface="Cavolini" panose="03000502040302020204"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8" orient="horz" pos="4080" userDrawn="1">
          <p15:clr>
            <a:srgbClr val="F26B43"/>
          </p15:clr>
        </p15:guide>
        <p15:guide id="12" pos="240" userDrawn="1">
          <p15:clr>
            <a:srgbClr val="F26B43"/>
          </p15:clr>
        </p15:guide>
        <p15:guide id="13" pos="7440" userDrawn="1">
          <p15:clr>
            <a:srgbClr val="F26B43"/>
          </p15:clr>
        </p15:guide>
        <p15:guide id="14" orient="horz" pos="624" userDrawn="1">
          <p15:clr>
            <a:srgbClr val="F26B43"/>
          </p15:clr>
        </p15:guide>
        <p15:guide id="15" orient="horz" pos="240" userDrawn="1">
          <p15:clr>
            <a:srgbClr val="F26B43"/>
          </p15:clr>
        </p15:guide>
        <p15:guide id="16"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3148-6EE5-4B93-B331-B9CF02E650ED}"/>
              </a:ext>
            </a:extLst>
          </p:cNvPr>
          <p:cNvSpPr>
            <a:spLocks noGrp="1"/>
          </p:cNvSpPr>
          <p:nvPr>
            <p:ph type="ctrTitle"/>
          </p:nvPr>
        </p:nvSpPr>
        <p:spPr/>
        <p:txBody>
          <a:bodyPr/>
          <a:lstStyle/>
          <a:p>
            <a:r>
              <a:rPr lang="en-US" dirty="0">
                <a:effectLst>
                  <a:outerShdw blurRad="38100" dist="38100" dir="2700000" algn="tl">
                    <a:srgbClr val="000000">
                      <a:alpha val="43137"/>
                    </a:srgbClr>
                  </a:outerShdw>
                </a:effectLst>
              </a:rPr>
              <a:t>Comprehensive Guide to </a:t>
            </a:r>
            <a:r>
              <a:rPr lang="en-US" b="1" dirty="0">
                <a:solidFill>
                  <a:schemeClr val="accent1"/>
                </a:solidFill>
                <a:effectLst/>
              </a:rPr>
              <a:t>Sustainable Marketing</a:t>
            </a:r>
            <a:r>
              <a:rPr lang="en-US" b="1" dirty="0">
                <a:solidFill>
                  <a:schemeClr val="accent1"/>
                </a:solidFill>
              </a:rPr>
              <a:t>​ </a:t>
            </a:r>
          </a:p>
        </p:txBody>
      </p:sp>
      <p:sp>
        <p:nvSpPr>
          <p:cNvPr id="3" name="Subtitle 2">
            <a:extLst>
              <a:ext uri="{FF2B5EF4-FFF2-40B4-BE49-F238E27FC236}">
                <a16:creationId xmlns:a16="http://schemas.microsoft.com/office/drawing/2014/main" id="{77016B35-653F-4F5A-A42D-7456CFD0EB5D}"/>
              </a:ext>
            </a:extLst>
          </p:cNvPr>
          <p:cNvSpPr>
            <a:spLocks noGrp="1"/>
          </p:cNvSpPr>
          <p:nvPr>
            <p:ph type="subTitle" idx="1"/>
          </p:nvPr>
        </p:nvSpPr>
        <p:spPr/>
        <p:txBody>
          <a:bodyPr/>
          <a:lstStyle/>
          <a:p>
            <a:r>
              <a:rPr lang="en-US" dirty="0"/>
              <a:t>Your Company Name</a:t>
            </a:r>
          </a:p>
        </p:txBody>
      </p:sp>
    </p:spTree>
    <p:extLst>
      <p:ext uri="{BB962C8B-B14F-4D97-AF65-F5344CB8AC3E}">
        <p14:creationId xmlns:p14="http://schemas.microsoft.com/office/powerpoint/2010/main" val="428959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3D813-8F44-436E-93D4-A97788A10877}"/>
              </a:ext>
            </a:extLst>
          </p:cNvPr>
          <p:cNvSpPr>
            <a:spLocks noGrp="1"/>
          </p:cNvSpPr>
          <p:nvPr>
            <p:ph type="sldNum" sz="quarter" idx="15"/>
          </p:nvPr>
        </p:nvSpPr>
        <p:spPr/>
        <p:txBody>
          <a:bodyPr/>
          <a:lstStyle/>
          <a:p>
            <a:fld id="{19788BB0-3E80-4305-A6FF-558FDC52A950}" type="slidenum">
              <a:rPr lang="en-US" smtClean="0"/>
              <a:pPr/>
              <a:t>2</a:t>
            </a:fld>
            <a:endParaRPr lang="en-US" dirty="0"/>
          </a:p>
        </p:txBody>
      </p:sp>
      <p:sp>
        <p:nvSpPr>
          <p:cNvPr id="5" name="Text Placeholder 4">
            <a:extLst>
              <a:ext uri="{FF2B5EF4-FFF2-40B4-BE49-F238E27FC236}">
                <a16:creationId xmlns:a16="http://schemas.microsoft.com/office/drawing/2014/main" id="{4F36B51D-CCE9-49D1-B4B7-29FA74C3AA06}"/>
              </a:ext>
            </a:extLst>
          </p:cNvPr>
          <p:cNvSpPr>
            <a:spLocks noGrp="1"/>
          </p:cNvSpPr>
          <p:nvPr>
            <p:ph type="body" sz="quarter" idx="16"/>
          </p:nvPr>
        </p:nvSpPr>
        <p:spPr/>
        <p:txBody>
          <a:bodyPr/>
          <a:lstStyle/>
          <a:p>
            <a:r>
              <a:rPr lang="en-US" dirty="0"/>
              <a:t>This slide covers brief summary of sustainable marketing. The purpose of this template is to provide an overview on benefits of sustainable marketing along with pillars that contribute towards building marketing </a:t>
            </a:r>
          </a:p>
          <a:p>
            <a:r>
              <a:rPr lang="en-US" dirty="0"/>
              <a:t>programs. It includes benefits such as building strong brand reputation, availing tax benefits, etc. </a:t>
            </a:r>
          </a:p>
          <a:p>
            <a:endParaRPr lang="en-US" dirty="0"/>
          </a:p>
        </p:txBody>
      </p:sp>
      <p:sp>
        <p:nvSpPr>
          <p:cNvPr id="4" name="Title 3">
            <a:extLst>
              <a:ext uri="{FF2B5EF4-FFF2-40B4-BE49-F238E27FC236}">
                <a16:creationId xmlns:a16="http://schemas.microsoft.com/office/drawing/2014/main" id="{BDF24B9E-7A6A-4C82-86CF-3ADEC71D0D25}"/>
              </a:ext>
            </a:extLst>
          </p:cNvPr>
          <p:cNvSpPr>
            <a:spLocks noGrp="1"/>
          </p:cNvSpPr>
          <p:nvPr>
            <p:ph type="title"/>
          </p:nvPr>
        </p:nvSpPr>
        <p:spPr/>
        <p:txBody>
          <a:bodyPr/>
          <a:lstStyle/>
          <a:p>
            <a:r>
              <a:rPr lang="en-US" dirty="0"/>
              <a:t>Introduction to sustainable marketing with key benefits and pillars</a:t>
            </a:r>
          </a:p>
        </p:txBody>
      </p:sp>
      <p:sp>
        <p:nvSpPr>
          <p:cNvPr id="82" name="Rectangle 81">
            <a:extLst>
              <a:ext uri="{FF2B5EF4-FFF2-40B4-BE49-F238E27FC236}">
                <a16:creationId xmlns:a16="http://schemas.microsoft.com/office/drawing/2014/main" id="{69CFB0BC-20C6-4544-A06A-9DDA6ED03423}"/>
              </a:ext>
            </a:extLst>
          </p:cNvPr>
          <p:cNvSpPr/>
          <p:nvPr/>
        </p:nvSpPr>
        <p:spPr>
          <a:xfrm>
            <a:off x="554786" y="6644415"/>
            <a:ext cx="11082429" cy="213585"/>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This slide is 100% editable. Adapt it to your needs and capture your audience's attention. </a:t>
            </a:r>
          </a:p>
        </p:txBody>
      </p:sp>
      <p:grpSp>
        <p:nvGrpSpPr>
          <p:cNvPr id="13" name="Group 12">
            <a:extLst>
              <a:ext uri="{FF2B5EF4-FFF2-40B4-BE49-F238E27FC236}">
                <a16:creationId xmlns:a16="http://schemas.microsoft.com/office/drawing/2014/main" id="{856A28DA-25CA-40D7-AD83-DF5B754EFB26}"/>
              </a:ext>
            </a:extLst>
          </p:cNvPr>
          <p:cNvGrpSpPr/>
          <p:nvPr/>
        </p:nvGrpSpPr>
        <p:grpSpPr>
          <a:xfrm>
            <a:off x="384174" y="1575709"/>
            <a:ext cx="11420855" cy="4624925"/>
            <a:chOff x="384174" y="1575709"/>
            <a:chExt cx="11420855" cy="4624925"/>
          </a:xfrm>
        </p:grpSpPr>
        <p:grpSp>
          <p:nvGrpSpPr>
            <p:cNvPr id="22" name="Group 21">
              <a:extLst>
                <a:ext uri="{FF2B5EF4-FFF2-40B4-BE49-F238E27FC236}">
                  <a16:creationId xmlns:a16="http://schemas.microsoft.com/office/drawing/2014/main" id="{B9609ED9-CCA0-433B-881A-B0303C089BDB}"/>
                </a:ext>
              </a:extLst>
            </p:cNvPr>
            <p:cNvGrpSpPr/>
            <p:nvPr/>
          </p:nvGrpSpPr>
          <p:grpSpPr>
            <a:xfrm>
              <a:off x="392907" y="3095985"/>
              <a:ext cx="11412122" cy="1310640"/>
              <a:chOff x="392907" y="3095985"/>
              <a:chExt cx="11412122" cy="1310640"/>
            </a:xfrm>
          </p:grpSpPr>
          <p:sp>
            <p:nvSpPr>
              <p:cNvPr id="15" name="Rectangle 14">
                <a:extLst>
                  <a:ext uri="{FF2B5EF4-FFF2-40B4-BE49-F238E27FC236}">
                    <a16:creationId xmlns:a16="http://schemas.microsoft.com/office/drawing/2014/main" id="{9B99EE4B-EAA4-43B4-A070-73578D5294A4}"/>
                  </a:ext>
                </a:extLst>
              </p:cNvPr>
              <p:cNvSpPr/>
              <p:nvPr/>
            </p:nvSpPr>
            <p:spPr>
              <a:xfrm>
                <a:off x="392907" y="3095985"/>
                <a:ext cx="11412121" cy="131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21" name="Group 20">
                <a:extLst>
                  <a:ext uri="{FF2B5EF4-FFF2-40B4-BE49-F238E27FC236}">
                    <a16:creationId xmlns:a16="http://schemas.microsoft.com/office/drawing/2014/main" id="{FB9A2747-70E6-4CCE-A6A2-AD6477105B8D}"/>
                  </a:ext>
                </a:extLst>
              </p:cNvPr>
              <p:cNvGrpSpPr/>
              <p:nvPr/>
            </p:nvGrpSpPr>
            <p:grpSpPr>
              <a:xfrm>
                <a:off x="521154" y="3275913"/>
                <a:ext cx="11283875" cy="1130712"/>
                <a:chOff x="521154" y="3275913"/>
                <a:chExt cx="11283875" cy="1130712"/>
              </a:xfrm>
            </p:grpSpPr>
            <p:grpSp>
              <p:nvGrpSpPr>
                <p:cNvPr id="30" name="Group 29">
                  <a:extLst>
                    <a:ext uri="{FF2B5EF4-FFF2-40B4-BE49-F238E27FC236}">
                      <a16:creationId xmlns:a16="http://schemas.microsoft.com/office/drawing/2014/main" id="{73AEFB4B-F946-4283-A185-7C3D11777DB5}"/>
                    </a:ext>
                  </a:extLst>
                </p:cNvPr>
                <p:cNvGrpSpPr/>
                <p:nvPr/>
              </p:nvGrpSpPr>
              <p:grpSpPr>
                <a:xfrm>
                  <a:off x="521154" y="3275913"/>
                  <a:ext cx="2265431" cy="1130712"/>
                  <a:chOff x="521154" y="3622174"/>
                  <a:chExt cx="2265431" cy="1130712"/>
                </a:xfrm>
              </p:grpSpPr>
              <p:sp>
                <p:nvSpPr>
                  <p:cNvPr id="27" name="Freeform: Shape 26">
                    <a:extLst>
                      <a:ext uri="{FF2B5EF4-FFF2-40B4-BE49-F238E27FC236}">
                        <a16:creationId xmlns:a16="http://schemas.microsoft.com/office/drawing/2014/main" id="{B4A1D973-130E-4FA6-A362-B618C95EC950}"/>
                      </a:ext>
                    </a:extLst>
                  </p:cNvPr>
                  <p:cNvSpPr/>
                  <p:nvPr/>
                </p:nvSpPr>
                <p:spPr>
                  <a:xfrm>
                    <a:off x="521154" y="3622174"/>
                    <a:ext cx="2265431" cy="1130712"/>
                  </a:xfrm>
                  <a:custGeom>
                    <a:avLst/>
                    <a:gdLst>
                      <a:gd name="connsiteX0" fmla="*/ 1132715 w 2265431"/>
                      <a:gd name="connsiteY0" fmla="*/ 0 h 1130712"/>
                      <a:gd name="connsiteX1" fmla="*/ 2259740 w 2265431"/>
                      <a:gd name="connsiteY1" fmla="*/ 1017926 h 1130712"/>
                      <a:gd name="connsiteX2" fmla="*/ 2265431 w 2265431"/>
                      <a:gd name="connsiteY2" fmla="*/ 1130712 h 1130712"/>
                      <a:gd name="connsiteX3" fmla="*/ 1976095 w 2265431"/>
                      <a:gd name="connsiteY3" fmla="*/ 1130712 h 1130712"/>
                      <a:gd name="connsiteX4" fmla="*/ 1971898 w 2265431"/>
                      <a:gd name="connsiteY4" fmla="*/ 1047509 h 1130712"/>
                      <a:gd name="connsiteX5" fmla="*/ 1132715 w 2265431"/>
                      <a:gd name="connsiteY5" fmla="*/ 289336 h 1130712"/>
                      <a:gd name="connsiteX6" fmla="*/ 293532 w 2265431"/>
                      <a:gd name="connsiteY6" fmla="*/ 1047509 h 1130712"/>
                      <a:gd name="connsiteX7" fmla="*/ 289336 w 2265431"/>
                      <a:gd name="connsiteY7" fmla="*/ 1130712 h 1130712"/>
                      <a:gd name="connsiteX8" fmla="*/ 0 w 2265431"/>
                      <a:gd name="connsiteY8" fmla="*/ 1130712 h 1130712"/>
                      <a:gd name="connsiteX9" fmla="*/ 5690 w 2265431"/>
                      <a:gd name="connsiteY9" fmla="*/ 1017926 h 1130712"/>
                      <a:gd name="connsiteX10" fmla="*/ 1132715 w 2265431"/>
                      <a:gd name="connsiteY10" fmla="*/ 0 h 113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5431" h="1130712">
                        <a:moveTo>
                          <a:pt x="1132715" y="0"/>
                        </a:moveTo>
                        <a:cubicBezTo>
                          <a:pt x="1719280" y="0"/>
                          <a:pt x="2201726" y="446172"/>
                          <a:pt x="2259740" y="1017926"/>
                        </a:cubicBezTo>
                        <a:lnTo>
                          <a:pt x="2265431" y="1130712"/>
                        </a:lnTo>
                        <a:lnTo>
                          <a:pt x="1976095" y="1130712"/>
                        </a:lnTo>
                        <a:lnTo>
                          <a:pt x="1971898" y="1047509"/>
                        </a:lnTo>
                        <a:cubicBezTo>
                          <a:pt x="1928700" y="621654"/>
                          <a:pt x="1569471" y="289336"/>
                          <a:pt x="1132715" y="289336"/>
                        </a:cubicBezTo>
                        <a:cubicBezTo>
                          <a:pt x="695959" y="289336"/>
                          <a:pt x="336730" y="621654"/>
                          <a:pt x="293532" y="1047509"/>
                        </a:cubicBezTo>
                        <a:lnTo>
                          <a:pt x="289336" y="1130712"/>
                        </a:lnTo>
                        <a:lnTo>
                          <a:pt x="0" y="1130712"/>
                        </a:lnTo>
                        <a:lnTo>
                          <a:pt x="5690" y="1017926"/>
                        </a:lnTo>
                        <a:cubicBezTo>
                          <a:pt x="63704" y="446172"/>
                          <a:pt x="546150" y="0"/>
                          <a:pt x="1132715" y="0"/>
                        </a:cubicBezTo>
                        <a:close/>
                      </a:path>
                    </a:pathLst>
                  </a:custGeom>
                  <a:solidFill>
                    <a:schemeClr val="bg2">
                      <a:alpha val="20000"/>
                    </a:schemeClr>
                  </a:solidFill>
                  <a:ln>
                    <a:noFill/>
                  </a:ln>
                  <a:effectLst>
                    <a:innerShdw blurRad="101600" dist="63500" dir="15600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EA5109BC-885C-4943-A55C-2433EC02CC3C}"/>
                      </a:ext>
                    </a:extLst>
                  </p:cNvPr>
                  <p:cNvSpPr txBox="1"/>
                  <p:nvPr/>
                </p:nvSpPr>
                <p:spPr>
                  <a:xfrm>
                    <a:off x="862961" y="3964280"/>
                    <a:ext cx="1598300" cy="738664"/>
                  </a:xfrm>
                  <a:prstGeom prst="rect">
                    <a:avLst/>
                  </a:prstGeom>
                  <a:noFill/>
                </p:spPr>
                <p:txBody>
                  <a:bodyPr wrap="square" anchor="ctr">
                    <a:spAutoFit/>
                  </a:bodyPr>
                  <a:lstStyle/>
                  <a:p>
                    <a:pPr algn="ctr"/>
                    <a:r>
                      <a:rPr lang="en-IN" sz="1400" b="1" dirty="0">
                        <a:solidFill>
                          <a:schemeClr val="bg2"/>
                        </a:solidFill>
                        <a:effectLst>
                          <a:outerShdw blurRad="38100" dist="38100" dir="2700000" algn="tl">
                            <a:srgbClr val="000000">
                              <a:alpha val="43137"/>
                            </a:srgbClr>
                          </a:outerShdw>
                        </a:effectLst>
                        <a:latin typeface="Bahnschrift" panose="020B0502040204020203" pitchFamily="34" charset="0"/>
                      </a:rPr>
                      <a:t>Benefits of Sustainable Marketing </a:t>
                    </a:r>
                  </a:p>
                </p:txBody>
              </p:sp>
            </p:grpSp>
            <p:grpSp>
              <p:nvGrpSpPr>
                <p:cNvPr id="20" name="Group 19">
                  <a:extLst>
                    <a:ext uri="{FF2B5EF4-FFF2-40B4-BE49-F238E27FC236}">
                      <a16:creationId xmlns:a16="http://schemas.microsoft.com/office/drawing/2014/main" id="{50B2A687-B452-4728-9A92-A7753E1668C8}"/>
                    </a:ext>
                  </a:extLst>
                </p:cNvPr>
                <p:cNvGrpSpPr/>
                <p:nvPr/>
              </p:nvGrpSpPr>
              <p:grpSpPr>
                <a:xfrm>
                  <a:off x="2226022" y="3393097"/>
                  <a:ext cx="9579007" cy="716416"/>
                  <a:chOff x="2226022" y="3393097"/>
                  <a:chExt cx="9579007" cy="716416"/>
                </a:xfrm>
              </p:grpSpPr>
              <p:grpSp>
                <p:nvGrpSpPr>
                  <p:cNvPr id="17" name="Group 16">
                    <a:extLst>
                      <a:ext uri="{FF2B5EF4-FFF2-40B4-BE49-F238E27FC236}">
                        <a16:creationId xmlns:a16="http://schemas.microsoft.com/office/drawing/2014/main" id="{B3681C19-2F3C-4E10-9FC9-2CC8A6112700}"/>
                      </a:ext>
                    </a:extLst>
                  </p:cNvPr>
                  <p:cNvGrpSpPr/>
                  <p:nvPr/>
                </p:nvGrpSpPr>
                <p:grpSpPr>
                  <a:xfrm>
                    <a:off x="2226022" y="3393097"/>
                    <a:ext cx="9579007" cy="266204"/>
                    <a:chOff x="2226022" y="3393097"/>
                    <a:chExt cx="9579007" cy="266204"/>
                  </a:xfrm>
                </p:grpSpPr>
                <p:grpSp>
                  <p:nvGrpSpPr>
                    <p:cNvPr id="87" name="Group 86">
                      <a:extLst>
                        <a:ext uri="{FF2B5EF4-FFF2-40B4-BE49-F238E27FC236}">
                          <a16:creationId xmlns:a16="http://schemas.microsoft.com/office/drawing/2014/main" id="{CF4CE90E-1457-423C-9FD1-A559EB6DAD88}"/>
                        </a:ext>
                      </a:extLst>
                    </p:cNvPr>
                    <p:cNvGrpSpPr/>
                    <p:nvPr/>
                  </p:nvGrpSpPr>
                  <p:grpSpPr>
                    <a:xfrm>
                      <a:off x="2469018" y="3455262"/>
                      <a:ext cx="9336011" cy="143278"/>
                      <a:chOff x="2469018" y="3417093"/>
                      <a:chExt cx="9336011" cy="143278"/>
                    </a:xfrm>
                  </p:grpSpPr>
                  <p:cxnSp>
                    <p:nvCxnSpPr>
                      <p:cNvPr id="32" name="Straight Connector 31">
                        <a:extLst>
                          <a:ext uri="{FF2B5EF4-FFF2-40B4-BE49-F238E27FC236}">
                            <a16:creationId xmlns:a16="http://schemas.microsoft.com/office/drawing/2014/main" id="{DFBA0EC0-F73E-4CBA-AAC1-223B2E5B2999}"/>
                          </a:ext>
                        </a:extLst>
                      </p:cNvPr>
                      <p:cNvCxnSpPr>
                        <a:cxnSpLocks/>
                      </p:cNvCxnSpPr>
                      <p:nvPr/>
                    </p:nvCxnSpPr>
                    <p:spPr>
                      <a:xfrm>
                        <a:off x="2469018" y="3488030"/>
                        <a:ext cx="9336011" cy="0"/>
                      </a:xfrm>
                      <a:prstGeom prst="line">
                        <a:avLst/>
                      </a:prstGeom>
                      <a:ln w="12700" cap="sq">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Arrow: Chevron 49">
                        <a:extLst>
                          <a:ext uri="{FF2B5EF4-FFF2-40B4-BE49-F238E27FC236}">
                            <a16:creationId xmlns:a16="http://schemas.microsoft.com/office/drawing/2014/main" id="{3FFB07D3-A91A-4D20-88FA-7C131517229F}"/>
                          </a:ext>
                        </a:extLst>
                      </p:cNvPr>
                      <p:cNvSpPr/>
                      <p:nvPr/>
                    </p:nvSpPr>
                    <p:spPr>
                      <a:xfrm>
                        <a:off x="2951345" y="3417093"/>
                        <a:ext cx="143278" cy="143278"/>
                      </a:xfrm>
                      <a:prstGeom prst="chevron">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nvGrpSpPr>
                    <p:cNvPr id="16" name="Group 15">
                      <a:extLst>
                        <a:ext uri="{FF2B5EF4-FFF2-40B4-BE49-F238E27FC236}">
                          <a16:creationId xmlns:a16="http://schemas.microsoft.com/office/drawing/2014/main" id="{0BB3F297-AAE0-43F5-9875-15F6E4FF446D}"/>
                        </a:ext>
                      </a:extLst>
                    </p:cNvPr>
                    <p:cNvGrpSpPr/>
                    <p:nvPr/>
                  </p:nvGrpSpPr>
                  <p:grpSpPr>
                    <a:xfrm>
                      <a:off x="2226022" y="3393097"/>
                      <a:ext cx="266204" cy="266204"/>
                      <a:chOff x="2226022" y="3393097"/>
                      <a:chExt cx="266204" cy="266204"/>
                    </a:xfrm>
                  </p:grpSpPr>
                  <p:sp>
                    <p:nvSpPr>
                      <p:cNvPr id="34" name="Oval 33">
                        <a:extLst>
                          <a:ext uri="{FF2B5EF4-FFF2-40B4-BE49-F238E27FC236}">
                            <a16:creationId xmlns:a16="http://schemas.microsoft.com/office/drawing/2014/main" id="{55011AF5-DF42-4062-A8C5-DD4B133A2AD4}"/>
                          </a:ext>
                        </a:extLst>
                      </p:cNvPr>
                      <p:cNvSpPr/>
                      <p:nvPr/>
                    </p:nvSpPr>
                    <p:spPr>
                      <a:xfrm>
                        <a:off x="2226022" y="3393097"/>
                        <a:ext cx="266204" cy="266204"/>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0" name="Google Shape;2101;p148">
                        <a:extLst>
                          <a:ext uri="{FF2B5EF4-FFF2-40B4-BE49-F238E27FC236}">
                            <a16:creationId xmlns:a16="http://schemas.microsoft.com/office/drawing/2014/main" id="{7C40DBD6-BC77-418B-B3D8-E8101BB51A31}"/>
                          </a:ext>
                        </a:extLst>
                      </p:cNvPr>
                      <p:cNvSpPr/>
                      <p:nvPr/>
                    </p:nvSpPr>
                    <p:spPr>
                      <a:xfrm>
                        <a:off x="2288925" y="3439046"/>
                        <a:ext cx="140399" cy="174307"/>
                      </a:xfrm>
                      <a:custGeom>
                        <a:avLst/>
                        <a:gdLst/>
                        <a:ahLst/>
                        <a:cxnLst/>
                        <a:rect l="l" t="t" r="r" b="b"/>
                        <a:pathLst>
                          <a:path w="1926729" h="2392044" extrusionOk="0">
                            <a:moveTo>
                              <a:pt x="128587" y="2038349"/>
                            </a:moveTo>
                            <a:cubicBezTo>
                              <a:pt x="111442" y="2038349"/>
                              <a:pt x="98107" y="2051684"/>
                              <a:pt x="98107" y="2068829"/>
                            </a:cubicBezTo>
                            <a:cubicBezTo>
                              <a:pt x="98107" y="2085974"/>
                              <a:pt x="111442" y="2099309"/>
                              <a:pt x="128587" y="2099309"/>
                            </a:cubicBezTo>
                            <a:lnTo>
                              <a:pt x="217170" y="2099309"/>
                            </a:lnTo>
                            <a:cubicBezTo>
                              <a:pt x="234315" y="2099309"/>
                              <a:pt x="247650" y="2085974"/>
                              <a:pt x="247650" y="2068829"/>
                            </a:cubicBezTo>
                            <a:cubicBezTo>
                              <a:pt x="247650" y="2051684"/>
                              <a:pt x="234315" y="2038349"/>
                              <a:pt x="217170" y="2038349"/>
                            </a:cubicBezTo>
                            <a:close/>
                            <a:moveTo>
                              <a:pt x="385763" y="1461135"/>
                            </a:moveTo>
                            <a:lnTo>
                              <a:pt x="639128" y="1461135"/>
                            </a:lnTo>
                            <a:cubicBezTo>
                              <a:pt x="664845" y="1461135"/>
                              <a:pt x="689610" y="1469707"/>
                              <a:pt x="708660" y="1486852"/>
                            </a:cubicBezTo>
                            <a:lnTo>
                              <a:pt x="904875" y="1655444"/>
                            </a:lnTo>
                            <a:cubicBezTo>
                              <a:pt x="910590" y="1660207"/>
                              <a:pt x="917258" y="1663065"/>
                              <a:pt x="924878" y="1663065"/>
                            </a:cubicBezTo>
                            <a:lnTo>
                              <a:pt x="1079183" y="1663065"/>
                            </a:lnTo>
                            <a:cubicBezTo>
                              <a:pt x="1180147" y="1663065"/>
                              <a:pt x="1262063" y="1744980"/>
                              <a:pt x="1262063" y="1845944"/>
                            </a:cubicBezTo>
                            <a:lnTo>
                              <a:pt x="1262063" y="1884044"/>
                            </a:lnTo>
                            <a:cubicBezTo>
                              <a:pt x="1262063" y="1897380"/>
                              <a:pt x="1250633" y="1908810"/>
                              <a:pt x="1237297" y="1908810"/>
                            </a:cubicBezTo>
                            <a:lnTo>
                              <a:pt x="947738" y="1908810"/>
                            </a:lnTo>
                            <a:cubicBezTo>
                              <a:pt x="930593" y="1908810"/>
                              <a:pt x="917258" y="1922144"/>
                              <a:pt x="917258" y="1939290"/>
                            </a:cubicBezTo>
                            <a:cubicBezTo>
                              <a:pt x="917258" y="1956435"/>
                              <a:pt x="930593" y="1969769"/>
                              <a:pt x="947738" y="1969769"/>
                            </a:cubicBezTo>
                            <a:lnTo>
                              <a:pt x="1237297" y="1969769"/>
                            </a:lnTo>
                            <a:cubicBezTo>
                              <a:pt x="1284922" y="1969769"/>
                              <a:pt x="1323022" y="1931669"/>
                              <a:pt x="1323022" y="1884044"/>
                            </a:cubicBezTo>
                            <a:lnTo>
                              <a:pt x="1323022" y="1850707"/>
                            </a:lnTo>
                            <a:lnTo>
                              <a:pt x="1823085" y="1680210"/>
                            </a:lnTo>
                            <a:cubicBezTo>
                              <a:pt x="1863090" y="1666875"/>
                              <a:pt x="1906905" y="1686877"/>
                              <a:pt x="1922145" y="1725930"/>
                            </a:cubicBezTo>
                            <a:cubicBezTo>
                              <a:pt x="1934528" y="1760219"/>
                              <a:pt x="1921193" y="1800225"/>
                              <a:pt x="1889760" y="1819275"/>
                            </a:cubicBezTo>
                            <a:lnTo>
                              <a:pt x="980122" y="2384107"/>
                            </a:lnTo>
                            <a:cubicBezTo>
                              <a:pt x="964883" y="2393632"/>
                              <a:pt x="946785" y="2394585"/>
                              <a:pt x="930593" y="2386965"/>
                            </a:cubicBezTo>
                            <a:lnTo>
                              <a:pt x="385763" y="2122169"/>
                            </a:lnTo>
                            <a:close/>
                            <a:moveTo>
                              <a:pt x="0" y="1349692"/>
                            </a:moveTo>
                            <a:lnTo>
                              <a:pt x="345757" y="1349692"/>
                            </a:lnTo>
                            <a:lnTo>
                              <a:pt x="345757" y="1431607"/>
                            </a:lnTo>
                            <a:lnTo>
                              <a:pt x="345757" y="2142172"/>
                            </a:lnTo>
                            <a:lnTo>
                              <a:pt x="345757" y="2229802"/>
                            </a:lnTo>
                            <a:lnTo>
                              <a:pt x="0" y="2229802"/>
                            </a:lnTo>
                            <a:close/>
                            <a:moveTo>
                              <a:pt x="1905" y="1258252"/>
                            </a:moveTo>
                            <a:lnTo>
                              <a:pt x="345757" y="1258252"/>
                            </a:lnTo>
                            <a:lnTo>
                              <a:pt x="345757" y="1318259"/>
                            </a:lnTo>
                            <a:lnTo>
                              <a:pt x="1905" y="1318259"/>
                            </a:lnTo>
                            <a:close/>
                            <a:moveTo>
                              <a:pt x="1230630" y="1021079"/>
                            </a:moveTo>
                            <a:lnTo>
                              <a:pt x="1230630" y="1093469"/>
                            </a:lnTo>
                            <a:lnTo>
                              <a:pt x="1122045" y="1093469"/>
                            </a:lnTo>
                            <a:lnTo>
                              <a:pt x="1122045" y="1202054"/>
                            </a:lnTo>
                            <a:cubicBezTo>
                              <a:pt x="1122045" y="1262062"/>
                              <a:pt x="1170622" y="1310639"/>
                              <a:pt x="1230630" y="1310639"/>
                            </a:cubicBezTo>
                            <a:lnTo>
                              <a:pt x="1303020" y="1310639"/>
                            </a:lnTo>
                            <a:cubicBezTo>
                              <a:pt x="1323022" y="1310639"/>
                              <a:pt x="1339215" y="1326832"/>
                              <a:pt x="1339215" y="1345882"/>
                            </a:cubicBezTo>
                            <a:lnTo>
                              <a:pt x="1339215" y="1382077"/>
                            </a:lnTo>
                            <a:lnTo>
                              <a:pt x="1230630" y="1382077"/>
                            </a:lnTo>
                            <a:cubicBezTo>
                              <a:pt x="1210627" y="1382077"/>
                              <a:pt x="1194434" y="1365884"/>
                              <a:pt x="1194434" y="1345882"/>
                            </a:cubicBezTo>
                            <a:lnTo>
                              <a:pt x="1122045" y="1345882"/>
                            </a:lnTo>
                            <a:cubicBezTo>
                              <a:pt x="1122045" y="1405889"/>
                              <a:pt x="1170622" y="1454467"/>
                              <a:pt x="1230630" y="1454467"/>
                            </a:cubicBezTo>
                            <a:lnTo>
                              <a:pt x="1230630" y="1526857"/>
                            </a:lnTo>
                            <a:lnTo>
                              <a:pt x="1303020" y="1526857"/>
                            </a:lnTo>
                            <a:lnTo>
                              <a:pt x="1303020" y="1454467"/>
                            </a:lnTo>
                            <a:lnTo>
                              <a:pt x="1411605" y="1454467"/>
                            </a:lnTo>
                            <a:lnTo>
                              <a:pt x="1411605" y="1346834"/>
                            </a:lnTo>
                            <a:cubicBezTo>
                              <a:pt x="1411605" y="1286827"/>
                              <a:pt x="1363027" y="1238249"/>
                              <a:pt x="1303020" y="1238249"/>
                            </a:cubicBezTo>
                            <a:lnTo>
                              <a:pt x="1230630" y="1238249"/>
                            </a:lnTo>
                            <a:cubicBezTo>
                              <a:pt x="1210627" y="1238249"/>
                              <a:pt x="1194434" y="1222057"/>
                              <a:pt x="1194434" y="1202054"/>
                            </a:cubicBezTo>
                            <a:lnTo>
                              <a:pt x="1194434" y="1165859"/>
                            </a:lnTo>
                            <a:lnTo>
                              <a:pt x="1303020" y="1165859"/>
                            </a:lnTo>
                            <a:cubicBezTo>
                              <a:pt x="1323022" y="1165859"/>
                              <a:pt x="1339215" y="1182052"/>
                              <a:pt x="1339215" y="1202054"/>
                            </a:cubicBezTo>
                            <a:lnTo>
                              <a:pt x="1411605" y="1202054"/>
                            </a:lnTo>
                            <a:cubicBezTo>
                              <a:pt x="1411605" y="1142047"/>
                              <a:pt x="1363027" y="1093469"/>
                              <a:pt x="1303020" y="1093469"/>
                            </a:cubicBezTo>
                            <a:lnTo>
                              <a:pt x="1303020" y="1021079"/>
                            </a:lnTo>
                            <a:close/>
                            <a:moveTo>
                              <a:pt x="922020" y="0"/>
                            </a:moveTo>
                            <a:lnTo>
                              <a:pt x="1047750" y="0"/>
                            </a:lnTo>
                            <a:cubicBezTo>
                              <a:pt x="1186815" y="0"/>
                              <a:pt x="1299210" y="112395"/>
                              <a:pt x="1299210" y="251460"/>
                            </a:cubicBezTo>
                            <a:lnTo>
                              <a:pt x="1299210" y="349567"/>
                            </a:lnTo>
                            <a:cubicBezTo>
                              <a:pt x="1342072" y="272415"/>
                              <a:pt x="1424940" y="220028"/>
                              <a:pt x="1519238" y="220028"/>
                            </a:cubicBezTo>
                            <a:lnTo>
                              <a:pt x="1644968" y="220028"/>
                            </a:lnTo>
                            <a:cubicBezTo>
                              <a:pt x="1644968" y="359092"/>
                              <a:pt x="1532572" y="471487"/>
                              <a:pt x="1393508" y="471487"/>
                            </a:cubicBezTo>
                            <a:lnTo>
                              <a:pt x="1299210" y="471487"/>
                            </a:lnTo>
                            <a:lnTo>
                              <a:pt x="1299210" y="758190"/>
                            </a:lnTo>
                            <a:cubicBezTo>
                              <a:pt x="1342072" y="681037"/>
                              <a:pt x="1424940" y="628650"/>
                              <a:pt x="1519238" y="628650"/>
                            </a:cubicBezTo>
                            <a:lnTo>
                              <a:pt x="1644968" y="628650"/>
                            </a:lnTo>
                            <a:cubicBezTo>
                              <a:pt x="1644968" y="767715"/>
                              <a:pt x="1532572" y="880110"/>
                              <a:pt x="1393508" y="880110"/>
                            </a:cubicBezTo>
                            <a:lnTo>
                              <a:pt x="1299210" y="880110"/>
                            </a:lnTo>
                            <a:lnTo>
                              <a:pt x="1299210" y="952821"/>
                            </a:lnTo>
                            <a:lnTo>
                              <a:pt x="1333146" y="956254"/>
                            </a:lnTo>
                            <a:cubicBezTo>
                              <a:pt x="1481003" y="986596"/>
                              <a:pt x="1592580" y="1117758"/>
                              <a:pt x="1592580" y="1274444"/>
                            </a:cubicBezTo>
                            <a:cubicBezTo>
                              <a:pt x="1592580" y="1453514"/>
                              <a:pt x="1446847" y="1599247"/>
                              <a:pt x="1267777" y="1599247"/>
                            </a:cubicBezTo>
                            <a:cubicBezTo>
                              <a:pt x="1088707" y="1599247"/>
                              <a:pt x="942975" y="1453514"/>
                              <a:pt x="942975" y="1274444"/>
                            </a:cubicBezTo>
                            <a:cubicBezTo>
                              <a:pt x="942975" y="1117758"/>
                              <a:pt x="1054551" y="986596"/>
                              <a:pt x="1202408" y="956254"/>
                            </a:cubicBezTo>
                            <a:lnTo>
                              <a:pt x="1236345" y="952821"/>
                            </a:lnTo>
                            <a:lnTo>
                              <a:pt x="1236345" y="629603"/>
                            </a:lnTo>
                            <a:lnTo>
                              <a:pt x="1142047" y="629603"/>
                            </a:lnTo>
                            <a:cubicBezTo>
                              <a:pt x="1002983" y="629603"/>
                              <a:pt x="890588" y="517207"/>
                              <a:pt x="890588" y="378142"/>
                            </a:cubicBezTo>
                            <a:lnTo>
                              <a:pt x="1016318" y="378142"/>
                            </a:lnTo>
                            <a:cubicBezTo>
                              <a:pt x="1110615" y="378142"/>
                              <a:pt x="1193483" y="430530"/>
                              <a:pt x="1236345" y="506730"/>
                            </a:cubicBezTo>
                            <a:lnTo>
                              <a:pt x="1236345" y="251460"/>
                            </a:lnTo>
                            <a:lnTo>
                              <a:pt x="1173480" y="251460"/>
                            </a:lnTo>
                            <a:cubicBezTo>
                              <a:pt x="1034415" y="251460"/>
                              <a:pt x="922020" y="139065"/>
                              <a:pt x="922020" y="0"/>
                            </a:cubicBezTo>
                            <a:close/>
                          </a:path>
                        </a:pathLst>
                      </a:custGeom>
                      <a:solidFill>
                        <a:schemeClr val="bg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grpSp>
              </p:grpSp>
              <p:grpSp>
                <p:nvGrpSpPr>
                  <p:cNvPr id="86" name="Group 85">
                    <a:extLst>
                      <a:ext uri="{FF2B5EF4-FFF2-40B4-BE49-F238E27FC236}">
                        <a16:creationId xmlns:a16="http://schemas.microsoft.com/office/drawing/2014/main" id="{7664E4BD-C889-49E6-9443-9ECB7D0364D3}"/>
                      </a:ext>
                    </a:extLst>
                  </p:cNvPr>
                  <p:cNvGrpSpPr/>
                  <p:nvPr/>
                </p:nvGrpSpPr>
                <p:grpSpPr>
                  <a:xfrm>
                    <a:off x="3110062" y="3467214"/>
                    <a:ext cx="8467045" cy="642299"/>
                    <a:chOff x="3110062" y="3429045"/>
                    <a:chExt cx="8467045" cy="642299"/>
                  </a:xfrm>
                </p:grpSpPr>
                <p:grpSp>
                  <p:nvGrpSpPr>
                    <p:cNvPr id="37" name="Group 36">
                      <a:extLst>
                        <a:ext uri="{FF2B5EF4-FFF2-40B4-BE49-F238E27FC236}">
                          <a16:creationId xmlns:a16="http://schemas.microsoft.com/office/drawing/2014/main" id="{AF3B9C9D-5414-4E3F-B950-F528261795BC}"/>
                        </a:ext>
                      </a:extLst>
                    </p:cNvPr>
                    <p:cNvGrpSpPr/>
                    <p:nvPr/>
                  </p:nvGrpSpPr>
                  <p:grpSpPr>
                    <a:xfrm>
                      <a:off x="3110062" y="3429045"/>
                      <a:ext cx="1560541" cy="642299"/>
                      <a:chOff x="3110062" y="3905295"/>
                      <a:chExt cx="1560541" cy="642299"/>
                    </a:xfrm>
                  </p:grpSpPr>
                  <p:sp>
                    <p:nvSpPr>
                      <p:cNvPr id="35" name="Oval 34">
                        <a:extLst>
                          <a:ext uri="{FF2B5EF4-FFF2-40B4-BE49-F238E27FC236}">
                            <a16:creationId xmlns:a16="http://schemas.microsoft.com/office/drawing/2014/main" id="{1DA088BA-5176-4578-9297-34BA8C45CCE5}"/>
                          </a:ext>
                        </a:extLst>
                      </p:cNvPr>
                      <p:cNvSpPr/>
                      <p:nvPr/>
                    </p:nvSpPr>
                    <p:spPr>
                      <a:xfrm>
                        <a:off x="3831347" y="3905295"/>
                        <a:ext cx="117970" cy="117970"/>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6" name="TextBox 35">
                        <a:extLst>
                          <a:ext uri="{FF2B5EF4-FFF2-40B4-BE49-F238E27FC236}">
                            <a16:creationId xmlns:a16="http://schemas.microsoft.com/office/drawing/2014/main" id="{A4D5D983-E1B1-4D03-9D13-F81615A7A7D3}"/>
                          </a:ext>
                        </a:extLst>
                      </p:cNvPr>
                      <p:cNvSpPr txBox="1"/>
                      <p:nvPr/>
                    </p:nvSpPr>
                    <p:spPr>
                      <a:xfrm>
                        <a:off x="3110062" y="4147484"/>
                        <a:ext cx="1560541" cy="400110"/>
                      </a:xfrm>
                      <a:prstGeom prst="rect">
                        <a:avLst/>
                      </a:prstGeom>
                      <a:noFill/>
                    </p:spPr>
                    <p:txBody>
                      <a:bodyPr wrap="square" anchor="ctr">
                        <a:spAutoFit/>
                      </a:bodyPr>
                      <a:lstStyle/>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Attract sustainability minded consumers </a:t>
                        </a:r>
                      </a:p>
                    </p:txBody>
                  </p:sp>
                </p:grpSp>
                <p:grpSp>
                  <p:nvGrpSpPr>
                    <p:cNvPr id="38" name="Group 37">
                      <a:extLst>
                        <a:ext uri="{FF2B5EF4-FFF2-40B4-BE49-F238E27FC236}">
                          <a16:creationId xmlns:a16="http://schemas.microsoft.com/office/drawing/2014/main" id="{2E40C054-9EA7-4829-AAEC-408991DDC15F}"/>
                        </a:ext>
                      </a:extLst>
                    </p:cNvPr>
                    <p:cNvGrpSpPr/>
                    <p:nvPr/>
                  </p:nvGrpSpPr>
                  <p:grpSpPr>
                    <a:xfrm>
                      <a:off x="4836688" y="3429045"/>
                      <a:ext cx="1560541" cy="642299"/>
                      <a:chOff x="3110062" y="3905295"/>
                      <a:chExt cx="1560541" cy="642299"/>
                    </a:xfrm>
                  </p:grpSpPr>
                  <p:sp>
                    <p:nvSpPr>
                      <p:cNvPr id="39" name="Oval 38">
                        <a:extLst>
                          <a:ext uri="{FF2B5EF4-FFF2-40B4-BE49-F238E27FC236}">
                            <a16:creationId xmlns:a16="http://schemas.microsoft.com/office/drawing/2014/main" id="{9B218EA2-0865-4C8E-B8B9-4B05BCB3F82A}"/>
                          </a:ext>
                        </a:extLst>
                      </p:cNvPr>
                      <p:cNvSpPr/>
                      <p:nvPr/>
                    </p:nvSpPr>
                    <p:spPr>
                      <a:xfrm>
                        <a:off x="3831347" y="3905295"/>
                        <a:ext cx="117970" cy="117970"/>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0" name="TextBox 39">
                        <a:extLst>
                          <a:ext uri="{FF2B5EF4-FFF2-40B4-BE49-F238E27FC236}">
                            <a16:creationId xmlns:a16="http://schemas.microsoft.com/office/drawing/2014/main" id="{48FC7B95-D525-4C6A-B246-2351A8E81D8F}"/>
                          </a:ext>
                        </a:extLst>
                      </p:cNvPr>
                      <p:cNvSpPr txBox="1"/>
                      <p:nvPr/>
                    </p:nvSpPr>
                    <p:spPr>
                      <a:xfrm>
                        <a:off x="3110062" y="4147484"/>
                        <a:ext cx="1560541" cy="400110"/>
                      </a:xfrm>
                      <a:prstGeom prst="rect">
                        <a:avLst/>
                      </a:prstGeom>
                      <a:noFill/>
                    </p:spPr>
                    <p:txBody>
                      <a:bodyPr wrap="square" anchor="ctr">
                        <a:spAutoFit/>
                      </a:bodyPr>
                      <a:lstStyle/>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 strong </a:t>
                        </a:r>
                      </a:p>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brand reputation </a:t>
                        </a:r>
                      </a:p>
                    </p:txBody>
                  </p:sp>
                </p:grpSp>
                <p:grpSp>
                  <p:nvGrpSpPr>
                    <p:cNvPr id="41" name="Group 40">
                      <a:extLst>
                        <a:ext uri="{FF2B5EF4-FFF2-40B4-BE49-F238E27FC236}">
                          <a16:creationId xmlns:a16="http://schemas.microsoft.com/office/drawing/2014/main" id="{7906641E-16C5-4F31-8DD7-3761221B78BC}"/>
                        </a:ext>
                      </a:extLst>
                    </p:cNvPr>
                    <p:cNvGrpSpPr/>
                    <p:nvPr/>
                  </p:nvGrpSpPr>
                  <p:grpSpPr>
                    <a:xfrm>
                      <a:off x="6563314" y="3429045"/>
                      <a:ext cx="1560541" cy="642299"/>
                      <a:chOff x="3110062" y="3905295"/>
                      <a:chExt cx="1560541" cy="642299"/>
                    </a:xfrm>
                  </p:grpSpPr>
                  <p:sp>
                    <p:nvSpPr>
                      <p:cNvPr id="42" name="Oval 41">
                        <a:extLst>
                          <a:ext uri="{FF2B5EF4-FFF2-40B4-BE49-F238E27FC236}">
                            <a16:creationId xmlns:a16="http://schemas.microsoft.com/office/drawing/2014/main" id="{40F62C0B-FB2F-49A4-8640-011C3B9747B4}"/>
                          </a:ext>
                        </a:extLst>
                      </p:cNvPr>
                      <p:cNvSpPr/>
                      <p:nvPr/>
                    </p:nvSpPr>
                    <p:spPr>
                      <a:xfrm>
                        <a:off x="3831347" y="3905295"/>
                        <a:ext cx="117970" cy="117970"/>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3" name="TextBox 42">
                        <a:extLst>
                          <a:ext uri="{FF2B5EF4-FFF2-40B4-BE49-F238E27FC236}">
                            <a16:creationId xmlns:a16="http://schemas.microsoft.com/office/drawing/2014/main" id="{ADE8B5D0-5B1A-46F0-BD30-382AD59669F2}"/>
                          </a:ext>
                        </a:extLst>
                      </p:cNvPr>
                      <p:cNvSpPr txBox="1"/>
                      <p:nvPr/>
                    </p:nvSpPr>
                    <p:spPr>
                      <a:xfrm>
                        <a:off x="3110062" y="4147484"/>
                        <a:ext cx="1560541" cy="400110"/>
                      </a:xfrm>
                      <a:prstGeom prst="rect">
                        <a:avLst/>
                      </a:prstGeom>
                      <a:noFill/>
                    </p:spPr>
                    <p:txBody>
                      <a:bodyPr wrap="square" anchor="ctr">
                        <a:spAutoFit/>
                      </a:bodyPr>
                      <a:lstStyle/>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 a purpose-</a:t>
                        </a:r>
                      </a:p>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driven culture</a:t>
                        </a:r>
                      </a:p>
                    </p:txBody>
                  </p:sp>
                </p:grpSp>
                <p:grpSp>
                  <p:nvGrpSpPr>
                    <p:cNvPr id="44" name="Group 43">
                      <a:extLst>
                        <a:ext uri="{FF2B5EF4-FFF2-40B4-BE49-F238E27FC236}">
                          <a16:creationId xmlns:a16="http://schemas.microsoft.com/office/drawing/2014/main" id="{B75E3811-D7D6-40BF-92EF-B540DEBEEA28}"/>
                        </a:ext>
                      </a:extLst>
                    </p:cNvPr>
                    <p:cNvGrpSpPr/>
                    <p:nvPr/>
                  </p:nvGrpSpPr>
                  <p:grpSpPr>
                    <a:xfrm>
                      <a:off x="8289940" y="3429045"/>
                      <a:ext cx="1560541" cy="642299"/>
                      <a:chOff x="3110062" y="3905295"/>
                      <a:chExt cx="1560541" cy="642299"/>
                    </a:xfrm>
                  </p:grpSpPr>
                  <p:sp>
                    <p:nvSpPr>
                      <p:cNvPr id="45" name="Oval 44">
                        <a:extLst>
                          <a:ext uri="{FF2B5EF4-FFF2-40B4-BE49-F238E27FC236}">
                            <a16:creationId xmlns:a16="http://schemas.microsoft.com/office/drawing/2014/main" id="{A18CB121-033D-4848-A78C-BB945AC35825}"/>
                          </a:ext>
                        </a:extLst>
                      </p:cNvPr>
                      <p:cNvSpPr/>
                      <p:nvPr/>
                    </p:nvSpPr>
                    <p:spPr>
                      <a:xfrm>
                        <a:off x="3831347" y="3905295"/>
                        <a:ext cx="117970" cy="117970"/>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6" name="TextBox 45">
                        <a:extLst>
                          <a:ext uri="{FF2B5EF4-FFF2-40B4-BE49-F238E27FC236}">
                            <a16:creationId xmlns:a16="http://schemas.microsoft.com/office/drawing/2014/main" id="{92EEFF87-71EF-4810-9A52-6D8F109FA985}"/>
                          </a:ext>
                        </a:extLst>
                      </p:cNvPr>
                      <p:cNvSpPr txBox="1"/>
                      <p:nvPr/>
                    </p:nvSpPr>
                    <p:spPr>
                      <a:xfrm>
                        <a:off x="3110062" y="4147484"/>
                        <a:ext cx="1560541" cy="400110"/>
                      </a:xfrm>
                      <a:prstGeom prst="rect">
                        <a:avLst/>
                      </a:prstGeom>
                      <a:noFill/>
                    </p:spPr>
                    <p:txBody>
                      <a:bodyPr wrap="square" anchor="ctr">
                        <a:spAutoFit/>
                      </a:bodyPr>
                      <a:lstStyle/>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Tax benefits can</a:t>
                        </a:r>
                      </a:p>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 availed</a:t>
                        </a:r>
                      </a:p>
                    </p:txBody>
                  </p:sp>
                </p:grpSp>
                <p:grpSp>
                  <p:nvGrpSpPr>
                    <p:cNvPr id="47" name="Group 46">
                      <a:extLst>
                        <a:ext uri="{FF2B5EF4-FFF2-40B4-BE49-F238E27FC236}">
                          <a16:creationId xmlns:a16="http://schemas.microsoft.com/office/drawing/2014/main" id="{6B1FCA1E-2E6A-4581-B525-8D13045AC4DA}"/>
                        </a:ext>
                      </a:extLst>
                    </p:cNvPr>
                    <p:cNvGrpSpPr/>
                    <p:nvPr/>
                  </p:nvGrpSpPr>
                  <p:grpSpPr>
                    <a:xfrm>
                      <a:off x="10016566" y="3429045"/>
                      <a:ext cx="1560541" cy="642299"/>
                      <a:chOff x="3110062" y="3905295"/>
                      <a:chExt cx="1560541" cy="642299"/>
                    </a:xfrm>
                  </p:grpSpPr>
                  <p:sp>
                    <p:nvSpPr>
                      <p:cNvPr id="48" name="Oval 47">
                        <a:extLst>
                          <a:ext uri="{FF2B5EF4-FFF2-40B4-BE49-F238E27FC236}">
                            <a16:creationId xmlns:a16="http://schemas.microsoft.com/office/drawing/2014/main" id="{6F42FE82-BAB7-4838-A7D0-CD6BE0B24C93}"/>
                          </a:ext>
                        </a:extLst>
                      </p:cNvPr>
                      <p:cNvSpPr/>
                      <p:nvPr/>
                    </p:nvSpPr>
                    <p:spPr>
                      <a:xfrm>
                        <a:off x="3831347" y="3905295"/>
                        <a:ext cx="117970" cy="117970"/>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9" name="TextBox 48">
                        <a:extLst>
                          <a:ext uri="{FF2B5EF4-FFF2-40B4-BE49-F238E27FC236}">
                            <a16:creationId xmlns:a16="http://schemas.microsoft.com/office/drawing/2014/main" id="{0E3353B0-7127-43A4-BED8-E59C83C3C818}"/>
                          </a:ext>
                        </a:extLst>
                      </p:cNvPr>
                      <p:cNvSpPr txBox="1"/>
                      <p:nvPr/>
                    </p:nvSpPr>
                    <p:spPr>
                      <a:xfrm>
                        <a:off x="3110062" y="4147484"/>
                        <a:ext cx="1560541" cy="400110"/>
                      </a:xfrm>
                      <a:prstGeom prst="rect">
                        <a:avLst/>
                      </a:prstGeom>
                      <a:noFill/>
                    </p:spPr>
                    <p:txBody>
                      <a:bodyPr wrap="square" anchor="ctr">
                        <a:spAutoFit/>
                      </a:bodyPr>
                      <a:lstStyle/>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Innovation aided </a:t>
                        </a:r>
                      </a:p>
                      <a:p>
                        <a:pPr algn="ct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sustainability</a:t>
                        </a:r>
                      </a:p>
                    </p:txBody>
                  </p:sp>
                </p:grpSp>
              </p:grpSp>
            </p:grpSp>
          </p:grpSp>
        </p:grpSp>
        <p:grpSp>
          <p:nvGrpSpPr>
            <p:cNvPr id="53" name="Group 52">
              <a:extLst>
                <a:ext uri="{FF2B5EF4-FFF2-40B4-BE49-F238E27FC236}">
                  <a16:creationId xmlns:a16="http://schemas.microsoft.com/office/drawing/2014/main" id="{3487F240-A05A-40FC-B8D6-526708FA12C8}"/>
                </a:ext>
              </a:extLst>
            </p:cNvPr>
            <p:cNvGrpSpPr/>
            <p:nvPr/>
          </p:nvGrpSpPr>
          <p:grpSpPr>
            <a:xfrm>
              <a:off x="384174" y="1575709"/>
              <a:ext cx="9896082" cy="1135741"/>
              <a:chOff x="384174" y="1575709"/>
              <a:chExt cx="9896082" cy="1135741"/>
            </a:xfrm>
          </p:grpSpPr>
          <p:sp>
            <p:nvSpPr>
              <p:cNvPr id="6" name="Rectangle: Top Corners Rounded 5">
                <a:extLst>
                  <a:ext uri="{FF2B5EF4-FFF2-40B4-BE49-F238E27FC236}">
                    <a16:creationId xmlns:a16="http://schemas.microsoft.com/office/drawing/2014/main" id="{2D7BEAF6-3B30-447F-871F-7DAE6FE653E6}"/>
                  </a:ext>
                </a:extLst>
              </p:cNvPr>
              <p:cNvSpPr/>
              <p:nvPr/>
            </p:nvSpPr>
            <p:spPr>
              <a:xfrm rot="5400000">
                <a:off x="4764344" y="-2804461"/>
                <a:ext cx="1135741" cy="9896082"/>
              </a:xfrm>
              <a:prstGeom prst="round2SameRect">
                <a:avLst>
                  <a:gd name="adj1" fmla="val 50000"/>
                  <a:gd name="adj2" fmla="val 0"/>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33" name="Group 32">
                <a:extLst>
                  <a:ext uri="{FF2B5EF4-FFF2-40B4-BE49-F238E27FC236}">
                    <a16:creationId xmlns:a16="http://schemas.microsoft.com/office/drawing/2014/main" id="{0334351F-7136-45B7-AAF8-88FEC9E99432}"/>
                  </a:ext>
                </a:extLst>
              </p:cNvPr>
              <p:cNvGrpSpPr/>
              <p:nvPr/>
            </p:nvGrpSpPr>
            <p:grpSpPr>
              <a:xfrm>
                <a:off x="904678" y="1658832"/>
                <a:ext cx="8855072" cy="969496"/>
                <a:chOff x="904678" y="1658832"/>
                <a:chExt cx="8855072" cy="969496"/>
              </a:xfrm>
            </p:grpSpPr>
            <p:sp>
              <p:nvSpPr>
                <p:cNvPr id="10" name="TextBox 9">
                  <a:extLst>
                    <a:ext uri="{FF2B5EF4-FFF2-40B4-BE49-F238E27FC236}">
                      <a16:creationId xmlns:a16="http://schemas.microsoft.com/office/drawing/2014/main" id="{15E830A0-2806-4A02-A84A-8BD94D4B55F5}"/>
                    </a:ext>
                  </a:extLst>
                </p:cNvPr>
                <p:cNvSpPr txBox="1"/>
                <p:nvPr/>
              </p:nvSpPr>
              <p:spPr>
                <a:xfrm>
                  <a:off x="3959605" y="1658832"/>
                  <a:ext cx="5800145" cy="969496"/>
                </a:xfrm>
                <a:prstGeom prst="rect">
                  <a:avLst/>
                </a:prstGeom>
                <a:noFill/>
              </p:spPr>
              <p:txBody>
                <a:bodyPr wrap="square" anchor="ctr">
                  <a:spAutoFit/>
                </a:bodyPr>
                <a:lstStyle/>
                <a:p>
                  <a:pPr marL="182880" indent="-182880">
                    <a:buFont typeface="Courier New" panose="02070309020205020404" pitchFamily="49" charset="0"/>
                    <a:buChar char="o"/>
                  </a:pP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 to plan, implement and control the development, pricing, promotion and distribution of products that satisfies the following three criteria:</a:t>
                  </a:r>
                </a:p>
                <a:p>
                  <a:pPr marL="365760" lvl="1" indent="-182880">
                    <a:buFont typeface="Arial" panose="020B0604020202020204" pitchFamily="34" charset="0"/>
                    <a:buChar char="•"/>
                  </a:pPr>
                  <a:r>
                    <a:rPr lang="en-IN"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Customer needs are met </a:t>
                  </a:r>
                </a:p>
                <a:p>
                  <a:pPr marL="365760" lvl="1" indent="-182880">
                    <a:buFont typeface="Arial" panose="020B0604020202020204" pitchFamily="34" charset="0"/>
                    <a:buChar char="•"/>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goals are attained</a:t>
                  </a:r>
                </a:p>
                <a:p>
                  <a:pPr marL="365760" lvl="1" indent="-182880">
                    <a:buFont typeface="Arial" panose="020B0604020202020204" pitchFamily="34" charset="0"/>
                    <a:buChar char="•"/>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Compatibility of process with ecosystems</a:t>
                  </a:r>
                  <a:endParaRPr lang="en-IN"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82880" indent="-182880">
                    <a:buFont typeface="Courier New" panose="02070309020205020404" pitchFamily="49" charset="0"/>
                    <a:buChar char="o"/>
                  </a:pPr>
                  <a:r>
                    <a:rPr lang="en-IN"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grpSp>
              <p:nvGrpSpPr>
                <p:cNvPr id="31" name="Group 30">
                  <a:extLst>
                    <a:ext uri="{FF2B5EF4-FFF2-40B4-BE49-F238E27FC236}">
                      <a16:creationId xmlns:a16="http://schemas.microsoft.com/office/drawing/2014/main" id="{66225A84-8E94-467A-80AE-6BD375E3421C}"/>
                    </a:ext>
                  </a:extLst>
                </p:cNvPr>
                <p:cNvGrpSpPr/>
                <p:nvPr/>
              </p:nvGrpSpPr>
              <p:grpSpPr>
                <a:xfrm>
                  <a:off x="904678" y="1680324"/>
                  <a:ext cx="2985655" cy="926512"/>
                  <a:chOff x="904678" y="1680324"/>
                  <a:chExt cx="2985655" cy="926512"/>
                </a:xfrm>
              </p:grpSpPr>
              <p:sp>
                <p:nvSpPr>
                  <p:cNvPr id="11" name="Arrow: Chevron 10">
                    <a:extLst>
                      <a:ext uri="{FF2B5EF4-FFF2-40B4-BE49-F238E27FC236}">
                        <a16:creationId xmlns:a16="http://schemas.microsoft.com/office/drawing/2014/main" id="{144DE6BB-EC6B-4451-A401-C0CEB2E50252}"/>
                      </a:ext>
                    </a:extLst>
                  </p:cNvPr>
                  <p:cNvSpPr/>
                  <p:nvPr/>
                </p:nvSpPr>
                <p:spPr>
                  <a:xfrm>
                    <a:off x="3585533" y="1991180"/>
                    <a:ext cx="304800" cy="3048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nvGrpSpPr>
                  <p:cNvPr id="29" name="Group 28">
                    <a:extLst>
                      <a:ext uri="{FF2B5EF4-FFF2-40B4-BE49-F238E27FC236}">
                        <a16:creationId xmlns:a16="http://schemas.microsoft.com/office/drawing/2014/main" id="{7AB537D6-BE48-4168-8171-36169CCE05A3}"/>
                      </a:ext>
                    </a:extLst>
                  </p:cNvPr>
                  <p:cNvGrpSpPr/>
                  <p:nvPr/>
                </p:nvGrpSpPr>
                <p:grpSpPr>
                  <a:xfrm>
                    <a:off x="904678" y="1680324"/>
                    <a:ext cx="2611582" cy="926512"/>
                    <a:chOff x="904678" y="1680324"/>
                    <a:chExt cx="2611582" cy="926512"/>
                  </a:xfrm>
                </p:grpSpPr>
                <p:sp>
                  <p:nvSpPr>
                    <p:cNvPr id="8" name="TextBox 7">
                      <a:extLst>
                        <a:ext uri="{FF2B5EF4-FFF2-40B4-BE49-F238E27FC236}">
                          <a16:creationId xmlns:a16="http://schemas.microsoft.com/office/drawing/2014/main" id="{02DD1D2F-7F8B-4331-B534-77C68E4C2BAD}"/>
                        </a:ext>
                      </a:extLst>
                    </p:cNvPr>
                    <p:cNvSpPr txBox="1"/>
                    <p:nvPr/>
                  </p:nvSpPr>
                  <p:spPr>
                    <a:xfrm>
                      <a:off x="904678" y="2083616"/>
                      <a:ext cx="2611582" cy="523220"/>
                    </a:xfrm>
                    <a:prstGeom prst="rect">
                      <a:avLst/>
                    </a:prstGeom>
                    <a:noFill/>
                  </p:spPr>
                  <p:txBody>
                    <a:bodyPr wrap="square" anchor="ctr">
                      <a:spAutoFit/>
                    </a:bodyPr>
                    <a:lstStyle/>
                    <a:p>
                      <a:pPr algn="ctr"/>
                      <a:r>
                        <a:rPr lang="en-IN" sz="1400" b="1" dirty="0">
                          <a:solidFill>
                            <a:schemeClr val="bg2"/>
                          </a:solidFill>
                          <a:effectLst>
                            <a:outerShdw blurRad="38100" dist="38100" dir="2700000" algn="tl">
                              <a:srgbClr val="000000">
                                <a:alpha val="43137"/>
                              </a:srgbClr>
                            </a:outerShdw>
                          </a:effectLst>
                          <a:latin typeface="Bahnschrift" panose="020B0502040204020203" pitchFamily="34" charset="0"/>
                        </a:rPr>
                        <a:t>About </a:t>
                      </a:r>
                    </a:p>
                    <a:p>
                      <a:pPr algn="ctr"/>
                      <a:r>
                        <a:rPr lang="en-IN" sz="1400" b="1" dirty="0">
                          <a:solidFill>
                            <a:schemeClr val="bg2"/>
                          </a:solidFill>
                          <a:effectLst>
                            <a:outerShdw blurRad="38100" dist="38100" dir="2700000" algn="tl">
                              <a:srgbClr val="000000">
                                <a:alpha val="43137"/>
                              </a:srgbClr>
                            </a:outerShdw>
                          </a:effectLst>
                          <a:latin typeface="Bahnschrift" panose="020B0502040204020203" pitchFamily="34" charset="0"/>
                        </a:rPr>
                        <a:t>Sustainable Marketing </a:t>
                      </a:r>
                    </a:p>
                  </p:txBody>
                </p:sp>
                <p:grpSp>
                  <p:nvGrpSpPr>
                    <p:cNvPr id="28" name="Group 27">
                      <a:extLst>
                        <a:ext uri="{FF2B5EF4-FFF2-40B4-BE49-F238E27FC236}">
                          <a16:creationId xmlns:a16="http://schemas.microsoft.com/office/drawing/2014/main" id="{55E63335-3850-4562-A2FD-5E47B91F7CFC}"/>
                        </a:ext>
                      </a:extLst>
                    </p:cNvPr>
                    <p:cNvGrpSpPr/>
                    <p:nvPr/>
                  </p:nvGrpSpPr>
                  <p:grpSpPr>
                    <a:xfrm>
                      <a:off x="2008823" y="1680324"/>
                      <a:ext cx="403292" cy="403292"/>
                      <a:chOff x="2008823" y="1680324"/>
                      <a:chExt cx="403292" cy="403292"/>
                    </a:xfrm>
                  </p:grpSpPr>
                  <p:sp>
                    <p:nvSpPr>
                      <p:cNvPr id="3" name="Oval 2">
                        <a:extLst>
                          <a:ext uri="{FF2B5EF4-FFF2-40B4-BE49-F238E27FC236}">
                            <a16:creationId xmlns:a16="http://schemas.microsoft.com/office/drawing/2014/main" id="{EAF2CE51-8DB2-4BF6-94E3-393C81EDB303}"/>
                          </a:ext>
                        </a:extLst>
                      </p:cNvPr>
                      <p:cNvSpPr/>
                      <p:nvPr/>
                    </p:nvSpPr>
                    <p:spPr>
                      <a:xfrm>
                        <a:off x="2008823" y="1680324"/>
                        <a:ext cx="403292" cy="403292"/>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3" name="Freeform: Shape 92">
                        <a:extLst>
                          <a:ext uri="{FF2B5EF4-FFF2-40B4-BE49-F238E27FC236}">
                            <a16:creationId xmlns:a16="http://schemas.microsoft.com/office/drawing/2014/main" id="{C3607380-9BFE-4AB1-9EF6-6C798D815F85}"/>
                          </a:ext>
                        </a:extLst>
                      </p:cNvPr>
                      <p:cNvSpPr/>
                      <p:nvPr/>
                    </p:nvSpPr>
                    <p:spPr>
                      <a:xfrm>
                        <a:off x="2085496" y="1774980"/>
                        <a:ext cx="249948" cy="213982"/>
                      </a:xfrm>
                      <a:custGeom>
                        <a:avLst/>
                        <a:gdLst>
                          <a:gd name="connsiteX0" fmla="*/ 40467 w 4617502"/>
                          <a:gd name="connsiteY0" fmla="*/ 3736889 h 3953116"/>
                          <a:gd name="connsiteX1" fmla="*/ 1805096 w 4617502"/>
                          <a:gd name="connsiteY1" fmla="*/ 3736889 h 3953116"/>
                          <a:gd name="connsiteX2" fmla="*/ 1805096 w 4617502"/>
                          <a:gd name="connsiteY2" fmla="*/ 3845002 h 3953116"/>
                          <a:gd name="connsiteX3" fmla="*/ 2829423 w 4617502"/>
                          <a:gd name="connsiteY3" fmla="*/ 3845002 h 3953116"/>
                          <a:gd name="connsiteX4" fmla="*/ 2829423 w 4617502"/>
                          <a:gd name="connsiteY4" fmla="*/ 3736889 h 3953116"/>
                          <a:gd name="connsiteX5" fmla="*/ 4594052 w 4617502"/>
                          <a:gd name="connsiteY5" fmla="*/ 3736889 h 3953116"/>
                          <a:gd name="connsiteX6" fmla="*/ 4616041 w 4617502"/>
                          <a:gd name="connsiteY6" fmla="*/ 3790029 h 3953116"/>
                          <a:gd name="connsiteX7" fmla="*/ 4566566 w 4617502"/>
                          <a:gd name="connsiteY7" fmla="*/ 3907305 h 3953116"/>
                          <a:gd name="connsiteX8" fmla="*/ 4454788 w 4617502"/>
                          <a:gd name="connsiteY8" fmla="*/ 3953116 h 3953116"/>
                          <a:gd name="connsiteX9" fmla="*/ 163239 w 4617502"/>
                          <a:gd name="connsiteY9" fmla="*/ 3953116 h 3953116"/>
                          <a:gd name="connsiteX10" fmla="*/ 153 w 4617502"/>
                          <a:gd name="connsiteY10" fmla="*/ 3786365 h 3953116"/>
                          <a:gd name="connsiteX11" fmla="*/ 40467 w 4617502"/>
                          <a:gd name="connsiteY11" fmla="*/ 3736889 h 3953116"/>
                          <a:gd name="connsiteX12" fmla="*/ 3789616 w 4617502"/>
                          <a:gd name="connsiteY12" fmla="*/ 896625 h 3953116"/>
                          <a:gd name="connsiteX13" fmla="*/ 4060815 w 4617502"/>
                          <a:gd name="connsiteY13" fmla="*/ 896625 h 3953116"/>
                          <a:gd name="connsiteX14" fmla="*/ 4161599 w 4617502"/>
                          <a:gd name="connsiteY14" fmla="*/ 997409 h 3953116"/>
                          <a:gd name="connsiteX15" fmla="*/ 4161599 w 4617502"/>
                          <a:gd name="connsiteY15" fmla="*/ 3287945 h 3953116"/>
                          <a:gd name="connsiteX16" fmla="*/ 4517090 w 4617502"/>
                          <a:gd name="connsiteY16" fmla="*/ 3636106 h 3953116"/>
                          <a:gd name="connsiteX17" fmla="*/ 4517090 w 4617502"/>
                          <a:gd name="connsiteY17" fmla="*/ 3637938 h 3953116"/>
                          <a:gd name="connsiteX18" fmla="*/ 100937 w 4617502"/>
                          <a:gd name="connsiteY18" fmla="*/ 3637938 h 3953116"/>
                          <a:gd name="connsiteX19" fmla="*/ 456428 w 4617502"/>
                          <a:gd name="connsiteY19" fmla="*/ 3289777 h 3953116"/>
                          <a:gd name="connsiteX20" fmla="*/ 454596 w 4617502"/>
                          <a:gd name="connsiteY20" fmla="*/ 3284280 h 3953116"/>
                          <a:gd name="connsiteX21" fmla="*/ 454596 w 4617502"/>
                          <a:gd name="connsiteY21" fmla="*/ 999241 h 3953116"/>
                          <a:gd name="connsiteX22" fmla="*/ 555379 w 4617502"/>
                          <a:gd name="connsiteY22" fmla="*/ 898457 h 3953116"/>
                          <a:gd name="connsiteX23" fmla="*/ 901708 w 4617502"/>
                          <a:gd name="connsiteY23" fmla="*/ 898457 h 3953116"/>
                          <a:gd name="connsiteX24" fmla="*/ 749617 w 4617502"/>
                          <a:gd name="connsiteY24" fmla="*/ 1068873 h 3953116"/>
                          <a:gd name="connsiteX25" fmla="*/ 625012 w 4617502"/>
                          <a:gd name="connsiteY25" fmla="*/ 1068873 h 3953116"/>
                          <a:gd name="connsiteX26" fmla="*/ 625012 w 4617502"/>
                          <a:gd name="connsiteY26" fmla="*/ 1285100 h 3953116"/>
                          <a:gd name="connsiteX27" fmla="*/ 625012 w 4617502"/>
                          <a:gd name="connsiteY27" fmla="*/ 3108367 h 3953116"/>
                          <a:gd name="connsiteX28" fmla="*/ 3989350 w 4617502"/>
                          <a:gd name="connsiteY28" fmla="*/ 3108367 h 3953116"/>
                          <a:gd name="connsiteX29" fmla="*/ 3989350 w 4617502"/>
                          <a:gd name="connsiteY29" fmla="*/ 1067041 h 3953116"/>
                          <a:gd name="connsiteX30" fmla="*/ 3877573 w 4617502"/>
                          <a:gd name="connsiteY30" fmla="*/ 1067041 h 3953116"/>
                          <a:gd name="connsiteX31" fmla="*/ 3789616 w 4617502"/>
                          <a:gd name="connsiteY31" fmla="*/ 896625 h 3953116"/>
                          <a:gd name="connsiteX32" fmla="*/ 3481768 w 4617502"/>
                          <a:gd name="connsiteY32" fmla="*/ 731707 h 3953116"/>
                          <a:gd name="connsiteX33" fmla="*/ 3529411 w 4617502"/>
                          <a:gd name="connsiteY33" fmla="*/ 746366 h 3953116"/>
                          <a:gd name="connsiteX34" fmla="*/ 3782286 w 4617502"/>
                          <a:gd name="connsiteY34" fmla="*/ 1561797 h 3953116"/>
                          <a:gd name="connsiteX35" fmla="*/ 3615536 w 4617502"/>
                          <a:gd name="connsiteY35" fmla="*/ 1730380 h 3953116"/>
                          <a:gd name="connsiteX36" fmla="*/ 3604541 w 4617502"/>
                          <a:gd name="connsiteY36" fmla="*/ 1767029 h 3953116"/>
                          <a:gd name="connsiteX37" fmla="*/ 3410304 w 4617502"/>
                          <a:gd name="connsiteY37" fmla="*/ 2139012 h 3953116"/>
                          <a:gd name="connsiteX38" fmla="*/ 2963191 w 4617502"/>
                          <a:gd name="connsiteY38" fmla="*/ 2529319 h 3953116"/>
                          <a:gd name="connsiteX39" fmla="*/ 2565554 w 4617502"/>
                          <a:gd name="connsiteY39" fmla="*/ 2670416 h 3953116"/>
                          <a:gd name="connsiteX40" fmla="*/ 1937031 w 4617502"/>
                          <a:gd name="connsiteY40" fmla="*/ 2639265 h 3953116"/>
                          <a:gd name="connsiteX41" fmla="*/ 1898550 w 4617502"/>
                          <a:gd name="connsiteY41" fmla="*/ 2626438 h 3953116"/>
                          <a:gd name="connsiteX42" fmla="*/ 1860069 w 4617502"/>
                          <a:gd name="connsiteY42" fmla="*/ 2569633 h 3953116"/>
                          <a:gd name="connsiteX43" fmla="*/ 1905880 w 4617502"/>
                          <a:gd name="connsiteY43" fmla="*/ 2516492 h 3953116"/>
                          <a:gd name="connsiteX44" fmla="*/ 1931534 w 4617502"/>
                          <a:gd name="connsiteY44" fmla="*/ 2518325 h 3953116"/>
                          <a:gd name="connsiteX45" fmla="*/ 1968182 w 4617502"/>
                          <a:gd name="connsiteY45" fmla="*/ 2527487 h 3953116"/>
                          <a:gd name="connsiteX46" fmla="*/ 2468435 w 4617502"/>
                          <a:gd name="connsiteY46" fmla="*/ 2540314 h 3953116"/>
                          <a:gd name="connsiteX47" fmla="*/ 2473932 w 4617502"/>
                          <a:gd name="connsiteY47" fmla="*/ 2538481 h 3953116"/>
                          <a:gd name="connsiteX48" fmla="*/ 3249050 w 4617502"/>
                          <a:gd name="connsiteY48" fmla="*/ 2023569 h 3953116"/>
                          <a:gd name="connsiteX49" fmla="*/ 3393812 w 4617502"/>
                          <a:gd name="connsiteY49" fmla="*/ 1715721 h 3953116"/>
                          <a:gd name="connsiteX50" fmla="*/ 3241720 w 4617502"/>
                          <a:gd name="connsiteY50" fmla="*/ 1504992 h 3953116"/>
                          <a:gd name="connsiteX51" fmla="*/ 3357163 w 4617502"/>
                          <a:gd name="connsiteY51" fmla="*/ 1094527 h 3953116"/>
                          <a:gd name="connsiteX52" fmla="*/ 3435957 w 4617502"/>
                          <a:gd name="connsiteY52" fmla="*/ 797674 h 3953116"/>
                          <a:gd name="connsiteX53" fmla="*/ 3446952 w 4617502"/>
                          <a:gd name="connsiteY53" fmla="*/ 753696 h 3953116"/>
                          <a:gd name="connsiteX54" fmla="*/ 3481768 w 4617502"/>
                          <a:gd name="connsiteY54" fmla="*/ 731707 h 3953116"/>
                          <a:gd name="connsiteX55" fmla="*/ 2320995 w 4617502"/>
                          <a:gd name="connsiteY55" fmla="*/ 360477 h 3953116"/>
                          <a:gd name="connsiteX56" fmla="*/ 2349642 w 4617502"/>
                          <a:gd name="connsiteY56" fmla="*/ 362100 h 3953116"/>
                          <a:gd name="connsiteX57" fmla="*/ 2384143 w 4617502"/>
                          <a:gd name="connsiteY57" fmla="*/ 381713 h 3953116"/>
                          <a:gd name="connsiteX58" fmla="*/ 2393305 w 4617502"/>
                          <a:gd name="connsiteY58" fmla="*/ 392707 h 3953116"/>
                          <a:gd name="connsiteX59" fmla="*/ 2619049 w 4617502"/>
                          <a:gd name="connsiteY59" fmla="*/ 697796 h 3953116"/>
                          <a:gd name="connsiteX60" fmla="*/ 2669875 w 4617502"/>
                          <a:gd name="connsiteY60" fmla="*/ 688118 h 3953116"/>
                          <a:gd name="connsiteX61" fmla="*/ 2893459 w 4617502"/>
                          <a:gd name="connsiteY61" fmla="*/ 794974 h 3953116"/>
                          <a:gd name="connsiteX62" fmla="*/ 2908309 w 4617502"/>
                          <a:gd name="connsiteY62" fmla="*/ 1086288 h 3953116"/>
                          <a:gd name="connsiteX63" fmla="*/ 2907410 w 4617502"/>
                          <a:gd name="connsiteY63" fmla="*/ 1087512 h 3953116"/>
                          <a:gd name="connsiteX64" fmla="*/ 3133606 w 4617502"/>
                          <a:gd name="connsiteY64" fmla="*/ 1393213 h 3953116"/>
                          <a:gd name="connsiteX65" fmla="*/ 3140936 w 4617502"/>
                          <a:gd name="connsiteY65" fmla="*/ 1402375 h 3953116"/>
                          <a:gd name="connsiteX66" fmla="*/ 3073136 w 4617502"/>
                          <a:gd name="connsiteY66" fmla="*/ 1517818 h 3953116"/>
                          <a:gd name="connsiteX67" fmla="*/ 2203281 w 4617502"/>
                          <a:gd name="connsiteY67" fmla="*/ 1784780 h 3953116"/>
                          <a:gd name="connsiteX68" fmla="*/ 2190929 w 4617502"/>
                          <a:gd name="connsiteY68" fmla="*/ 1792904 h 3953116"/>
                          <a:gd name="connsiteX69" fmla="*/ 2349326 w 4617502"/>
                          <a:gd name="connsiteY69" fmla="*/ 2027233 h 3953116"/>
                          <a:gd name="connsiteX70" fmla="*/ 2307180 w 4617502"/>
                          <a:gd name="connsiteY70" fmla="*/ 2243460 h 3953116"/>
                          <a:gd name="connsiteX71" fmla="*/ 2219223 w 4617502"/>
                          <a:gd name="connsiteY71" fmla="*/ 2269113 h 3953116"/>
                          <a:gd name="connsiteX72" fmla="*/ 2090953 w 4617502"/>
                          <a:gd name="connsiteY72" fmla="*/ 2201314 h 3953116"/>
                          <a:gd name="connsiteX73" fmla="*/ 1935942 w 4617502"/>
                          <a:gd name="connsiteY73" fmla="*/ 1971993 h 3953116"/>
                          <a:gd name="connsiteX74" fmla="*/ 1920539 w 4617502"/>
                          <a:gd name="connsiteY74" fmla="*/ 1983255 h 3953116"/>
                          <a:gd name="connsiteX75" fmla="*/ 1671328 w 4617502"/>
                          <a:gd name="connsiteY75" fmla="*/ 1946607 h 3953116"/>
                          <a:gd name="connsiteX76" fmla="*/ 1433113 w 4617502"/>
                          <a:gd name="connsiteY76" fmla="*/ 1625932 h 3953116"/>
                          <a:gd name="connsiteX77" fmla="*/ 1469761 w 4617502"/>
                          <a:gd name="connsiteY77" fmla="*/ 1376721 h 3953116"/>
                          <a:gd name="connsiteX78" fmla="*/ 1640177 w 4617502"/>
                          <a:gd name="connsiteY78" fmla="*/ 1252116 h 3953116"/>
                          <a:gd name="connsiteX79" fmla="*/ 2254041 w 4617502"/>
                          <a:gd name="connsiteY79" fmla="*/ 412864 h 3953116"/>
                          <a:gd name="connsiteX80" fmla="*/ 2320995 w 4617502"/>
                          <a:gd name="connsiteY80" fmla="*/ 360477 h 3953116"/>
                          <a:gd name="connsiteX81" fmla="*/ 2367651 w 4617502"/>
                          <a:gd name="connsiteY81" fmla="*/ 1712 h 3953116"/>
                          <a:gd name="connsiteX82" fmla="*/ 2679164 w 4617502"/>
                          <a:gd name="connsiteY82" fmla="*/ 53707 h 3953116"/>
                          <a:gd name="connsiteX83" fmla="*/ 2717645 w 4617502"/>
                          <a:gd name="connsiteY83" fmla="*/ 66534 h 3953116"/>
                          <a:gd name="connsiteX84" fmla="*/ 2756126 w 4617502"/>
                          <a:gd name="connsiteY84" fmla="*/ 123340 h 3953116"/>
                          <a:gd name="connsiteX85" fmla="*/ 2710315 w 4617502"/>
                          <a:gd name="connsiteY85" fmla="*/ 176480 h 3953116"/>
                          <a:gd name="connsiteX86" fmla="*/ 2684661 w 4617502"/>
                          <a:gd name="connsiteY86" fmla="*/ 174648 h 3953116"/>
                          <a:gd name="connsiteX87" fmla="*/ 2648013 w 4617502"/>
                          <a:gd name="connsiteY87" fmla="*/ 165486 h 3953116"/>
                          <a:gd name="connsiteX88" fmla="*/ 2147759 w 4617502"/>
                          <a:gd name="connsiteY88" fmla="*/ 152659 h 3953116"/>
                          <a:gd name="connsiteX89" fmla="*/ 2142262 w 4617502"/>
                          <a:gd name="connsiteY89" fmla="*/ 154491 h 3953116"/>
                          <a:gd name="connsiteX90" fmla="*/ 1370810 w 4617502"/>
                          <a:gd name="connsiteY90" fmla="*/ 669404 h 3953116"/>
                          <a:gd name="connsiteX91" fmla="*/ 1226048 w 4617502"/>
                          <a:gd name="connsiteY91" fmla="*/ 977252 h 3953116"/>
                          <a:gd name="connsiteX92" fmla="*/ 1378139 w 4617502"/>
                          <a:gd name="connsiteY92" fmla="*/ 1187981 h 3953116"/>
                          <a:gd name="connsiteX93" fmla="*/ 1262696 w 4617502"/>
                          <a:gd name="connsiteY93" fmla="*/ 1598445 h 3953116"/>
                          <a:gd name="connsiteX94" fmla="*/ 1183902 w 4617502"/>
                          <a:gd name="connsiteY94" fmla="*/ 1895298 h 3953116"/>
                          <a:gd name="connsiteX95" fmla="*/ 1172907 w 4617502"/>
                          <a:gd name="connsiteY95" fmla="*/ 1939277 h 3953116"/>
                          <a:gd name="connsiteX96" fmla="*/ 1138091 w 4617502"/>
                          <a:gd name="connsiteY96" fmla="*/ 1961266 h 3953116"/>
                          <a:gd name="connsiteX97" fmla="*/ 1090448 w 4617502"/>
                          <a:gd name="connsiteY97" fmla="*/ 1946606 h 3953116"/>
                          <a:gd name="connsiteX98" fmla="*/ 833908 w 4617502"/>
                          <a:gd name="connsiteY98" fmla="*/ 1131176 h 3953116"/>
                          <a:gd name="connsiteX99" fmla="*/ 1000659 w 4617502"/>
                          <a:gd name="connsiteY99" fmla="*/ 962592 h 3953116"/>
                          <a:gd name="connsiteX100" fmla="*/ 1011654 w 4617502"/>
                          <a:gd name="connsiteY100" fmla="*/ 925944 h 3953116"/>
                          <a:gd name="connsiteX101" fmla="*/ 1205891 w 4617502"/>
                          <a:gd name="connsiteY101" fmla="*/ 553961 h 3953116"/>
                          <a:gd name="connsiteX102" fmla="*/ 1653004 w 4617502"/>
                          <a:gd name="connsiteY102" fmla="*/ 163653 h 3953116"/>
                          <a:gd name="connsiteX103" fmla="*/ 2050641 w 4617502"/>
                          <a:gd name="connsiteY103" fmla="*/ 22556 h 3953116"/>
                          <a:gd name="connsiteX104" fmla="*/ 2367651 w 4617502"/>
                          <a:gd name="connsiteY104" fmla="*/ 1712 h 395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617502" h="3953116">
                            <a:moveTo>
                              <a:pt x="40467" y="3736889"/>
                            </a:moveTo>
                            <a:lnTo>
                              <a:pt x="1805096" y="3736889"/>
                            </a:lnTo>
                            <a:lnTo>
                              <a:pt x="1805096" y="3845002"/>
                            </a:lnTo>
                            <a:lnTo>
                              <a:pt x="2829423" y="3845002"/>
                            </a:lnTo>
                            <a:lnTo>
                              <a:pt x="2829423" y="3736889"/>
                            </a:lnTo>
                            <a:lnTo>
                              <a:pt x="4594052" y="3736889"/>
                            </a:lnTo>
                            <a:cubicBezTo>
                              <a:pt x="4617874" y="3736889"/>
                              <a:pt x="4619706" y="3777202"/>
                              <a:pt x="4616041" y="3790029"/>
                            </a:cubicBezTo>
                            <a:cubicBezTo>
                              <a:pt x="4608711" y="3834008"/>
                              <a:pt x="4599549" y="3874321"/>
                              <a:pt x="4566566" y="3907305"/>
                            </a:cubicBezTo>
                            <a:cubicBezTo>
                              <a:pt x="4535414" y="3936624"/>
                              <a:pt x="4496933" y="3953116"/>
                              <a:pt x="4454788" y="3953116"/>
                            </a:cubicBezTo>
                            <a:cubicBezTo>
                              <a:pt x="4454788" y="3953116"/>
                              <a:pt x="163239" y="3953116"/>
                              <a:pt x="163239" y="3953116"/>
                            </a:cubicBezTo>
                            <a:cubicBezTo>
                              <a:pt x="69786" y="3953116"/>
                              <a:pt x="5651" y="3874321"/>
                              <a:pt x="153" y="3786365"/>
                            </a:cubicBezTo>
                            <a:cubicBezTo>
                              <a:pt x="-1679" y="3760711"/>
                              <a:pt x="12980" y="3736889"/>
                              <a:pt x="40467" y="3736889"/>
                            </a:cubicBezTo>
                            <a:close/>
                            <a:moveTo>
                              <a:pt x="3789616" y="896625"/>
                            </a:moveTo>
                            <a:lnTo>
                              <a:pt x="4060815" y="896625"/>
                            </a:lnTo>
                            <a:cubicBezTo>
                              <a:pt x="4117620" y="896625"/>
                              <a:pt x="4161599" y="942436"/>
                              <a:pt x="4161599" y="997409"/>
                            </a:cubicBezTo>
                            <a:lnTo>
                              <a:pt x="4161599" y="3287945"/>
                            </a:lnTo>
                            <a:lnTo>
                              <a:pt x="4517090" y="3636106"/>
                            </a:lnTo>
                            <a:lnTo>
                              <a:pt x="4517090" y="3637938"/>
                            </a:lnTo>
                            <a:lnTo>
                              <a:pt x="100937" y="3637938"/>
                            </a:lnTo>
                            <a:lnTo>
                              <a:pt x="456428" y="3289777"/>
                            </a:lnTo>
                            <a:cubicBezTo>
                              <a:pt x="454596" y="3287945"/>
                              <a:pt x="454596" y="3286112"/>
                              <a:pt x="454596" y="3284280"/>
                            </a:cubicBezTo>
                            <a:lnTo>
                              <a:pt x="454596" y="999241"/>
                            </a:lnTo>
                            <a:cubicBezTo>
                              <a:pt x="454596" y="944268"/>
                              <a:pt x="500406" y="898457"/>
                              <a:pt x="555379" y="898457"/>
                            </a:cubicBezTo>
                            <a:lnTo>
                              <a:pt x="901708" y="898457"/>
                            </a:lnTo>
                            <a:cubicBezTo>
                              <a:pt x="848568" y="929609"/>
                              <a:pt x="791763" y="982749"/>
                              <a:pt x="749617" y="1068873"/>
                            </a:cubicBezTo>
                            <a:lnTo>
                              <a:pt x="625012" y="1068873"/>
                            </a:lnTo>
                            <a:lnTo>
                              <a:pt x="625012" y="1285100"/>
                            </a:lnTo>
                            <a:lnTo>
                              <a:pt x="625012" y="3108367"/>
                            </a:lnTo>
                            <a:lnTo>
                              <a:pt x="3989350" y="3108367"/>
                            </a:lnTo>
                            <a:lnTo>
                              <a:pt x="3989350" y="1067041"/>
                            </a:lnTo>
                            <a:lnTo>
                              <a:pt x="3877573" y="1067041"/>
                            </a:lnTo>
                            <a:cubicBezTo>
                              <a:pt x="3855583" y="1010236"/>
                              <a:pt x="3826264" y="953430"/>
                              <a:pt x="3789616" y="896625"/>
                            </a:cubicBezTo>
                            <a:close/>
                            <a:moveTo>
                              <a:pt x="3481768" y="731707"/>
                            </a:moveTo>
                            <a:cubicBezTo>
                              <a:pt x="3498260" y="728042"/>
                              <a:pt x="3516584" y="733539"/>
                              <a:pt x="3529411" y="746366"/>
                            </a:cubicBezTo>
                            <a:cubicBezTo>
                              <a:pt x="3802443" y="1001074"/>
                              <a:pt x="3892232" y="1283268"/>
                              <a:pt x="3782286" y="1561797"/>
                            </a:cubicBezTo>
                            <a:cubicBezTo>
                              <a:pt x="3740141" y="1664413"/>
                              <a:pt x="3672341" y="1710223"/>
                              <a:pt x="3615536" y="1730380"/>
                            </a:cubicBezTo>
                            <a:cubicBezTo>
                              <a:pt x="3611871" y="1743207"/>
                              <a:pt x="3608206" y="1756034"/>
                              <a:pt x="3604541" y="1767029"/>
                            </a:cubicBezTo>
                            <a:cubicBezTo>
                              <a:pt x="3558730" y="1900796"/>
                              <a:pt x="3494595" y="2025401"/>
                              <a:pt x="3410304" y="2139012"/>
                            </a:cubicBezTo>
                            <a:cubicBezTo>
                              <a:pt x="3293028" y="2298433"/>
                              <a:pt x="3137272" y="2434033"/>
                              <a:pt x="2963191" y="2529319"/>
                            </a:cubicBezTo>
                            <a:cubicBezTo>
                              <a:pt x="2840418" y="2597119"/>
                              <a:pt x="2706651" y="2644762"/>
                              <a:pt x="2565554" y="2670416"/>
                            </a:cubicBezTo>
                            <a:cubicBezTo>
                              <a:pt x="2356657" y="2708897"/>
                              <a:pt x="2138598" y="2697903"/>
                              <a:pt x="1937031" y="2639265"/>
                            </a:cubicBezTo>
                            <a:cubicBezTo>
                              <a:pt x="1924204" y="2635600"/>
                              <a:pt x="1911377" y="2630103"/>
                              <a:pt x="1898550" y="2626438"/>
                            </a:cubicBezTo>
                            <a:cubicBezTo>
                              <a:pt x="1874728" y="2617276"/>
                              <a:pt x="1858236" y="2595287"/>
                              <a:pt x="1860069" y="2569633"/>
                            </a:cubicBezTo>
                            <a:cubicBezTo>
                              <a:pt x="1861901" y="2542146"/>
                              <a:pt x="1880226" y="2521989"/>
                              <a:pt x="1905880" y="2516492"/>
                            </a:cubicBezTo>
                            <a:cubicBezTo>
                              <a:pt x="1915042" y="2516492"/>
                              <a:pt x="1922371" y="2516492"/>
                              <a:pt x="1931534" y="2518325"/>
                            </a:cubicBezTo>
                            <a:cubicBezTo>
                              <a:pt x="1944361" y="2521989"/>
                              <a:pt x="1955355" y="2523822"/>
                              <a:pt x="1968182" y="2527487"/>
                            </a:cubicBezTo>
                            <a:cubicBezTo>
                              <a:pt x="2136766" y="2565968"/>
                              <a:pt x="2303517" y="2569633"/>
                              <a:pt x="2468435" y="2540314"/>
                            </a:cubicBezTo>
                            <a:lnTo>
                              <a:pt x="2473932" y="2538481"/>
                            </a:lnTo>
                            <a:cubicBezTo>
                              <a:pt x="2790943" y="2478011"/>
                              <a:pt x="3074969" y="2291104"/>
                              <a:pt x="3249050" y="2023569"/>
                            </a:cubicBezTo>
                            <a:cubicBezTo>
                              <a:pt x="3313185" y="1928283"/>
                              <a:pt x="3360828" y="1823834"/>
                              <a:pt x="3393812" y="1715721"/>
                            </a:cubicBezTo>
                            <a:cubicBezTo>
                              <a:pt x="3305855" y="1673575"/>
                              <a:pt x="3245385" y="1594781"/>
                              <a:pt x="3241720" y="1504992"/>
                            </a:cubicBezTo>
                            <a:cubicBezTo>
                              <a:pt x="3238055" y="1340073"/>
                              <a:pt x="3302190" y="1209971"/>
                              <a:pt x="3357163" y="1094527"/>
                            </a:cubicBezTo>
                            <a:cubicBezTo>
                              <a:pt x="3410304" y="988247"/>
                              <a:pt x="3454282" y="894793"/>
                              <a:pt x="3435957" y="797674"/>
                            </a:cubicBezTo>
                            <a:cubicBezTo>
                              <a:pt x="3434125" y="781182"/>
                              <a:pt x="3437790" y="766523"/>
                              <a:pt x="3446952" y="753696"/>
                            </a:cubicBezTo>
                            <a:cubicBezTo>
                              <a:pt x="3456114" y="742701"/>
                              <a:pt x="3467109" y="733539"/>
                              <a:pt x="3481768" y="731707"/>
                            </a:cubicBezTo>
                            <a:close/>
                            <a:moveTo>
                              <a:pt x="2320995" y="360477"/>
                            </a:moveTo>
                            <a:cubicBezTo>
                              <a:pt x="2330536" y="359271"/>
                              <a:pt x="2340258" y="359759"/>
                              <a:pt x="2349642" y="362100"/>
                            </a:cubicBezTo>
                            <a:cubicBezTo>
                              <a:pt x="2362154" y="365221"/>
                              <a:pt x="2374065" y="371634"/>
                              <a:pt x="2384143" y="381713"/>
                            </a:cubicBezTo>
                            <a:cubicBezTo>
                              <a:pt x="2385976" y="385377"/>
                              <a:pt x="2389640" y="387210"/>
                              <a:pt x="2393305" y="392707"/>
                            </a:cubicBezTo>
                            <a:lnTo>
                              <a:pt x="2619049" y="697796"/>
                            </a:lnTo>
                            <a:lnTo>
                              <a:pt x="2669875" y="688118"/>
                            </a:lnTo>
                            <a:cubicBezTo>
                              <a:pt x="2754505" y="684550"/>
                              <a:pt x="2839338" y="721717"/>
                              <a:pt x="2893459" y="794974"/>
                            </a:cubicBezTo>
                            <a:cubicBezTo>
                              <a:pt x="2958405" y="882883"/>
                              <a:pt x="2960679" y="997795"/>
                              <a:pt x="2908309" y="1086288"/>
                            </a:cubicBezTo>
                            <a:lnTo>
                              <a:pt x="2907410" y="1087512"/>
                            </a:lnTo>
                            <a:lnTo>
                              <a:pt x="3133606" y="1393213"/>
                            </a:lnTo>
                            <a:cubicBezTo>
                              <a:pt x="3137271" y="1395046"/>
                              <a:pt x="3139104" y="1398710"/>
                              <a:pt x="3140936" y="1402375"/>
                            </a:cubicBezTo>
                            <a:cubicBezTo>
                              <a:pt x="3168422" y="1451851"/>
                              <a:pt x="3129942" y="1512321"/>
                              <a:pt x="3073136" y="1517818"/>
                            </a:cubicBezTo>
                            <a:cubicBezTo>
                              <a:pt x="2762082" y="1545076"/>
                              <a:pt x="2469266" y="1624243"/>
                              <a:pt x="2203281" y="1784780"/>
                            </a:cubicBezTo>
                            <a:lnTo>
                              <a:pt x="2190929" y="1792904"/>
                            </a:lnTo>
                            <a:lnTo>
                              <a:pt x="2349326" y="2027233"/>
                            </a:lnTo>
                            <a:cubicBezTo>
                              <a:pt x="2396969" y="2098698"/>
                              <a:pt x="2378645" y="2195816"/>
                              <a:pt x="2307180" y="2243460"/>
                            </a:cubicBezTo>
                            <a:cubicBezTo>
                              <a:pt x="2279693" y="2261784"/>
                              <a:pt x="2250375" y="2269113"/>
                              <a:pt x="2219223" y="2269113"/>
                            </a:cubicBezTo>
                            <a:cubicBezTo>
                              <a:pt x="2169748" y="2269113"/>
                              <a:pt x="2120272" y="2245292"/>
                              <a:pt x="2090953" y="2201314"/>
                            </a:cubicBezTo>
                            <a:lnTo>
                              <a:pt x="1935942" y="1971993"/>
                            </a:lnTo>
                            <a:lnTo>
                              <a:pt x="1920539" y="1983255"/>
                            </a:lnTo>
                            <a:cubicBezTo>
                              <a:pt x="1839912" y="2041893"/>
                              <a:pt x="1729966" y="2025401"/>
                              <a:pt x="1671328" y="1946607"/>
                            </a:cubicBezTo>
                            <a:lnTo>
                              <a:pt x="1433113" y="1625932"/>
                            </a:lnTo>
                            <a:cubicBezTo>
                              <a:pt x="1374475" y="1545305"/>
                              <a:pt x="1390967" y="1435359"/>
                              <a:pt x="1469761" y="1376721"/>
                            </a:cubicBezTo>
                            <a:lnTo>
                              <a:pt x="1640177" y="1252116"/>
                            </a:lnTo>
                            <a:cubicBezTo>
                              <a:pt x="1927868" y="1030392"/>
                              <a:pt x="2120273" y="742701"/>
                              <a:pt x="2254041" y="412864"/>
                            </a:cubicBezTo>
                            <a:cubicBezTo>
                              <a:pt x="2265379" y="382972"/>
                              <a:pt x="2292372" y="364097"/>
                              <a:pt x="2320995" y="360477"/>
                            </a:cubicBezTo>
                            <a:close/>
                            <a:moveTo>
                              <a:pt x="2367651" y="1712"/>
                            </a:moveTo>
                            <a:cubicBezTo>
                              <a:pt x="2473474" y="6980"/>
                              <a:pt x="2578380" y="24388"/>
                              <a:pt x="2679164" y="53707"/>
                            </a:cubicBezTo>
                            <a:cubicBezTo>
                              <a:pt x="2691991" y="57372"/>
                              <a:pt x="2704818" y="62870"/>
                              <a:pt x="2717645" y="66534"/>
                            </a:cubicBezTo>
                            <a:cubicBezTo>
                              <a:pt x="2741466" y="75697"/>
                              <a:pt x="2757958" y="97686"/>
                              <a:pt x="2756126" y="123340"/>
                            </a:cubicBezTo>
                            <a:cubicBezTo>
                              <a:pt x="2754293" y="150826"/>
                              <a:pt x="2735969" y="170983"/>
                              <a:pt x="2710315" y="176480"/>
                            </a:cubicBezTo>
                            <a:cubicBezTo>
                              <a:pt x="2701153" y="176480"/>
                              <a:pt x="2693823" y="176480"/>
                              <a:pt x="2684661" y="174648"/>
                            </a:cubicBezTo>
                            <a:cubicBezTo>
                              <a:pt x="2671834" y="170983"/>
                              <a:pt x="2660839" y="169151"/>
                              <a:pt x="2648013" y="165486"/>
                            </a:cubicBezTo>
                            <a:cubicBezTo>
                              <a:pt x="2479429" y="127005"/>
                              <a:pt x="2312678" y="123340"/>
                              <a:pt x="2147759" y="152659"/>
                            </a:cubicBezTo>
                            <a:lnTo>
                              <a:pt x="2142262" y="154491"/>
                            </a:lnTo>
                            <a:cubicBezTo>
                              <a:pt x="1823420" y="214961"/>
                              <a:pt x="1541226" y="401869"/>
                              <a:pt x="1370810" y="669404"/>
                            </a:cubicBezTo>
                            <a:cubicBezTo>
                              <a:pt x="1306675" y="764690"/>
                              <a:pt x="1259032" y="869138"/>
                              <a:pt x="1226048" y="977252"/>
                            </a:cubicBezTo>
                            <a:cubicBezTo>
                              <a:pt x="1314004" y="1019397"/>
                              <a:pt x="1374475" y="1098192"/>
                              <a:pt x="1378139" y="1187981"/>
                            </a:cubicBezTo>
                            <a:cubicBezTo>
                              <a:pt x="1381804" y="1352899"/>
                              <a:pt x="1317669" y="1483002"/>
                              <a:pt x="1262696" y="1598445"/>
                            </a:cubicBezTo>
                            <a:cubicBezTo>
                              <a:pt x="1209556" y="1704726"/>
                              <a:pt x="1165578" y="1798180"/>
                              <a:pt x="1183902" y="1895298"/>
                            </a:cubicBezTo>
                            <a:cubicBezTo>
                              <a:pt x="1185734" y="1911790"/>
                              <a:pt x="1182070" y="1926450"/>
                              <a:pt x="1172907" y="1939277"/>
                            </a:cubicBezTo>
                            <a:cubicBezTo>
                              <a:pt x="1163745" y="1950271"/>
                              <a:pt x="1152751" y="1959433"/>
                              <a:pt x="1138091" y="1961266"/>
                            </a:cubicBezTo>
                            <a:cubicBezTo>
                              <a:pt x="1121599" y="1964931"/>
                              <a:pt x="1103275" y="1959433"/>
                              <a:pt x="1090448" y="1946606"/>
                            </a:cubicBezTo>
                            <a:cubicBezTo>
                              <a:pt x="817416" y="1691899"/>
                              <a:pt x="729460" y="1409705"/>
                              <a:pt x="833908" y="1131176"/>
                            </a:cubicBezTo>
                            <a:cubicBezTo>
                              <a:pt x="876054" y="1028560"/>
                              <a:pt x="943854" y="982749"/>
                              <a:pt x="1000659" y="962592"/>
                            </a:cubicBezTo>
                            <a:cubicBezTo>
                              <a:pt x="1004324" y="949765"/>
                              <a:pt x="1007989" y="936938"/>
                              <a:pt x="1011654" y="925944"/>
                            </a:cubicBezTo>
                            <a:cubicBezTo>
                              <a:pt x="1057464" y="792176"/>
                              <a:pt x="1121599" y="667571"/>
                              <a:pt x="1205891" y="553961"/>
                            </a:cubicBezTo>
                            <a:cubicBezTo>
                              <a:pt x="1323167" y="394539"/>
                              <a:pt x="1478923" y="258940"/>
                              <a:pt x="1653004" y="163653"/>
                            </a:cubicBezTo>
                            <a:cubicBezTo>
                              <a:pt x="1775777" y="95853"/>
                              <a:pt x="1909544" y="48210"/>
                              <a:pt x="2050641" y="22556"/>
                            </a:cubicBezTo>
                            <a:cubicBezTo>
                              <a:pt x="2155090" y="3315"/>
                              <a:pt x="2261829" y="-3556"/>
                              <a:pt x="2367651" y="1712"/>
                            </a:cubicBezTo>
                            <a:close/>
                          </a:path>
                        </a:pathLst>
                      </a:custGeom>
                      <a:solidFill>
                        <a:schemeClr val="bg2"/>
                      </a:solidFill>
                      <a:ln w="182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grpSp>
          <p:nvGrpSpPr>
            <p:cNvPr id="12" name="Group 11">
              <a:extLst>
                <a:ext uri="{FF2B5EF4-FFF2-40B4-BE49-F238E27FC236}">
                  <a16:creationId xmlns:a16="http://schemas.microsoft.com/office/drawing/2014/main" id="{630757DF-315C-4C71-86C9-F34B0FBF12D9}"/>
                </a:ext>
              </a:extLst>
            </p:cNvPr>
            <p:cNvGrpSpPr/>
            <p:nvPr/>
          </p:nvGrpSpPr>
          <p:grpSpPr>
            <a:xfrm>
              <a:off x="702102" y="4791159"/>
              <a:ext cx="10915036" cy="1409475"/>
              <a:chOff x="702102" y="4791159"/>
              <a:chExt cx="10915036" cy="1409475"/>
            </a:xfrm>
          </p:grpSpPr>
          <p:grpSp>
            <p:nvGrpSpPr>
              <p:cNvPr id="80" name="Group 79">
                <a:extLst>
                  <a:ext uri="{FF2B5EF4-FFF2-40B4-BE49-F238E27FC236}">
                    <a16:creationId xmlns:a16="http://schemas.microsoft.com/office/drawing/2014/main" id="{C4D0825A-E7E7-495B-ABEA-97E6BCAE99D9}"/>
                  </a:ext>
                </a:extLst>
              </p:cNvPr>
              <p:cNvGrpSpPr/>
              <p:nvPr/>
            </p:nvGrpSpPr>
            <p:grpSpPr>
              <a:xfrm>
                <a:off x="2796557" y="4872973"/>
                <a:ext cx="8820581" cy="1245847"/>
                <a:chOff x="2796557" y="4981450"/>
                <a:chExt cx="8820581" cy="1245847"/>
              </a:xfrm>
            </p:grpSpPr>
            <p:grpSp>
              <p:nvGrpSpPr>
                <p:cNvPr id="65" name="Group 64">
                  <a:extLst>
                    <a:ext uri="{FF2B5EF4-FFF2-40B4-BE49-F238E27FC236}">
                      <a16:creationId xmlns:a16="http://schemas.microsoft.com/office/drawing/2014/main" id="{B162E70F-8164-4178-9593-A023B6D72AE6}"/>
                    </a:ext>
                  </a:extLst>
                </p:cNvPr>
                <p:cNvGrpSpPr/>
                <p:nvPr/>
              </p:nvGrpSpPr>
              <p:grpSpPr>
                <a:xfrm>
                  <a:off x="2796557" y="4981450"/>
                  <a:ext cx="2391046" cy="1245847"/>
                  <a:chOff x="2796557" y="4981450"/>
                  <a:chExt cx="2391046" cy="1245847"/>
                </a:xfrm>
              </p:grpSpPr>
              <p:grpSp>
                <p:nvGrpSpPr>
                  <p:cNvPr id="64" name="Group 63">
                    <a:extLst>
                      <a:ext uri="{FF2B5EF4-FFF2-40B4-BE49-F238E27FC236}">
                        <a16:creationId xmlns:a16="http://schemas.microsoft.com/office/drawing/2014/main" id="{B266C69C-822B-4138-9385-77E493E908D0}"/>
                      </a:ext>
                    </a:extLst>
                  </p:cNvPr>
                  <p:cNvGrpSpPr/>
                  <p:nvPr/>
                </p:nvGrpSpPr>
                <p:grpSpPr>
                  <a:xfrm>
                    <a:off x="2796557" y="5115231"/>
                    <a:ext cx="2391046" cy="870915"/>
                    <a:chOff x="2796557" y="5115231"/>
                    <a:chExt cx="2391046" cy="870915"/>
                  </a:xfrm>
                </p:grpSpPr>
                <p:sp>
                  <p:nvSpPr>
                    <p:cNvPr id="52" name="TextBox 51">
                      <a:extLst>
                        <a:ext uri="{FF2B5EF4-FFF2-40B4-BE49-F238E27FC236}">
                          <a16:creationId xmlns:a16="http://schemas.microsoft.com/office/drawing/2014/main" id="{F8D745B3-9B94-4D31-ADF9-B6E375EC65CD}"/>
                        </a:ext>
                      </a:extLst>
                    </p:cNvPr>
                    <p:cNvSpPr txBox="1"/>
                    <p:nvPr/>
                  </p:nvSpPr>
                  <p:spPr>
                    <a:xfrm>
                      <a:off x="2875835" y="5432148"/>
                      <a:ext cx="2231483" cy="553998"/>
                    </a:xfrm>
                    <a:prstGeom prst="rect">
                      <a:avLst/>
                    </a:prstGeom>
                    <a:noFill/>
                  </p:spPr>
                  <p:txBody>
                    <a:bodyPr wrap="square" anchor="t">
                      <a:spAutoFit/>
                    </a:bodyPr>
                    <a:lstStyle/>
                    <a:p>
                      <a:pPr marL="182880" indent="-182880">
                        <a:buFont typeface="Courier New" panose="02070309020205020404" pitchFamily="49" charset="0"/>
                        <a:buChar char="o"/>
                      </a:pP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Zero-waste initiative </a:t>
                      </a:r>
                    </a:p>
                    <a:p>
                      <a:pPr marL="182880" indent="-182880">
                        <a:buFont typeface="Courier New" panose="02070309020205020404" pitchFamily="49" charset="0"/>
                        <a:buChar char="o"/>
                      </a:pP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Reducing carbon</a:t>
                      </a:r>
                    </a:p>
                    <a:p>
                      <a:pPr marL="182880" indent="-182880">
                        <a:buFont typeface="Courier New" panose="02070309020205020404" pitchFamily="49" charset="0"/>
                        <a:buChar char="o"/>
                      </a:pP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footprints</a:t>
                      </a:r>
                    </a:p>
                  </p:txBody>
                </p:sp>
                <p:grpSp>
                  <p:nvGrpSpPr>
                    <p:cNvPr id="63" name="Group 62">
                      <a:extLst>
                        <a:ext uri="{FF2B5EF4-FFF2-40B4-BE49-F238E27FC236}">
                          <a16:creationId xmlns:a16="http://schemas.microsoft.com/office/drawing/2014/main" id="{72286894-7BC2-44FF-B607-FC92B212D5C7}"/>
                        </a:ext>
                      </a:extLst>
                    </p:cNvPr>
                    <p:cNvGrpSpPr/>
                    <p:nvPr/>
                  </p:nvGrpSpPr>
                  <p:grpSpPr>
                    <a:xfrm>
                      <a:off x="2796557" y="5115231"/>
                      <a:ext cx="2391046" cy="276999"/>
                      <a:chOff x="2796557" y="5067606"/>
                      <a:chExt cx="2391046" cy="276999"/>
                    </a:xfrm>
                  </p:grpSpPr>
                  <p:sp>
                    <p:nvSpPr>
                      <p:cNvPr id="62" name="Rectangle 61">
                        <a:extLst>
                          <a:ext uri="{FF2B5EF4-FFF2-40B4-BE49-F238E27FC236}">
                            <a16:creationId xmlns:a16="http://schemas.microsoft.com/office/drawing/2014/main" id="{54C0A17F-6ABF-4DA2-8CCC-3B3365A738BC}"/>
                          </a:ext>
                        </a:extLst>
                      </p:cNvPr>
                      <p:cNvSpPr/>
                      <p:nvPr/>
                    </p:nvSpPr>
                    <p:spPr>
                      <a:xfrm>
                        <a:off x="2796557" y="5067606"/>
                        <a:ext cx="2391046"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1" name="TextBox 60">
                        <a:extLst>
                          <a:ext uri="{FF2B5EF4-FFF2-40B4-BE49-F238E27FC236}">
                            <a16:creationId xmlns:a16="http://schemas.microsoft.com/office/drawing/2014/main" id="{EE2402F0-D8CA-479C-B846-736BA9CDF235}"/>
                          </a:ext>
                        </a:extLst>
                      </p:cNvPr>
                      <p:cNvSpPr txBox="1"/>
                      <p:nvPr/>
                    </p:nvSpPr>
                    <p:spPr>
                      <a:xfrm>
                        <a:off x="2875835" y="5067606"/>
                        <a:ext cx="2231483" cy="276999"/>
                      </a:xfrm>
                      <a:prstGeom prst="rect">
                        <a:avLst/>
                      </a:prstGeom>
                      <a:noFill/>
                    </p:spPr>
                    <p:txBody>
                      <a:bodyPr wrap="square">
                        <a:spAutoFit/>
                      </a:bodyPr>
                      <a:lstStyle/>
                      <a:p>
                        <a:pPr algn="ctr"/>
                        <a:r>
                          <a:rPr lang="en-US" sz="1200" b="1" dirty="0">
                            <a:solidFill>
                              <a:schemeClr val="bg2"/>
                            </a:solidFill>
                            <a:effectLst>
                              <a:outerShdw blurRad="38100" dist="38100" dir="2700000" algn="tl">
                                <a:srgbClr val="000000">
                                  <a:alpha val="43137"/>
                                </a:srgbClr>
                              </a:outerShdw>
                            </a:effectLst>
                            <a:latin typeface="Bahnschrift" panose="020B0502040204020203" pitchFamily="34" charset="0"/>
                            <a:cs typeface="Arial" panose="020B0604020202020204" pitchFamily="34" charset="0"/>
                          </a:rPr>
                          <a:t>Environmental</a:t>
                        </a:r>
                      </a:p>
                    </p:txBody>
                  </p:sp>
                </p:grpSp>
              </p:grpSp>
              <p:sp>
                <p:nvSpPr>
                  <p:cNvPr id="51" name="Rectangle: Rounded Corners 50">
                    <a:extLst>
                      <a:ext uri="{FF2B5EF4-FFF2-40B4-BE49-F238E27FC236}">
                        <a16:creationId xmlns:a16="http://schemas.microsoft.com/office/drawing/2014/main" id="{1ED0D80C-F995-4181-816F-C184413F02AE}"/>
                      </a:ext>
                    </a:extLst>
                  </p:cNvPr>
                  <p:cNvSpPr/>
                  <p:nvPr/>
                </p:nvSpPr>
                <p:spPr>
                  <a:xfrm>
                    <a:off x="2798379" y="4981450"/>
                    <a:ext cx="2386395" cy="1245847"/>
                  </a:xfrm>
                  <a:prstGeom prst="roundRect">
                    <a:avLst>
                      <a:gd name="adj" fmla="val 5856"/>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grpSp>
              <p:nvGrpSpPr>
                <p:cNvPr id="66" name="Group 65">
                  <a:extLst>
                    <a:ext uri="{FF2B5EF4-FFF2-40B4-BE49-F238E27FC236}">
                      <a16:creationId xmlns:a16="http://schemas.microsoft.com/office/drawing/2014/main" id="{C963DF79-DD01-46B9-93FD-EDC196B6F5D6}"/>
                    </a:ext>
                  </a:extLst>
                </p:cNvPr>
                <p:cNvGrpSpPr/>
                <p:nvPr/>
              </p:nvGrpSpPr>
              <p:grpSpPr>
                <a:xfrm>
                  <a:off x="6011325" y="4981450"/>
                  <a:ext cx="2391046" cy="1245847"/>
                  <a:chOff x="2796557" y="4981450"/>
                  <a:chExt cx="2391046" cy="1245847"/>
                </a:xfrm>
              </p:grpSpPr>
              <p:grpSp>
                <p:nvGrpSpPr>
                  <p:cNvPr id="68" name="Group 67">
                    <a:extLst>
                      <a:ext uri="{FF2B5EF4-FFF2-40B4-BE49-F238E27FC236}">
                        <a16:creationId xmlns:a16="http://schemas.microsoft.com/office/drawing/2014/main" id="{0CA696AF-B4CF-4FE6-AF3A-D6C4608FF3E0}"/>
                      </a:ext>
                    </a:extLst>
                  </p:cNvPr>
                  <p:cNvGrpSpPr/>
                  <p:nvPr/>
                </p:nvGrpSpPr>
                <p:grpSpPr>
                  <a:xfrm>
                    <a:off x="2796557" y="5115231"/>
                    <a:ext cx="2391046" cy="717027"/>
                    <a:chOff x="2796557" y="5115231"/>
                    <a:chExt cx="2391046" cy="717027"/>
                  </a:xfrm>
                </p:grpSpPr>
                <p:sp>
                  <p:nvSpPr>
                    <p:cNvPr id="69" name="TextBox 68">
                      <a:extLst>
                        <a:ext uri="{FF2B5EF4-FFF2-40B4-BE49-F238E27FC236}">
                          <a16:creationId xmlns:a16="http://schemas.microsoft.com/office/drawing/2014/main" id="{5C885D32-0019-46AB-B88B-BAE73507737B}"/>
                        </a:ext>
                      </a:extLst>
                    </p:cNvPr>
                    <p:cNvSpPr txBox="1"/>
                    <p:nvPr/>
                  </p:nvSpPr>
                  <p:spPr>
                    <a:xfrm>
                      <a:off x="2875835" y="5432148"/>
                      <a:ext cx="2231483" cy="400110"/>
                    </a:xfrm>
                    <a:prstGeom prst="rect">
                      <a:avLst/>
                    </a:prstGeom>
                    <a:noFill/>
                  </p:spPr>
                  <p:txBody>
                    <a:bodyPr wrap="square" anchor="t">
                      <a:spAutoFit/>
                    </a:bodyPr>
                    <a:lstStyle/>
                    <a:p>
                      <a:pPr marL="182880" indent="-182880">
                        <a:buFont typeface="Courier New" panose="02070309020205020404" pitchFamily="49" charset="0"/>
                        <a:buChar char="o"/>
                      </a:pP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Avoid conflict of interests</a:t>
                      </a:r>
                    </a:p>
                    <a:p>
                      <a:pPr marL="182880" indent="-182880">
                        <a:buFont typeface="Courier New" panose="02070309020205020404" pitchFamily="49" charset="0"/>
                        <a:buChar char="o"/>
                      </a:pP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Proper compliance </a:t>
                      </a:r>
                    </a:p>
                  </p:txBody>
                </p:sp>
                <p:grpSp>
                  <p:nvGrpSpPr>
                    <p:cNvPr id="70" name="Group 69">
                      <a:extLst>
                        <a:ext uri="{FF2B5EF4-FFF2-40B4-BE49-F238E27FC236}">
                          <a16:creationId xmlns:a16="http://schemas.microsoft.com/office/drawing/2014/main" id="{9B9EEBF3-6E45-4166-9EEB-D48792BF3CAA}"/>
                        </a:ext>
                      </a:extLst>
                    </p:cNvPr>
                    <p:cNvGrpSpPr/>
                    <p:nvPr/>
                  </p:nvGrpSpPr>
                  <p:grpSpPr>
                    <a:xfrm>
                      <a:off x="2796557" y="5115231"/>
                      <a:ext cx="2391046" cy="276999"/>
                      <a:chOff x="2796557" y="5067606"/>
                      <a:chExt cx="2391046" cy="276999"/>
                    </a:xfrm>
                  </p:grpSpPr>
                  <p:sp>
                    <p:nvSpPr>
                      <p:cNvPr id="71" name="Rectangle 70">
                        <a:extLst>
                          <a:ext uri="{FF2B5EF4-FFF2-40B4-BE49-F238E27FC236}">
                            <a16:creationId xmlns:a16="http://schemas.microsoft.com/office/drawing/2014/main" id="{8EFF7A4D-9E50-4E02-A42B-885E97970958}"/>
                          </a:ext>
                        </a:extLst>
                      </p:cNvPr>
                      <p:cNvSpPr/>
                      <p:nvPr/>
                    </p:nvSpPr>
                    <p:spPr>
                      <a:xfrm>
                        <a:off x="2796557" y="5067606"/>
                        <a:ext cx="2391046"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23272736-CD0B-4FB5-BB85-74833C6E18B4}"/>
                          </a:ext>
                        </a:extLst>
                      </p:cNvPr>
                      <p:cNvSpPr txBox="1"/>
                      <p:nvPr/>
                    </p:nvSpPr>
                    <p:spPr>
                      <a:xfrm>
                        <a:off x="2875835" y="5067606"/>
                        <a:ext cx="2231483" cy="276999"/>
                      </a:xfrm>
                      <a:prstGeom prst="rect">
                        <a:avLst/>
                      </a:prstGeom>
                      <a:noFill/>
                    </p:spPr>
                    <p:txBody>
                      <a:bodyPr wrap="square">
                        <a:spAutoFit/>
                      </a:bodyPr>
                      <a:lstStyle/>
                      <a:p>
                        <a:pPr algn="ctr"/>
                        <a:r>
                          <a:rPr lang="en-US" sz="1200" b="1" dirty="0">
                            <a:solidFill>
                              <a:schemeClr val="bg2"/>
                            </a:solidFill>
                            <a:effectLst>
                              <a:outerShdw blurRad="38100" dist="38100" dir="2700000" algn="tl">
                                <a:srgbClr val="000000">
                                  <a:alpha val="43137"/>
                                </a:srgbClr>
                              </a:outerShdw>
                            </a:effectLst>
                            <a:latin typeface="Bahnschrift" panose="020B0502040204020203" pitchFamily="34" charset="0"/>
                            <a:cs typeface="Arial" panose="020B0604020202020204" pitchFamily="34" charset="0"/>
                          </a:rPr>
                          <a:t>Economic</a:t>
                        </a:r>
                      </a:p>
                    </p:txBody>
                  </p:sp>
                </p:grpSp>
              </p:grpSp>
              <p:sp>
                <p:nvSpPr>
                  <p:cNvPr id="67" name="Rectangle: Rounded Corners 66">
                    <a:extLst>
                      <a:ext uri="{FF2B5EF4-FFF2-40B4-BE49-F238E27FC236}">
                        <a16:creationId xmlns:a16="http://schemas.microsoft.com/office/drawing/2014/main" id="{DB1A3C00-0B30-48D0-A564-9CB2CD7052C4}"/>
                      </a:ext>
                    </a:extLst>
                  </p:cNvPr>
                  <p:cNvSpPr/>
                  <p:nvPr/>
                </p:nvSpPr>
                <p:spPr>
                  <a:xfrm>
                    <a:off x="2798379" y="4981450"/>
                    <a:ext cx="2386395" cy="1245847"/>
                  </a:xfrm>
                  <a:prstGeom prst="roundRect">
                    <a:avLst>
                      <a:gd name="adj" fmla="val 5856"/>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grpSp>
              <p:nvGrpSpPr>
                <p:cNvPr id="73" name="Group 72">
                  <a:extLst>
                    <a:ext uri="{FF2B5EF4-FFF2-40B4-BE49-F238E27FC236}">
                      <a16:creationId xmlns:a16="http://schemas.microsoft.com/office/drawing/2014/main" id="{9ABA1AB6-FC48-4067-AD17-A41F96A8232B}"/>
                    </a:ext>
                  </a:extLst>
                </p:cNvPr>
                <p:cNvGrpSpPr/>
                <p:nvPr/>
              </p:nvGrpSpPr>
              <p:grpSpPr>
                <a:xfrm>
                  <a:off x="9226092" y="4981450"/>
                  <a:ext cx="2391046" cy="1245847"/>
                  <a:chOff x="2796557" y="4981450"/>
                  <a:chExt cx="2391046" cy="1245847"/>
                </a:xfrm>
              </p:grpSpPr>
              <p:grpSp>
                <p:nvGrpSpPr>
                  <p:cNvPr id="75" name="Group 74">
                    <a:extLst>
                      <a:ext uri="{FF2B5EF4-FFF2-40B4-BE49-F238E27FC236}">
                        <a16:creationId xmlns:a16="http://schemas.microsoft.com/office/drawing/2014/main" id="{74385D66-0A69-44C8-AC9E-D81995ECE581}"/>
                      </a:ext>
                    </a:extLst>
                  </p:cNvPr>
                  <p:cNvGrpSpPr/>
                  <p:nvPr/>
                </p:nvGrpSpPr>
                <p:grpSpPr>
                  <a:xfrm>
                    <a:off x="2796557" y="5115231"/>
                    <a:ext cx="2391046" cy="1024803"/>
                    <a:chOff x="2796557" y="5115231"/>
                    <a:chExt cx="2391046" cy="1024803"/>
                  </a:xfrm>
                </p:grpSpPr>
                <p:sp>
                  <p:nvSpPr>
                    <p:cNvPr id="76" name="TextBox 75">
                      <a:extLst>
                        <a:ext uri="{FF2B5EF4-FFF2-40B4-BE49-F238E27FC236}">
                          <a16:creationId xmlns:a16="http://schemas.microsoft.com/office/drawing/2014/main" id="{31F19BEC-6E39-4ED7-9AFC-41FC0456DE82}"/>
                        </a:ext>
                      </a:extLst>
                    </p:cNvPr>
                    <p:cNvSpPr txBox="1"/>
                    <p:nvPr/>
                  </p:nvSpPr>
                  <p:spPr>
                    <a:xfrm>
                      <a:off x="2875835" y="5432148"/>
                      <a:ext cx="2231483" cy="707886"/>
                    </a:xfrm>
                    <a:prstGeom prst="rect">
                      <a:avLst/>
                    </a:prstGeom>
                    <a:noFill/>
                  </p:spPr>
                  <p:txBody>
                    <a:bodyPr wrap="square" anchor="ctr">
                      <a:spAutoFit/>
                    </a:bodyPr>
                    <a:lstStyle/>
                    <a:p>
                      <a:pPr marL="182880" indent="-182880">
                        <a:buFont typeface="Courier New" panose="02070309020205020404" pitchFamily="49" charset="0"/>
                        <a:buChar char="o"/>
                      </a:pP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Provides support and approval of employee and stakeholder</a:t>
                      </a:r>
                    </a:p>
                    <a:p>
                      <a:pPr marL="182880" indent="-182880">
                        <a:buFont typeface="Courier New" panose="02070309020205020404" pitchFamily="49" charset="0"/>
                        <a:buChar char="o"/>
                      </a:pP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Retention &amp; </a:t>
                      </a:r>
                      <a:b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engagement strategies</a:t>
                      </a:r>
                    </a:p>
                  </p:txBody>
                </p:sp>
                <p:grpSp>
                  <p:nvGrpSpPr>
                    <p:cNvPr id="77" name="Group 76">
                      <a:extLst>
                        <a:ext uri="{FF2B5EF4-FFF2-40B4-BE49-F238E27FC236}">
                          <a16:creationId xmlns:a16="http://schemas.microsoft.com/office/drawing/2014/main" id="{2536B1EE-56CC-49FD-93EF-0111B2807A94}"/>
                        </a:ext>
                      </a:extLst>
                    </p:cNvPr>
                    <p:cNvGrpSpPr/>
                    <p:nvPr/>
                  </p:nvGrpSpPr>
                  <p:grpSpPr>
                    <a:xfrm>
                      <a:off x="2796557" y="5115231"/>
                      <a:ext cx="2391046" cy="276999"/>
                      <a:chOff x="2796557" y="5067606"/>
                      <a:chExt cx="2391046" cy="276999"/>
                    </a:xfrm>
                  </p:grpSpPr>
                  <p:sp>
                    <p:nvSpPr>
                      <p:cNvPr id="78" name="Rectangle 77">
                        <a:extLst>
                          <a:ext uri="{FF2B5EF4-FFF2-40B4-BE49-F238E27FC236}">
                            <a16:creationId xmlns:a16="http://schemas.microsoft.com/office/drawing/2014/main" id="{137D0915-8B1B-455A-805B-2C78E60666FF}"/>
                          </a:ext>
                        </a:extLst>
                      </p:cNvPr>
                      <p:cNvSpPr/>
                      <p:nvPr/>
                    </p:nvSpPr>
                    <p:spPr>
                      <a:xfrm>
                        <a:off x="2796557" y="5067606"/>
                        <a:ext cx="2391046"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9" name="TextBox 78">
                        <a:extLst>
                          <a:ext uri="{FF2B5EF4-FFF2-40B4-BE49-F238E27FC236}">
                            <a16:creationId xmlns:a16="http://schemas.microsoft.com/office/drawing/2014/main" id="{8EE5BC30-8EB1-42C4-85FC-6FAE34530D3A}"/>
                          </a:ext>
                        </a:extLst>
                      </p:cNvPr>
                      <p:cNvSpPr txBox="1"/>
                      <p:nvPr/>
                    </p:nvSpPr>
                    <p:spPr>
                      <a:xfrm>
                        <a:off x="2875835" y="5067606"/>
                        <a:ext cx="2231483" cy="276999"/>
                      </a:xfrm>
                      <a:prstGeom prst="rect">
                        <a:avLst/>
                      </a:prstGeom>
                      <a:noFill/>
                    </p:spPr>
                    <p:txBody>
                      <a:bodyPr wrap="square">
                        <a:spAutoFit/>
                      </a:bodyPr>
                      <a:lstStyle/>
                      <a:p>
                        <a:pPr algn="ctr"/>
                        <a:r>
                          <a:rPr lang="en-US" sz="1200" b="1" dirty="0">
                            <a:solidFill>
                              <a:schemeClr val="bg2"/>
                            </a:solidFill>
                            <a:effectLst>
                              <a:outerShdw blurRad="38100" dist="38100" dir="2700000" algn="tl">
                                <a:srgbClr val="000000">
                                  <a:alpha val="43137"/>
                                </a:srgbClr>
                              </a:outerShdw>
                            </a:effectLst>
                            <a:latin typeface="Bahnschrift" panose="020B0502040204020203" pitchFamily="34" charset="0"/>
                            <a:cs typeface="Arial" panose="020B0604020202020204" pitchFamily="34" charset="0"/>
                          </a:rPr>
                          <a:t>Social</a:t>
                        </a:r>
                      </a:p>
                    </p:txBody>
                  </p:sp>
                </p:grpSp>
              </p:grpSp>
              <p:sp>
                <p:nvSpPr>
                  <p:cNvPr id="74" name="Rectangle: Rounded Corners 73">
                    <a:extLst>
                      <a:ext uri="{FF2B5EF4-FFF2-40B4-BE49-F238E27FC236}">
                        <a16:creationId xmlns:a16="http://schemas.microsoft.com/office/drawing/2014/main" id="{E00B781F-D7AD-411E-B894-C485148A35E3}"/>
                      </a:ext>
                    </a:extLst>
                  </p:cNvPr>
                  <p:cNvSpPr/>
                  <p:nvPr/>
                </p:nvSpPr>
                <p:spPr>
                  <a:xfrm>
                    <a:off x="2798379" y="4981450"/>
                    <a:ext cx="2386395" cy="1245847"/>
                  </a:xfrm>
                  <a:prstGeom prst="roundRect">
                    <a:avLst>
                      <a:gd name="adj" fmla="val 5856"/>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grpSp>
          <p:grpSp>
            <p:nvGrpSpPr>
              <p:cNvPr id="9" name="Group 8">
                <a:extLst>
                  <a:ext uri="{FF2B5EF4-FFF2-40B4-BE49-F238E27FC236}">
                    <a16:creationId xmlns:a16="http://schemas.microsoft.com/office/drawing/2014/main" id="{6BB46BBA-8951-4D15-BE0F-BF67E21C3C15}"/>
                  </a:ext>
                </a:extLst>
              </p:cNvPr>
              <p:cNvGrpSpPr/>
              <p:nvPr/>
            </p:nvGrpSpPr>
            <p:grpSpPr>
              <a:xfrm>
                <a:off x="702102" y="4791159"/>
                <a:ext cx="1904365" cy="1409475"/>
                <a:chOff x="702102" y="4791159"/>
                <a:chExt cx="1904365" cy="1409475"/>
              </a:xfrm>
            </p:grpSpPr>
            <p:grpSp>
              <p:nvGrpSpPr>
                <p:cNvPr id="7" name="Group 6">
                  <a:extLst>
                    <a:ext uri="{FF2B5EF4-FFF2-40B4-BE49-F238E27FC236}">
                      <a16:creationId xmlns:a16="http://schemas.microsoft.com/office/drawing/2014/main" id="{181C2481-DEF2-415F-B2CA-094FE625C48F}"/>
                    </a:ext>
                  </a:extLst>
                </p:cNvPr>
                <p:cNvGrpSpPr/>
                <p:nvPr/>
              </p:nvGrpSpPr>
              <p:grpSpPr>
                <a:xfrm>
                  <a:off x="702102" y="4791159"/>
                  <a:ext cx="1409475" cy="1409475"/>
                  <a:chOff x="702102" y="4791159"/>
                  <a:chExt cx="1409475" cy="1409475"/>
                </a:xfrm>
              </p:grpSpPr>
              <p:grpSp>
                <p:nvGrpSpPr>
                  <p:cNvPr id="84" name="Group 83">
                    <a:extLst>
                      <a:ext uri="{FF2B5EF4-FFF2-40B4-BE49-F238E27FC236}">
                        <a16:creationId xmlns:a16="http://schemas.microsoft.com/office/drawing/2014/main" id="{986EB370-8202-4764-AE20-15D56B69E070}"/>
                      </a:ext>
                    </a:extLst>
                  </p:cNvPr>
                  <p:cNvGrpSpPr/>
                  <p:nvPr/>
                </p:nvGrpSpPr>
                <p:grpSpPr>
                  <a:xfrm>
                    <a:off x="702102" y="4791159"/>
                    <a:ext cx="1409475" cy="1409475"/>
                    <a:chOff x="702102" y="4764496"/>
                    <a:chExt cx="1409475" cy="1409475"/>
                  </a:xfrm>
                </p:grpSpPr>
                <p:sp>
                  <p:nvSpPr>
                    <p:cNvPr id="81" name="Oval 80">
                      <a:extLst>
                        <a:ext uri="{FF2B5EF4-FFF2-40B4-BE49-F238E27FC236}">
                          <a16:creationId xmlns:a16="http://schemas.microsoft.com/office/drawing/2014/main" id="{A706B676-266A-4F4D-AB9B-EAB2D801EB8D}"/>
                        </a:ext>
                      </a:extLst>
                    </p:cNvPr>
                    <p:cNvSpPr/>
                    <p:nvPr/>
                  </p:nvSpPr>
                  <p:spPr>
                    <a:xfrm>
                      <a:off x="702102" y="4764496"/>
                      <a:ext cx="1409475" cy="14094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3" name="TextBox 82">
                      <a:extLst>
                        <a:ext uri="{FF2B5EF4-FFF2-40B4-BE49-F238E27FC236}">
                          <a16:creationId xmlns:a16="http://schemas.microsoft.com/office/drawing/2014/main" id="{29C580F6-3D28-4B0A-A57D-1AEFD7DC06B2}"/>
                        </a:ext>
                      </a:extLst>
                    </p:cNvPr>
                    <p:cNvSpPr txBox="1"/>
                    <p:nvPr/>
                  </p:nvSpPr>
                  <p:spPr>
                    <a:xfrm>
                      <a:off x="742470" y="5099901"/>
                      <a:ext cx="1328738" cy="738664"/>
                    </a:xfrm>
                    <a:prstGeom prst="rect">
                      <a:avLst/>
                    </a:prstGeom>
                    <a:noFill/>
                  </p:spPr>
                  <p:txBody>
                    <a:bodyPr wrap="square" anchor="ctr">
                      <a:spAutoFit/>
                    </a:bodyPr>
                    <a:lstStyle/>
                    <a:p>
                      <a:pPr algn="ctr"/>
                      <a:r>
                        <a:rPr lang="en-IN" sz="1400" b="1" dirty="0">
                          <a:solidFill>
                            <a:schemeClr val="bg2"/>
                          </a:solidFill>
                          <a:effectLst>
                            <a:outerShdw blurRad="38100" dist="38100" dir="2700000" algn="tl">
                              <a:srgbClr val="000000">
                                <a:alpha val="43137"/>
                              </a:srgbClr>
                            </a:outerShdw>
                          </a:effectLst>
                          <a:latin typeface="Bahnschrift" panose="020B0502040204020203" pitchFamily="34" charset="0"/>
                        </a:rPr>
                        <a:t>Pillars of Sustainable Marketing </a:t>
                      </a:r>
                    </a:p>
                  </p:txBody>
                </p:sp>
              </p:grpSp>
              <p:grpSp>
                <p:nvGrpSpPr>
                  <p:cNvPr id="24" name="Group 23">
                    <a:extLst>
                      <a:ext uri="{FF2B5EF4-FFF2-40B4-BE49-F238E27FC236}">
                        <a16:creationId xmlns:a16="http://schemas.microsoft.com/office/drawing/2014/main" id="{15B3737C-DC3C-4AC5-B6B0-FD14D4DE2FC7}"/>
                      </a:ext>
                    </a:extLst>
                  </p:cNvPr>
                  <p:cNvGrpSpPr/>
                  <p:nvPr/>
                </p:nvGrpSpPr>
                <p:grpSpPr>
                  <a:xfrm>
                    <a:off x="1841748" y="4916098"/>
                    <a:ext cx="266204" cy="266204"/>
                    <a:chOff x="1841748" y="4916098"/>
                    <a:chExt cx="266204" cy="266204"/>
                  </a:xfrm>
                </p:grpSpPr>
                <p:sp>
                  <p:nvSpPr>
                    <p:cNvPr id="92" name="Oval 91">
                      <a:extLst>
                        <a:ext uri="{FF2B5EF4-FFF2-40B4-BE49-F238E27FC236}">
                          <a16:creationId xmlns:a16="http://schemas.microsoft.com/office/drawing/2014/main" id="{FF5BACEF-7942-4904-A17A-4C1768DD01B2}"/>
                        </a:ext>
                      </a:extLst>
                    </p:cNvPr>
                    <p:cNvSpPr/>
                    <p:nvPr/>
                  </p:nvSpPr>
                  <p:spPr>
                    <a:xfrm>
                      <a:off x="1841748" y="4916098"/>
                      <a:ext cx="266204" cy="266204"/>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1" name="Freeform: Shape 90">
                      <a:extLst>
                        <a:ext uri="{FF2B5EF4-FFF2-40B4-BE49-F238E27FC236}">
                          <a16:creationId xmlns:a16="http://schemas.microsoft.com/office/drawing/2014/main" id="{7E02E39D-B647-4B7F-BC71-2EB44C7A43CA}"/>
                        </a:ext>
                      </a:extLst>
                    </p:cNvPr>
                    <p:cNvSpPr/>
                    <p:nvPr/>
                  </p:nvSpPr>
                  <p:spPr>
                    <a:xfrm>
                      <a:off x="1889680" y="4970893"/>
                      <a:ext cx="170340" cy="156614"/>
                    </a:xfrm>
                    <a:custGeom>
                      <a:avLst/>
                      <a:gdLst>
                        <a:gd name="connsiteX0" fmla="*/ 0 w 1940052"/>
                        <a:gd name="connsiteY0" fmla="*/ 1659994 h 1783724"/>
                        <a:gd name="connsiteX1" fmla="*/ 1940052 w 1940052"/>
                        <a:gd name="connsiteY1" fmla="*/ 1659994 h 1783724"/>
                        <a:gd name="connsiteX2" fmla="*/ 1940052 w 1940052"/>
                        <a:gd name="connsiteY2" fmla="*/ 1783724 h 1783724"/>
                        <a:gd name="connsiteX3" fmla="*/ 0 w 1940052"/>
                        <a:gd name="connsiteY3" fmla="*/ 1783724 h 1783724"/>
                        <a:gd name="connsiteX4" fmla="*/ 1627442 w 1940052"/>
                        <a:gd name="connsiteY4" fmla="*/ 619578 h 1783724"/>
                        <a:gd name="connsiteX5" fmla="*/ 1768412 w 1940052"/>
                        <a:gd name="connsiteY5" fmla="*/ 619578 h 1783724"/>
                        <a:gd name="connsiteX6" fmla="*/ 1768412 w 1940052"/>
                        <a:gd name="connsiteY6" fmla="*/ 1454635 h 1783724"/>
                        <a:gd name="connsiteX7" fmla="*/ 1862614 w 1940052"/>
                        <a:gd name="connsiteY7" fmla="*/ 1624847 h 1783724"/>
                        <a:gd name="connsiteX8" fmla="*/ 1533144 w 1940052"/>
                        <a:gd name="connsiteY8" fmla="*/ 1624847 h 1783724"/>
                        <a:gd name="connsiteX9" fmla="*/ 1627442 w 1940052"/>
                        <a:gd name="connsiteY9" fmla="*/ 1454635 h 1783724"/>
                        <a:gd name="connsiteX10" fmla="*/ 1263491 w 1940052"/>
                        <a:gd name="connsiteY10" fmla="*/ 619578 h 1783724"/>
                        <a:gd name="connsiteX11" fmla="*/ 1404556 w 1940052"/>
                        <a:gd name="connsiteY11" fmla="*/ 619578 h 1783724"/>
                        <a:gd name="connsiteX12" fmla="*/ 1404556 w 1940052"/>
                        <a:gd name="connsiteY12" fmla="*/ 1454635 h 1783724"/>
                        <a:gd name="connsiteX13" fmla="*/ 1498663 w 1940052"/>
                        <a:gd name="connsiteY13" fmla="*/ 1624847 h 1783724"/>
                        <a:gd name="connsiteX14" fmla="*/ 1169194 w 1940052"/>
                        <a:gd name="connsiteY14" fmla="*/ 1624847 h 1783724"/>
                        <a:gd name="connsiteX15" fmla="*/ 1263491 w 1940052"/>
                        <a:gd name="connsiteY15" fmla="*/ 1454635 h 1783724"/>
                        <a:gd name="connsiteX16" fmla="*/ 899542 w 1940052"/>
                        <a:gd name="connsiteY16" fmla="*/ 619578 h 1783724"/>
                        <a:gd name="connsiteX17" fmla="*/ 1040607 w 1940052"/>
                        <a:gd name="connsiteY17" fmla="*/ 619578 h 1783724"/>
                        <a:gd name="connsiteX18" fmla="*/ 1040607 w 1940052"/>
                        <a:gd name="connsiteY18" fmla="*/ 1454635 h 1783724"/>
                        <a:gd name="connsiteX19" fmla="*/ 1134809 w 1940052"/>
                        <a:gd name="connsiteY19" fmla="*/ 1624847 h 1783724"/>
                        <a:gd name="connsiteX20" fmla="*/ 805244 w 1940052"/>
                        <a:gd name="connsiteY20" fmla="*/ 1624847 h 1783724"/>
                        <a:gd name="connsiteX21" fmla="*/ 899542 w 1940052"/>
                        <a:gd name="connsiteY21" fmla="*/ 1454635 h 1783724"/>
                        <a:gd name="connsiteX22" fmla="*/ 535591 w 1940052"/>
                        <a:gd name="connsiteY22" fmla="*/ 619578 h 1783724"/>
                        <a:gd name="connsiteX23" fmla="*/ 676656 w 1940052"/>
                        <a:gd name="connsiteY23" fmla="*/ 619578 h 1783724"/>
                        <a:gd name="connsiteX24" fmla="*/ 676656 w 1940052"/>
                        <a:gd name="connsiteY24" fmla="*/ 1454635 h 1783724"/>
                        <a:gd name="connsiteX25" fmla="*/ 770763 w 1940052"/>
                        <a:gd name="connsiteY25" fmla="*/ 1624847 h 1783724"/>
                        <a:gd name="connsiteX26" fmla="*/ 441293 w 1940052"/>
                        <a:gd name="connsiteY26" fmla="*/ 1624847 h 1783724"/>
                        <a:gd name="connsiteX27" fmla="*/ 535591 w 1940052"/>
                        <a:gd name="connsiteY27" fmla="*/ 1454635 h 1783724"/>
                        <a:gd name="connsiteX28" fmla="*/ 171735 w 1940052"/>
                        <a:gd name="connsiteY28" fmla="*/ 619578 h 1783724"/>
                        <a:gd name="connsiteX29" fmla="*/ 312801 w 1940052"/>
                        <a:gd name="connsiteY29" fmla="*/ 619578 h 1783724"/>
                        <a:gd name="connsiteX30" fmla="*/ 312801 w 1940052"/>
                        <a:gd name="connsiteY30" fmla="*/ 1454635 h 1783724"/>
                        <a:gd name="connsiteX31" fmla="*/ 407003 w 1940052"/>
                        <a:gd name="connsiteY31" fmla="*/ 1624847 h 1783724"/>
                        <a:gd name="connsiteX32" fmla="*/ 77438 w 1940052"/>
                        <a:gd name="connsiteY32" fmla="*/ 1624847 h 1783724"/>
                        <a:gd name="connsiteX33" fmla="*/ 171735 w 1940052"/>
                        <a:gd name="connsiteY33" fmla="*/ 1454635 h 1783724"/>
                        <a:gd name="connsiteX34" fmla="*/ 970026 w 1940052"/>
                        <a:gd name="connsiteY34" fmla="*/ 197906 h 1783724"/>
                        <a:gd name="connsiteX35" fmla="*/ 875729 w 1940052"/>
                        <a:gd name="connsiteY35" fmla="*/ 292203 h 1783724"/>
                        <a:gd name="connsiteX36" fmla="*/ 970026 w 1940052"/>
                        <a:gd name="connsiteY36" fmla="*/ 386501 h 1783724"/>
                        <a:gd name="connsiteX37" fmla="*/ 1064323 w 1940052"/>
                        <a:gd name="connsiteY37" fmla="*/ 292203 h 1783724"/>
                        <a:gd name="connsiteX38" fmla="*/ 970026 w 1940052"/>
                        <a:gd name="connsiteY38" fmla="*/ 197906 h 1783724"/>
                        <a:gd name="connsiteX39" fmla="*/ 969216 w 1940052"/>
                        <a:gd name="connsiteY39" fmla="*/ 0 h 1783724"/>
                        <a:gd name="connsiteX40" fmla="*/ 994981 w 1940052"/>
                        <a:gd name="connsiteY40" fmla="*/ 6929 h 1783724"/>
                        <a:gd name="connsiteX41" fmla="*/ 1784128 w 1940052"/>
                        <a:gd name="connsiteY41" fmla="*/ 463082 h 1783724"/>
                        <a:gd name="connsiteX42" fmla="*/ 1806035 w 1940052"/>
                        <a:gd name="connsiteY42" fmla="*/ 499848 h 1783724"/>
                        <a:gd name="connsiteX43" fmla="*/ 1806035 w 1940052"/>
                        <a:gd name="connsiteY43" fmla="*/ 553188 h 1783724"/>
                        <a:gd name="connsiteX44" fmla="*/ 1774793 w 1940052"/>
                        <a:gd name="connsiteY44" fmla="*/ 584430 h 1783724"/>
                        <a:gd name="connsiteX45" fmla="*/ 163449 w 1940052"/>
                        <a:gd name="connsiteY45" fmla="*/ 584430 h 1783724"/>
                        <a:gd name="connsiteX46" fmla="*/ 134017 w 1940052"/>
                        <a:gd name="connsiteY46" fmla="*/ 553188 h 1783724"/>
                        <a:gd name="connsiteX47" fmla="*/ 134017 w 1940052"/>
                        <a:gd name="connsiteY47" fmla="*/ 499848 h 1783724"/>
                        <a:gd name="connsiteX48" fmla="*/ 156115 w 1940052"/>
                        <a:gd name="connsiteY48" fmla="*/ 463082 h 1783724"/>
                        <a:gd name="connsiteX49" fmla="*/ 943451 w 1940052"/>
                        <a:gd name="connsiteY49" fmla="*/ 6929 h 1783724"/>
                        <a:gd name="connsiteX50" fmla="*/ 969216 w 1940052"/>
                        <a:gd name="connsiteY50" fmla="*/ 0 h 178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40052" h="1783724">
                          <a:moveTo>
                            <a:pt x="0" y="1659994"/>
                          </a:moveTo>
                          <a:lnTo>
                            <a:pt x="1940052" y="1659994"/>
                          </a:lnTo>
                          <a:lnTo>
                            <a:pt x="1940052" y="1783724"/>
                          </a:lnTo>
                          <a:lnTo>
                            <a:pt x="0" y="1783724"/>
                          </a:lnTo>
                          <a:close/>
                          <a:moveTo>
                            <a:pt x="1627442" y="619578"/>
                          </a:moveTo>
                          <a:lnTo>
                            <a:pt x="1768412" y="619578"/>
                          </a:lnTo>
                          <a:lnTo>
                            <a:pt x="1768412" y="1454635"/>
                          </a:lnTo>
                          <a:cubicBezTo>
                            <a:pt x="1821275" y="1473780"/>
                            <a:pt x="1860994" y="1542169"/>
                            <a:pt x="1862614" y="1624847"/>
                          </a:cubicBezTo>
                          <a:lnTo>
                            <a:pt x="1533144" y="1624847"/>
                          </a:lnTo>
                          <a:cubicBezTo>
                            <a:pt x="1534763" y="1542074"/>
                            <a:pt x="1574387" y="1473590"/>
                            <a:pt x="1627442" y="1454635"/>
                          </a:cubicBezTo>
                          <a:close/>
                          <a:moveTo>
                            <a:pt x="1263491" y="619578"/>
                          </a:moveTo>
                          <a:lnTo>
                            <a:pt x="1404556" y="619578"/>
                          </a:lnTo>
                          <a:lnTo>
                            <a:pt x="1404556" y="1454635"/>
                          </a:lnTo>
                          <a:cubicBezTo>
                            <a:pt x="1457420" y="1473780"/>
                            <a:pt x="1497140" y="1542169"/>
                            <a:pt x="1498663" y="1624847"/>
                          </a:cubicBezTo>
                          <a:lnTo>
                            <a:pt x="1169194" y="1624847"/>
                          </a:lnTo>
                          <a:cubicBezTo>
                            <a:pt x="1170813" y="1542074"/>
                            <a:pt x="1210437" y="1473590"/>
                            <a:pt x="1263491" y="1454635"/>
                          </a:cubicBezTo>
                          <a:close/>
                          <a:moveTo>
                            <a:pt x="899542" y="619578"/>
                          </a:moveTo>
                          <a:lnTo>
                            <a:pt x="1040607" y="619578"/>
                          </a:lnTo>
                          <a:lnTo>
                            <a:pt x="1040607" y="1454635"/>
                          </a:lnTo>
                          <a:cubicBezTo>
                            <a:pt x="1093661" y="1473780"/>
                            <a:pt x="1133285" y="1542169"/>
                            <a:pt x="1134809" y="1624847"/>
                          </a:cubicBezTo>
                          <a:lnTo>
                            <a:pt x="805244" y="1624847"/>
                          </a:lnTo>
                          <a:cubicBezTo>
                            <a:pt x="806863" y="1542074"/>
                            <a:pt x="846582" y="1473590"/>
                            <a:pt x="899542" y="1454635"/>
                          </a:cubicBezTo>
                          <a:close/>
                          <a:moveTo>
                            <a:pt x="535591" y="619578"/>
                          </a:moveTo>
                          <a:lnTo>
                            <a:pt x="676656" y="619578"/>
                          </a:lnTo>
                          <a:lnTo>
                            <a:pt x="676656" y="1454635"/>
                          </a:lnTo>
                          <a:cubicBezTo>
                            <a:pt x="729520" y="1473780"/>
                            <a:pt x="769144" y="1542169"/>
                            <a:pt x="770763" y="1624847"/>
                          </a:cubicBezTo>
                          <a:lnTo>
                            <a:pt x="441293" y="1624847"/>
                          </a:lnTo>
                          <a:cubicBezTo>
                            <a:pt x="442913" y="1542074"/>
                            <a:pt x="482536" y="1473590"/>
                            <a:pt x="535591" y="1454635"/>
                          </a:cubicBezTo>
                          <a:close/>
                          <a:moveTo>
                            <a:pt x="171735" y="619578"/>
                          </a:moveTo>
                          <a:lnTo>
                            <a:pt x="312801" y="619578"/>
                          </a:lnTo>
                          <a:lnTo>
                            <a:pt x="312801" y="1454635"/>
                          </a:lnTo>
                          <a:cubicBezTo>
                            <a:pt x="365855" y="1473780"/>
                            <a:pt x="405479" y="1542169"/>
                            <a:pt x="407003" y="1624847"/>
                          </a:cubicBezTo>
                          <a:lnTo>
                            <a:pt x="77438" y="1624847"/>
                          </a:lnTo>
                          <a:cubicBezTo>
                            <a:pt x="79057" y="1542074"/>
                            <a:pt x="118776" y="1473590"/>
                            <a:pt x="171735" y="1454635"/>
                          </a:cubicBezTo>
                          <a:close/>
                          <a:moveTo>
                            <a:pt x="970026" y="197906"/>
                          </a:moveTo>
                          <a:cubicBezTo>
                            <a:pt x="917924" y="197906"/>
                            <a:pt x="875729" y="240102"/>
                            <a:pt x="875729" y="292203"/>
                          </a:cubicBezTo>
                          <a:cubicBezTo>
                            <a:pt x="875729" y="344305"/>
                            <a:pt x="917924" y="386501"/>
                            <a:pt x="970026" y="386501"/>
                          </a:cubicBezTo>
                          <a:cubicBezTo>
                            <a:pt x="1022128" y="386501"/>
                            <a:pt x="1064323" y="344305"/>
                            <a:pt x="1064323" y="292203"/>
                          </a:cubicBezTo>
                          <a:cubicBezTo>
                            <a:pt x="1064323" y="240102"/>
                            <a:pt x="1022128" y="197906"/>
                            <a:pt x="970026" y="197906"/>
                          </a:cubicBezTo>
                          <a:close/>
                          <a:moveTo>
                            <a:pt x="969216" y="0"/>
                          </a:moveTo>
                          <a:cubicBezTo>
                            <a:pt x="977956" y="0"/>
                            <a:pt x="986695" y="2310"/>
                            <a:pt x="994981" y="6929"/>
                          </a:cubicBezTo>
                          <a:lnTo>
                            <a:pt x="1784128" y="463082"/>
                          </a:lnTo>
                          <a:cubicBezTo>
                            <a:pt x="1796986" y="470416"/>
                            <a:pt x="1806225" y="485180"/>
                            <a:pt x="1806035" y="499848"/>
                          </a:cubicBezTo>
                          <a:lnTo>
                            <a:pt x="1806035" y="553188"/>
                          </a:lnTo>
                          <a:cubicBezTo>
                            <a:pt x="1806035" y="571571"/>
                            <a:pt x="1791366" y="584430"/>
                            <a:pt x="1774793" y="584430"/>
                          </a:cubicBezTo>
                          <a:lnTo>
                            <a:pt x="163449" y="584430"/>
                          </a:lnTo>
                          <a:cubicBezTo>
                            <a:pt x="146875" y="584430"/>
                            <a:pt x="132207" y="571571"/>
                            <a:pt x="134017" y="553188"/>
                          </a:cubicBezTo>
                          <a:lnTo>
                            <a:pt x="134017" y="499848"/>
                          </a:lnTo>
                          <a:cubicBezTo>
                            <a:pt x="134017" y="483275"/>
                            <a:pt x="143256" y="470416"/>
                            <a:pt x="156115" y="463082"/>
                          </a:cubicBezTo>
                          <a:lnTo>
                            <a:pt x="943451" y="6929"/>
                          </a:lnTo>
                          <a:cubicBezTo>
                            <a:pt x="951738" y="2310"/>
                            <a:pt x="960477" y="0"/>
                            <a:pt x="969216" y="0"/>
                          </a:cubicBezTo>
                          <a:close/>
                        </a:path>
                      </a:pathLst>
                    </a:custGeom>
                    <a:solidFill>
                      <a:schemeClr val="bg2"/>
                    </a:solidFill>
                    <a:ln w="9525" cap="flat">
                      <a:noFill/>
                      <a:prstDash val="solid"/>
                      <a:miter/>
                    </a:ln>
                  </p:spPr>
                  <p:txBody>
                    <a:bodyPr rtlCol="0" anchor="ctr"/>
                    <a:lstStyle/>
                    <a:p>
                      <a:endParaRPr lang="en-US"/>
                    </a:p>
                  </p:txBody>
                </p:sp>
              </p:grpSp>
            </p:grpSp>
            <p:sp>
              <p:nvSpPr>
                <p:cNvPr id="85" name="Arrow: Chevron 84">
                  <a:extLst>
                    <a:ext uri="{FF2B5EF4-FFF2-40B4-BE49-F238E27FC236}">
                      <a16:creationId xmlns:a16="http://schemas.microsoft.com/office/drawing/2014/main" id="{F35CF2B5-78C8-4C77-9C75-13C0D4AEBD0D}"/>
                    </a:ext>
                  </a:extLst>
                </p:cNvPr>
                <p:cNvSpPr/>
                <p:nvPr/>
              </p:nvSpPr>
              <p:spPr>
                <a:xfrm>
                  <a:off x="2301667" y="5343496"/>
                  <a:ext cx="304800" cy="3048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spTree>
    <p:extLst>
      <p:ext uri="{BB962C8B-B14F-4D97-AF65-F5344CB8AC3E}">
        <p14:creationId xmlns:p14="http://schemas.microsoft.com/office/powerpoint/2010/main" val="44192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F4AEFB-114A-42B5-BAAB-8E32087E00D0}"/>
              </a:ext>
            </a:extLst>
          </p:cNvPr>
          <p:cNvSpPr>
            <a:spLocks noGrp="1"/>
          </p:cNvSpPr>
          <p:nvPr>
            <p:ph type="sldNum" sz="quarter" idx="15"/>
          </p:nvPr>
        </p:nvSpPr>
        <p:spPr/>
        <p:txBody>
          <a:bodyPr/>
          <a:lstStyle/>
          <a:p>
            <a:fld id="{19788BB0-3E80-4305-A6FF-558FDC52A950}" type="slidenum">
              <a:rPr lang="en-US" smtClean="0"/>
              <a:pPr/>
              <a:t>3</a:t>
            </a:fld>
            <a:endParaRPr lang="en-US" dirty="0"/>
          </a:p>
        </p:txBody>
      </p:sp>
      <p:sp>
        <p:nvSpPr>
          <p:cNvPr id="3" name="Text Placeholder 2">
            <a:extLst>
              <a:ext uri="{FF2B5EF4-FFF2-40B4-BE49-F238E27FC236}">
                <a16:creationId xmlns:a16="http://schemas.microsoft.com/office/drawing/2014/main" id="{9D0D33D2-6145-4FF2-9E72-166224399BB0}"/>
              </a:ext>
            </a:extLst>
          </p:cNvPr>
          <p:cNvSpPr>
            <a:spLocks noGrp="1"/>
          </p:cNvSpPr>
          <p:nvPr>
            <p:ph type="body" sz="quarter" idx="16"/>
          </p:nvPr>
        </p:nvSpPr>
        <p:spPr/>
        <p:txBody>
          <a:bodyPr/>
          <a:lstStyle/>
          <a:p>
            <a:r>
              <a:rPr lang="en-US" dirty="0"/>
              <a:t>This slide covers advantages of implementing sustainability in marketing activities in the company. It includes points of significance such as differentiating the brand, </a:t>
            </a:r>
          </a:p>
          <a:p>
            <a:r>
              <a:rPr lang="en-US" dirty="0"/>
              <a:t>mitigating risks &amp; identifying key opportunities, driving innovation and creating new markets, etc.</a:t>
            </a:r>
          </a:p>
        </p:txBody>
      </p:sp>
      <p:sp>
        <p:nvSpPr>
          <p:cNvPr id="4" name="Title 3">
            <a:extLst>
              <a:ext uri="{FF2B5EF4-FFF2-40B4-BE49-F238E27FC236}">
                <a16:creationId xmlns:a16="http://schemas.microsoft.com/office/drawing/2014/main" id="{A2985C44-E767-4E27-A8A9-BEC531C119A8}"/>
              </a:ext>
            </a:extLst>
          </p:cNvPr>
          <p:cNvSpPr>
            <a:spLocks noGrp="1"/>
          </p:cNvSpPr>
          <p:nvPr>
            <p:ph type="title"/>
          </p:nvPr>
        </p:nvSpPr>
        <p:spPr/>
        <p:txBody>
          <a:bodyPr/>
          <a:lstStyle/>
          <a:p>
            <a:r>
              <a:rPr lang="en-US" dirty="0"/>
              <a:t>Why sustainable marketing is important for business </a:t>
            </a:r>
          </a:p>
        </p:txBody>
      </p:sp>
      <p:sp>
        <p:nvSpPr>
          <p:cNvPr id="123" name="Rectangle 122">
            <a:extLst>
              <a:ext uri="{FF2B5EF4-FFF2-40B4-BE49-F238E27FC236}">
                <a16:creationId xmlns:a16="http://schemas.microsoft.com/office/drawing/2014/main" id="{F3CA81E8-34D0-44BD-9833-4C9C22A1E3D7}"/>
              </a:ext>
            </a:extLst>
          </p:cNvPr>
          <p:cNvSpPr/>
          <p:nvPr/>
        </p:nvSpPr>
        <p:spPr>
          <a:xfrm>
            <a:off x="554786" y="6644415"/>
            <a:ext cx="11082429" cy="213585"/>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This slide is 100% editable. Adapt it to your needs and capture your audience's attention. </a:t>
            </a:r>
          </a:p>
        </p:txBody>
      </p:sp>
      <p:grpSp>
        <p:nvGrpSpPr>
          <p:cNvPr id="113" name="Group 112">
            <a:extLst>
              <a:ext uri="{FF2B5EF4-FFF2-40B4-BE49-F238E27FC236}">
                <a16:creationId xmlns:a16="http://schemas.microsoft.com/office/drawing/2014/main" id="{2A64FCD8-5CC8-F308-69D0-059EBBCCCC5A}"/>
              </a:ext>
            </a:extLst>
          </p:cNvPr>
          <p:cNvGrpSpPr/>
          <p:nvPr/>
        </p:nvGrpSpPr>
        <p:grpSpPr>
          <a:xfrm>
            <a:off x="381000" y="1557130"/>
            <a:ext cx="11430000" cy="4616967"/>
            <a:chOff x="381000" y="1557130"/>
            <a:chExt cx="11430000" cy="4616967"/>
          </a:xfrm>
        </p:grpSpPr>
        <p:grpSp>
          <p:nvGrpSpPr>
            <p:cNvPr id="108" name="Group 107">
              <a:extLst>
                <a:ext uri="{FF2B5EF4-FFF2-40B4-BE49-F238E27FC236}">
                  <a16:creationId xmlns:a16="http://schemas.microsoft.com/office/drawing/2014/main" id="{FBD74608-B3A7-3505-932B-5197B9F8D677}"/>
                </a:ext>
              </a:extLst>
            </p:cNvPr>
            <p:cNvGrpSpPr/>
            <p:nvPr/>
          </p:nvGrpSpPr>
          <p:grpSpPr>
            <a:xfrm>
              <a:off x="775841" y="1557130"/>
              <a:ext cx="10640319" cy="4616967"/>
              <a:chOff x="775841" y="1557130"/>
              <a:chExt cx="10640319" cy="4616967"/>
            </a:xfrm>
          </p:grpSpPr>
          <p:grpSp>
            <p:nvGrpSpPr>
              <p:cNvPr id="29" name="Group 28">
                <a:extLst>
                  <a:ext uri="{FF2B5EF4-FFF2-40B4-BE49-F238E27FC236}">
                    <a16:creationId xmlns:a16="http://schemas.microsoft.com/office/drawing/2014/main" id="{765F5FC1-9E61-8618-F52F-C6EEFAB56703}"/>
                  </a:ext>
                </a:extLst>
              </p:cNvPr>
              <p:cNvGrpSpPr/>
              <p:nvPr/>
            </p:nvGrpSpPr>
            <p:grpSpPr>
              <a:xfrm>
                <a:off x="4590461" y="1557130"/>
                <a:ext cx="3372610" cy="4616967"/>
                <a:chOff x="4590461" y="1557130"/>
                <a:chExt cx="3372610" cy="4616967"/>
              </a:xfrm>
            </p:grpSpPr>
            <p:grpSp>
              <p:nvGrpSpPr>
                <p:cNvPr id="107" name="Group 106">
                  <a:extLst>
                    <a:ext uri="{FF2B5EF4-FFF2-40B4-BE49-F238E27FC236}">
                      <a16:creationId xmlns:a16="http://schemas.microsoft.com/office/drawing/2014/main" id="{971C02CF-4F0C-4830-9FCB-028F3F26E907}"/>
                    </a:ext>
                  </a:extLst>
                </p:cNvPr>
                <p:cNvGrpSpPr/>
                <p:nvPr/>
              </p:nvGrpSpPr>
              <p:grpSpPr>
                <a:xfrm>
                  <a:off x="5381476" y="1557130"/>
                  <a:ext cx="1676373" cy="435675"/>
                  <a:chOff x="5438580" y="1557130"/>
                  <a:chExt cx="1676373" cy="435675"/>
                </a:xfrm>
              </p:grpSpPr>
              <p:grpSp>
                <p:nvGrpSpPr>
                  <p:cNvPr id="31" name="Group 30">
                    <a:extLst>
                      <a:ext uri="{FF2B5EF4-FFF2-40B4-BE49-F238E27FC236}">
                        <a16:creationId xmlns:a16="http://schemas.microsoft.com/office/drawing/2014/main" id="{3BCAC75F-ED05-45A2-98CA-01775359CC4B}"/>
                      </a:ext>
                    </a:extLst>
                  </p:cNvPr>
                  <p:cNvGrpSpPr/>
                  <p:nvPr/>
                </p:nvGrpSpPr>
                <p:grpSpPr>
                  <a:xfrm>
                    <a:off x="5933619" y="1557130"/>
                    <a:ext cx="1181334" cy="435675"/>
                    <a:chOff x="2291017" y="1394627"/>
                    <a:chExt cx="1181334" cy="435675"/>
                  </a:xfrm>
                </p:grpSpPr>
                <p:sp>
                  <p:nvSpPr>
                    <p:cNvPr id="33" name="Freeform: Shape 32">
                      <a:extLst>
                        <a:ext uri="{FF2B5EF4-FFF2-40B4-BE49-F238E27FC236}">
                          <a16:creationId xmlns:a16="http://schemas.microsoft.com/office/drawing/2014/main" id="{A100AB9D-E96D-4756-B98C-D3DCEBB4F066}"/>
                        </a:ext>
                      </a:extLst>
                    </p:cNvPr>
                    <p:cNvSpPr/>
                    <p:nvPr/>
                  </p:nvSpPr>
                  <p:spPr>
                    <a:xfrm>
                      <a:off x="2291017" y="1394627"/>
                      <a:ext cx="1181334" cy="435675"/>
                    </a:xfrm>
                    <a:custGeom>
                      <a:avLst/>
                      <a:gdLst>
                        <a:gd name="connsiteX0" fmla="*/ 590667 w 1181334"/>
                        <a:gd name="connsiteY0" fmla="*/ 0 h 435675"/>
                        <a:gd name="connsiteX1" fmla="*/ 1164077 w 1181334"/>
                        <a:gd name="connsiteY1" fmla="*/ 380081 h 435675"/>
                        <a:gd name="connsiteX2" fmla="*/ 1181334 w 1181334"/>
                        <a:gd name="connsiteY2" fmla="*/ 435675 h 435675"/>
                        <a:gd name="connsiteX3" fmla="*/ 0 w 1181334"/>
                        <a:gd name="connsiteY3" fmla="*/ 435675 h 435675"/>
                        <a:gd name="connsiteX4" fmla="*/ 17257 w 1181334"/>
                        <a:gd name="connsiteY4" fmla="*/ 380081 h 435675"/>
                        <a:gd name="connsiteX5" fmla="*/ 590667 w 1181334"/>
                        <a:gd name="connsiteY5" fmla="*/ 0 h 43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34" h="435675">
                          <a:moveTo>
                            <a:pt x="590667" y="0"/>
                          </a:moveTo>
                          <a:cubicBezTo>
                            <a:pt x="848438" y="0"/>
                            <a:pt x="1069604" y="156723"/>
                            <a:pt x="1164077" y="380081"/>
                          </a:cubicBezTo>
                          <a:lnTo>
                            <a:pt x="1181334" y="435675"/>
                          </a:lnTo>
                          <a:lnTo>
                            <a:pt x="0" y="435675"/>
                          </a:lnTo>
                          <a:lnTo>
                            <a:pt x="17257" y="380081"/>
                          </a:lnTo>
                          <a:cubicBezTo>
                            <a:pt x="111730" y="156723"/>
                            <a:pt x="332896" y="0"/>
                            <a:pt x="59066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AD7E3F24-6E7C-44F2-A64A-4551A842D78F}"/>
                        </a:ext>
                      </a:extLst>
                    </p:cNvPr>
                    <p:cNvSpPr txBox="1"/>
                    <p:nvPr/>
                  </p:nvSpPr>
                  <p:spPr>
                    <a:xfrm>
                      <a:off x="2396617" y="1473965"/>
                      <a:ext cx="970137" cy="276999"/>
                    </a:xfrm>
                    <a:prstGeom prst="rect">
                      <a:avLst/>
                    </a:prstGeom>
                    <a:noFill/>
                  </p:spPr>
                  <p:txBody>
                    <a:bodyPr wrap="none" rtlCol="0" anchor="ctr">
                      <a:spAutoFit/>
                    </a:bodyPr>
                    <a:lstStyle/>
                    <a:p>
                      <a:pPr algn="ctr"/>
                      <a:r>
                        <a:rPr lang="en-US" sz="1200" b="1" dirty="0">
                          <a:solidFill>
                            <a:schemeClr val="bg2"/>
                          </a:solidFill>
                          <a:effectLst>
                            <a:outerShdw blurRad="38100" dist="38100" dir="2700000" algn="tl">
                              <a:srgbClr val="000000">
                                <a:alpha val="43137"/>
                              </a:srgbClr>
                            </a:outerShdw>
                          </a:effectLst>
                          <a:latin typeface="Bahnschrift" panose="020B0502040204020203" pitchFamily="34" charset="0"/>
                        </a:rPr>
                        <a:t>Description</a:t>
                      </a:r>
                    </a:p>
                  </p:txBody>
                </p:sp>
              </p:grpSp>
              <p:grpSp>
                <p:nvGrpSpPr>
                  <p:cNvPr id="106" name="Group 105">
                    <a:extLst>
                      <a:ext uri="{FF2B5EF4-FFF2-40B4-BE49-F238E27FC236}">
                        <a16:creationId xmlns:a16="http://schemas.microsoft.com/office/drawing/2014/main" id="{ECC941E7-6357-4C43-BFB2-2E856CB1882C}"/>
                      </a:ext>
                    </a:extLst>
                  </p:cNvPr>
                  <p:cNvGrpSpPr/>
                  <p:nvPr/>
                </p:nvGrpSpPr>
                <p:grpSpPr>
                  <a:xfrm>
                    <a:off x="5438580" y="1592087"/>
                    <a:ext cx="365760" cy="365760"/>
                    <a:chOff x="5438580" y="1592087"/>
                    <a:chExt cx="365760" cy="365760"/>
                  </a:xfrm>
                </p:grpSpPr>
                <p:sp>
                  <p:nvSpPr>
                    <p:cNvPr id="32" name="Oval 31">
                      <a:extLst>
                        <a:ext uri="{FF2B5EF4-FFF2-40B4-BE49-F238E27FC236}">
                          <a16:creationId xmlns:a16="http://schemas.microsoft.com/office/drawing/2014/main" id="{3E82CA7A-56F0-4902-9A13-F8467087C36D}"/>
                        </a:ext>
                      </a:extLst>
                    </p:cNvPr>
                    <p:cNvSpPr/>
                    <p:nvPr/>
                  </p:nvSpPr>
                  <p:spPr>
                    <a:xfrm>
                      <a:off x="5438580" y="1592087"/>
                      <a:ext cx="365760" cy="365760"/>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5" name="Google Shape;2854;p198">
                      <a:extLst>
                        <a:ext uri="{FF2B5EF4-FFF2-40B4-BE49-F238E27FC236}">
                          <a16:creationId xmlns:a16="http://schemas.microsoft.com/office/drawing/2014/main" id="{91F5F373-6D1F-4C67-AF0D-8A62A2474D37}"/>
                        </a:ext>
                      </a:extLst>
                    </p:cNvPr>
                    <p:cNvSpPr/>
                    <p:nvPr/>
                  </p:nvSpPr>
                  <p:spPr>
                    <a:xfrm>
                      <a:off x="5515321" y="1657506"/>
                      <a:ext cx="212278" cy="234922"/>
                    </a:xfrm>
                    <a:custGeom>
                      <a:avLst/>
                      <a:gdLst/>
                      <a:ahLst/>
                      <a:cxnLst/>
                      <a:rect l="l" t="t" r="r" b="b"/>
                      <a:pathLst>
                        <a:path w="2186655" h="2419902" extrusionOk="0">
                          <a:moveTo>
                            <a:pt x="1310354" y="2211780"/>
                          </a:moveTo>
                          <a:lnTo>
                            <a:pt x="1310354" y="2246070"/>
                          </a:lnTo>
                          <a:lnTo>
                            <a:pt x="2116360" y="2246070"/>
                          </a:lnTo>
                          <a:lnTo>
                            <a:pt x="2116360" y="2211780"/>
                          </a:lnTo>
                          <a:close/>
                          <a:moveTo>
                            <a:pt x="863631" y="2075477"/>
                          </a:moveTo>
                          <a:cubicBezTo>
                            <a:pt x="811530" y="2102719"/>
                            <a:pt x="775906" y="2157202"/>
                            <a:pt x="775906" y="2220067"/>
                          </a:cubicBezTo>
                          <a:lnTo>
                            <a:pt x="1102423" y="2220067"/>
                          </a:lnTo>
                          <a:cubicBezTo>
                            <a:pt x="1102423" y="2157202"/>
                            <a:pt x="1066800" y="2102719"/>
                            <a:pt x="1014698" y="2075477"/>
                          </a:cubicBezTo>
                          <a:cubicBezTo>
                            <a:pt x="994315" y="2092908"/>
                            <a:pt x="967930" y="2103481"/>
                            <a:pt x="939165" y="2103481"/>
                          </a:cubicBezTo>
                          <a:cubicBezTo>
                            <a:pt x="910399" y="2103481"/>
                            <a:pt x="884015" y="2092908"/>
                            <a:pt x="863631" y="2075477"/>
                          </a:cubicBezTo>
                          <a:close/>
                          <a:moveTo>
                            <a:pt x="1310354" y="2039663"/>
                          </a:moveTo>
                          <a:lnTo>
                            <a:pt x="1310354" y="2073953"/>
                          </a:lnTo>
                          <a:lnTo>
                            <a:pt x="2116360" y="2073953"/>
                          </a:lnTo>
                          <a:lnTo>
                            <a:pt x="2116360" y="2039663"/>
                          </a:lnTo>
                          <a:close/>
                          <a:moveTo>
                            <a:pt x="20193" y="1922315"/>
                          </a:moveTo>
                          <a:cubicBezTo>
                            <a:pt x="24098" y="1929459"/>
                            <a:pt x="28956" y="1937174"/>
                            <a:pt x="34671" y="1945080"/>
                          </a:cubicBezTo>
                          <a:cubicBezTo>
                            <a:pt x="46100" y="1960891"/>
                            <a:pt x="60865" y="1977941"/>
                            <a:pt x="77152" y="1994514"/>
                          </a:cubicBezTo>
                          <a:cubicBezTo>
                            <a:pt x="85343" y="2002801"/>
                            <a:pt x="93916" y="2010897"/>
                            <a:pt x="102584" y="2018708"/>
                          </a:cubicBezTo>
                          <a:cubicBezTo>
                            <a:pt x="106298" y="2022042"/>
                            <a:pt x="110109" y="2025375"/>
                            <a:pt x="113918" y="2028614"/>
                          </a:cubicBezTo>
                          <a:cubicBezTo>
                            <a:pt x="121539" y="2035091"/>
                            <a:pt x="129159" y="2041282"/>
                            <a:pt x="136683" y="2046997"/>
                          </a:cubicBezTo>
                          <a:cubicBezTo>
                            <a:pt x="148018" y="2055665"/>
                            <a:pt x="159162" y="2063475"/>
                            <a:pt x="169831" y="2070143"/>
                          </a:cubicBezTo>
                          <a:cubicBezTo>
                            <a:pt x="176974" y="2074620"/>
                            <a:pt x="183927" y="2078620"/>
                            <a:pt x="190595" y="2082049"/>
                          </a:cubicBezTo>
                          <a:lnTo>
                            <a:pt x="172593" y="2102814"/>
                          </a:lnTo>
                          <a:cubicBezTo>
                            <a:pt x="145351" y="2087859"/>
                            <a:pt x="114490" y="2065380"/>
                            <a:pt x="84677" y="2038710"/>
                          </a:cubicBezTo>
                          <a:cubicBezTo>
                            <a:pt x="47434" y="2005373"/>
                            <a:pt x="17145" y="1970225"/>
                            <a:pt x="0" y="1940793"/>
                          </a:cubicBezTo>
                          <a:close/>
                          <a:moveTo>
                            <a:pt x="939069" y="1893550"/>
                          </a:moveTo>
                          <a:cubicBezTo>
                            <a:pt x="914400" y="1893550"/>
                            <a:pt x="890683" y="1903361"/>
                            <a:pt x="873156" y="1920887"/>
                          </a:cubicBezTo>
                          <a:cubicBezTo>
                            <a:pt x="855631" y="1938413"/>
                            <a:pt x="845820" y="1962130"/>
                            <a:pt x="845820" y="1986800"/>
                          </a:cubicBezTo>
                          <a:cubicBezTo>
                            <a:pt x="845820" y="2011469"/>
                            <a:pt x="855631" y="2035187"/>
                            <a:pt x="873156" y="2052713"/>
                          </a:cubicBezTo>
                          <a:cubicBezTo>
                            <a:pt x="890587" y="2070239"/>
                            <a:pt x="914400" y="2080049"/>
                            <a:pt x="939069" y="2080049"/>
                          </a:cubicBezTo>
                          <a:cubicBezTo>
                            <a:pt x="963739" y="2080049"/>
                            <a:pt x="987456" y="2070239"/>
                            <a:pt x="1004983" y="2052713"/>
                          </a:cubicBezTo>
                          <a:cubicBezTo>
                            <a:pt x="1022508" y="2035282"/>
                            <a:pt x="1032319" y="2011469"/>
                            <a:pt x="1032319" y="1986800"/>
                          </a:cubicBezTo>
                          <a:cubicBezTo>
                            <a:pt x="1032319" y="1962130"/>
                            <a:pt x="1022508" y="1938413"/>
                            <a:pt x="1004983" y="1920887"/>
                          </a:cubicBezTo>
                          <a:cubicBezTo>
                            <a:pt x="987552" y="1903361"/>
                            <a:pt x="963739" y="1893550"/>
                            <a:pt x="939069" y="1893550"/>
                          </a:cubicBezTo>
                          <a:close/>
                          <a:moveTo>
                            <a:pt x="1310354" y="1867547"/>
                          </a:moveTo>
                          <a:lnTo>
                            <a:pt x="1310354" y="1901837"/>
                          </a:lnTo>
                          <a:lnTo>
                            <a:pt x="2116360" y="1901837"/>
                          </a:lnTo>
                          <a:lnTo>
                            <a:pt x="2116360" y="1867547"/>
                          </a:lnTo>
                          <a:close/>
                          <a:moveTo>
                            <a:pt x="441198" y="1538553"/>
                          </a:moveTo>
                          <a:lnTo>
                            <a:pt x="443675" y="1540743"/>
                          </a:lnTo>
                          <a:lnTo>
                            <a:pt x="564928" y="1650472"/>
                          </a:lnTo>
                          <a:lnTo>
                            <a:pt x="213646" y="2055474"/>
                          </a:lnTo>
                          <a:lnTo>
                            <a:pt x="206407" y="2051664"/>
                          </a:lnTo>
                          <a:cubicBezTo>
                            <a:pt x="182214" y="2039091"/>
                            <a:pt x="153448" y="2018327"/>
                            <a:pt x="125444" y="1993181"/>
                          </a:cubicBezTo>
                          <a:cubicBezTo>
                            <a:pt x="91822" y="1963082"/>
                            <a:pt x="63056" y="1929744"/>
                            <a:pt x="50387" y="1906122"/>
                          </a:cubicBezTo>
                          <a:lnTo>
                            <a:pt x="46292" y="1898598"/>
                          </a:lnTo>
                          <a:close/>
                          <a:moveTo>
                            <a:pt x="1554385" y="1320812"/>
                          </a:moveTo>
                          <a:lnTo>
                            <a:pt x="1554385" y="1355102"/>
                          </a:lnTo>
                          <a:lnTo>
                            <a:pt x="2093214" y="1355102"/>
                          </a:lnTo>
                          <a:lnTo>
                            <a:pt x="2093214" y="1320812"/>
                          </a:lnTo>
                          <a:close/>
                          <a:moveTo>
                            <a:pt x="822579" y="1288903"/>
                          </a:moveTo>
                          <a:cubicBezTo>
                            <a:pt x="806006" y="1292237"/>
                            <a:pt x="780003" y="1295761"/>
                            <a:pt x="754952" y="1303572"/>
                          </a:cubicBezTo>
                          <a:cubicBezTo>
                            <a:pt x="721995" y="1313858"/>
                            <a:pt x="687800" y="1334337"/>
                            <a:pt x="678752" y="1376247"/>
                          </a:cubicBezTo>
                          <a:cubicBezTo>
                            <a:pt x="677799" y="1380533"/>
                            <a:pt x="679228" y="1384915"/>
                            <a:pt x="682562" y="1387868"/>
                          </a:cubicBezTo>
                          <a:cubicBezTo>
                            <a:pt x="811816" y="1504740"/>
                            <a:pt x="1022319" y="1504740"/>
                            <a:pt x="1151668" y="1387868"/>
                          </a:cubicBezTo>
                          <a:cubicBezTo>
                            <a:pt x="1151668" y="1387868"/>
                            <a:pt x="1156335" y="1380533"/>
                            <a:pt x="1155383" y="1376247"/>
                          </a:cubicBezTo>
                          <a:cubicBezTo>
                            <a:pt x="1146429" y="1334432"/>
                            <a:pt x="1112139" y="1313858"/>
                            <a:pt x="1079183" y="1303572"/>
                          </a:cubicBezTo>
                          <a:cubicBezTo>
                            <a:pt x="1054799" y="1295952"/>
                            <a:pt x="1029367" y="1292332"/>
                            <a:pt x="1012794" y="1289094"/>
                          </a:cubicBezTo>
                          <a:cubicBezTo>
                            <a:pt x="1007650" y="1305000"/>
                            <a:pt x="954310" y="1310906"/>
                            <a:pt x="917734" y="1310906"/>
                          </a:cubicBezTo>
                          <a:cubicBezTo>
                            <a:pt x="880967" y="1310906"/>
                            <a:pt x="827246" y="1305000"/>
                            <a:pt x="822579" y="1288903"/>
                          </a:cubicBezTo>
                          <a:close/>
                          <a:moveTo>
                            <a:pt x="1554385" y="1148695"/>
                          </a:moveTo>
                          <a:lnTo>
                            <a:pt x="1554385" y="1182985"/>
                          </a:lnTo>
                          <a:lnTo>
                            <a:pt x="2093214" y="1182985"/>
                          </a:lnTo>
                          <a:lnTo>
                            <a:pt x="2093214" y="1148695"/>
                          </a:lnTo>
                          <a:close/>
                          <a:moveTo>
                            <a:pt x="1554385" y="976483"/>
                          </a:moveTo>
                          <a:lnTo>
                            <a:pt x="1554385" y="1010773"/>
                          </a:lnTo>
                          <a:lnTo>
                            <a:pt x="2093214" y="1010773"/>
                          </a:lnTo>
                          <a:lnTo>
                            <a:pt x="2093214" y="976483"/>
                          </a:lnTo>
                          <a:close/>
                          <a:moveTo>
                            <a:pt x="916972" y="872661"/>
                          </a:moveTo>
                          <a:cubicBezTo>
                            <a:pt x="880205" y="872661"/>
                            <a:pt x="843153" y="885805"/>
                            <a:pt x="815531" y="912380"/>
                          </a:cubicBezTo>
                          <a:cubicBezTo>
                            <a:pt x="787908" y="939050"/>
                            <a:pt x="770096" y="979150"/>
                            <a:pt x="771049" y="1030490"/>
                          </a:cubicBezTo>
                          <a:cubicBezTo>
                            <a:pt x="771621" y="1058493"/>
                            <a:pt x="770763" y="1129264"/>
                            <a:pt x="739045" y="1162221"/>
                          </a:cubicBezTo>
                          <a:cubicBezTo>
                            <a:pt x="736473" y="1164888"/>
                            <a:pt x="735140" y="1168602"/>
                            <a:pt x="735711" y="1172317"/>
                          </a:cubicBezTo>
                          <a:cubicBezTo>
                            <a:pt x="736283" y="1176032"/>
                            <a:pt x="738378" y="1179270"/>
                            <a:pt x="741617" y="1181175"/>
                          </a:cubicBezTo>
                          <a:cubicBezTo>
                            <a:pt x="741617" y="1181175"/>
                            <a:pt x="781812" y="1204416"/>
                            <a:pt x="837819" y="1192510"/>
                          </a:cubicBezTo>
                          <a:cubicBezTo>
                            <a:pt x="837724" y="1195082"/>
                            <a:pt x="837629" y="1197844"/>
                            <a:pt x="837438" y="1200606"/>
                          </a:cubicBezTo>
                          <a:cubicBezTo>
                            <a:pt x="836962" y="1206416"/>
                            <a:pt x="836105" y="1212322"/>
                            <a:pt x="834962" y="1216037"/>
                          </a:cubicBezTo>
                          <a:cubicBezTo>
                            <a:pt x="834390" y="1218037"/>
                            <a:pt x="833628" y="1218894"/>
                            <a:pt x="833533" y="1219180"/>
                          </a:cubicBezTo>
                          <a:cubicBezTo>
                            <a:pt x="832295" y="1219561"/>
                            <a:pt x="830961" y="1219942"/>
                            <a:pt x="829437" y="1220323"/>
                          </a:cubicBezTo>
                          <a:cubicBezTo>
                            <a:pt x="831723" y="1226419"/>
                            <a:pt x="861917" y="1236706"/>
                            <a:pt x="917639" y="1236706"/>
                          </a:cubicBezTo>
                          <a:cubicBezTo>
                            <a:pt x="972503" y="1236706"/>
                            <a:pt x="1002602" y="1226705"/>
                            <a:pt x="1005745" y="1220609"/>
                          </a:cubicBezTo>
                          <a:cubicBezTo>
                            <a:pt x="1003745" y="1220132"/>
                            <a:pt x="1002030" y="1219656"/>
                            <a:pt x="1000506" y="1219180"/>
                          </a:cubicBezTo>
                          <a:cubicBezTo>
                            <a:pt x="1000411" y="1218894"/>
                            <a:pt x="999649" y="1218037"/>
                            <a:pt x="999078" y="1216037"/>
                          </a:cubicBezTo>
                          <a:cubicBezTo>
                            <a:pt x="997934" y="1212322"/>
                            <a:pt x="997077" y="1206416"/>
                            <a:pt x="996601" y="1200606"/>
                          </a:cubicBezTo>
                          <a:cubicBezTo>
                            <a:pt x="996410" y="1197844"/>
                            <a:pt x="996315" y="1195082"/>
                            <a:pt x="996220" y="1192510"/>
                          </a:cubicBezTo>
                          <a:cubicBezTo>
                            <a:pt x="1052227" y="1204416"/>
                            <a:pt x="1092423" y="1181175"/>
                            <a:pt x="1092423" y="1181175"/>
                          </a:cubicBezTo>
                          <a:cubicBezTo>
                            <a:pt x="1095661" y="1179270"/>
                            <a:pt x="1097852" y="1176032"/>
                            <a:pt x="1098328" y="1172317"/>
                          </a:cubicBezTo>
                          <a:cubicBezTo>
                            <a:pt x="1098804" y="1168602"/>
                            <a:pt x="1097566" y="1164888"/>
                            <a:pt x="1094994" y="1162221"/>
                          </a:cubicBezTo>
                          <a:cubicBezTo>
                            <a:pt x="1063276" y="1129264"/>
                            <a:pt x="1062514" y="1058589"/>
                            <a:pt x="1062990" y="1030490"/>
                          </a:cubicBezTo>
                          <a:cubicBezTo>
                            <a:pt x="1063943" y="979150"/>
                            <a:pt x="1046036" y="938955"/>
                            <a:pt x="1018413" y="912380"/>
                          </a:cubicBezTo>
                          <a:cubicBezTo>
                            <a:pt x="990790" y="885805"/>
                            <a:pt x="953739" y="872661"/>
                            <a:pt x="916972" y="872661"/>
                          </a:cubicBezTo>
                          <a:close/>
                          <a:moveTo>
                            <a:pt x="586550" y="765028"/>
                          </a:moveTo>
                          <a:lnTo>
                            <a:pt x="586550" y="852356"/>
                          </a:lnTo>
                          <a:lnTo>
                            <a:pt x="586645" y="852246"/>
                          </a:lnTo>
                          <a:lnTo>
                            <a:pt x="586645" y="852467"/>
                          </a:lnTo>
                          <a:lnTo>
                            <a:pt x="586550" y="852467"/>
                          </a:lnTo>
                          <a:lnTo>
                            <a:pt x="586550" y="852563"/>
                          </a:lnTo>
                          <a:cubicBezTo>
                            <a:pt x="570262" y="869327"/>
                            <a:pt x="555403" y="887138"/>
                            <a:pt x="542163" y="905617"/>
                          </a:cubicBezTo>
                          <a:cubicBezTo>
                            <a:pt x="430340" y="1061731"/>
                            <a:pt x="428625" y="1271663"/>
                            <a:pt x="535495" y="1429301"/>
                          </a:cubicBezTo>
                          <a:cubicBezTo>
                            <a:pt x="550354" y="1451209"/>
                            <a:pt x="567500" y="1472069"/>
                            <a:pt x="586550" y="1491690"/>
                          </a:cubicBezTo>
                          <a:lnTo>
                            <a:pt x="586550" y="1587512"/>
                          </a:lnTo>
                          <a:lnTo>
                            <a:pt x="484156" y="1494929"/>
                          </a:lnTo>
                          <a:lnTo>
                            <a:pt x="467392" y="1479784"/>
                          </a:lnTo>
                          <a:cubicBezTo>
                            <a:pt x="468630" y="1478641"/>
                            <a:pt x="469869" y="1477593"/>
                            <a:pt x="471297" y="1476736"/>
                          </a:cubicBezTo>
                          <a:cubicBezTo>
                            <a:pt x="471773" y="1476450"/>
                            <a:pt x="472345" y="1476260"/>
                            <a:pt x="472821" y="1475974"/>
                          </a:cubicBezTo>
                          <a:cubicBezTo>
                            <a:pt x="473869" y="1475402"/>
                            <a:pt x="474917" y="1474926"/>
                            <a:pt x="476060" y="1474545"/>
                          </a:cubicBezTo>
                          <a:cubicBezTo>
                            <a:pt x="476631" y="1474355"/>
                            <a:pt x="477298" y="1474259"/>
                            <a:pt x="477869" y="1474069"/>
                          </a:cubicBezTo>
                          <a:cubicBezTo>
                            <a:pt x="478917" y="1473783"/>
                            <a:pt x="480060" y="1473593"/>
                            <a:pt x="481108" y="1473497"/>
                          </a:cubicBezTo>
                          <a:cubicBezTo>
                            <a:pt x="481775" y="1473402"/>
                            <a:pt x="482346" y="1473307"/>
                            <a:pt x="483013" y="1473307"/>
                          </a:cubicBezTo>
                          <a:cubicBezTo>
                            <a:pt x="484537" y="1473212"/>
                            <a:pt x="486156" y="1473212"/>
                            <a:pt x="487680" y="1473402"/>
                          </a:cubicBezTo>
                          <a:cubicBezTo>
                            <a:pt x="474345" y="1454447"/>
                            <a:pt x="462344" y="1434826"/>
                            <a:pt x="451771" y="1414633"/>
                          </a:cubicBezTo>
                          <a:cubicBezTo>
                            <a:pt x="349663" y="1219370"/>
                            <a:pt x="378524" y="972959"/>
                            <a:pt x="540734" y="806652"/>
                          </a:cubicBezTo>
                          <a:cubicBezTo>
                            <a:pt x="540925" y="806462"/>
                            <a:pt x="541211" y="806271"/>
                            <a:pt x="541401" y="805985"/>
                          </a:cubicBezTo>
                          <a:cubicBezTo>
                            <a:pt x="547592" y="799699"/>
                            <a:pt x="553784" y="793603"/>
                            <a:pt x="560165" y="787697"/>
                          </a:cubicBezTo>
                          <a:cubicBezTo>
                            <a:pt x="562451" y="785506"/>
                            <a:pt x="564928" y="783506"/>
                            <a:pt x="567309" y="781411"/>
                          </a:cubicBezTo>
                          <a:cubicBezTo>
                            <a:pt x="571690" y="777601"/>
                            <a:pt x="575977" y="773696"/>
                            <a:pt x="580358" y="769981"/>
                          </a:cubicBezTo>
                          <a:cubicBezTo>
                            <a:pt x="582359" y="768266"/>
                            <a:pt x="584454" y="766647"/>
                            <a:pt x="586550" y="765028"/>
                          </a:cubicBezTo>
                          <a:close/>
                          <a:moveTo>
                            <a:pt x="915543" y="747788"/>
                          </a:moveTo>
                          <a:cubicBezTo>
                            <a:pt x="1026795" y="747788"/>
                            <a:pt x="1132046" y="790650"/>
                            <a:pt x="1211771" y="868374"/>
                          </a:cubicBezTo>
                          <a:cubicBezTo>
                            <a:pt x="1292924" y="947527"/>
                            <a:pt x="1338358" y="1053540"/>
                            <a:pt x="1339787" y="1166888"/>
                          </a:cubicBezTo>
                          <a:cubicBezTo>
                            <a:pt x="1341120" y="1280235"/>
                            <a:pt x="1298353" y="1387296"/>
                            <a:pt x="1219200" y="1468449"/>
                          </a:cubicBezTo>
                          <a:cubicBezTo>
                            <a:pt x="1138619" y="1551031"/>
                            <a:pt x="1030700" y="1596465"/>
                            <a:pt x="915353" y="1596465"/>
                          </a:cubicBezTo>
                          <a:cubicBezTo>
                            <a:pt x="804005" y="1596465"/>
                            <a:pt x="698754" y="1553603"/>
                            <a:pt x="619030" y="1475879"/>
                          </a:cubicBezTo>
                          <a:lnTo>
                            <a:pt x="616553" y="1473498"/>
                          </a:lnTo>
                          <a:cubicBezTo>
                            <a:pt x="605885" y="1462925"/>
                            <a:pt x="595789" y="1451781"/>
                            <a:pt x="586645" y="1440350"/>
                          </a:cubicBezTo>
                          <a:lnTo>
                            <a:pt x="586645" y="904093"/>
                          </a:lnTo>
                          <a:cubicBezTo>
                            <a:pt x="594551" y="894378"/>
                            <a:pt x="602933" y="884948"/>
                            <a:pt x="611791" y="875804"/>
                          </a:cubicBezTo>
                          <a:cubicBezTo>
                            <a:pt x="692277" y="793222"/>
                            <a:pt x="800196" y="747788"/>
                            <a:pt x="915543" y="747788"/>
                          </a:cubicBezTo>
                          <a:close/>
                          <a:moveTo>
                            <a:pt x="912400" y="648061"/>
                          </a:moveTo>
                          <a:lnTo>
                            <a:pt x="925259" y="648251"/>
                          </a:lnTo>
                          <a:cubicBezTo>
                            <a:pt x="929259" y="648346"/>
                            <a:pt x="933260" y="648346"/>
                            <a:pt x="937260" y="648537"/>
                          </a:cubicBezTo>
                          <a:lnTo>
                            <a:pt x="950119" y="649299"/>
                          </a:lnTo>
                          <a:cubicBezTo>
                            <a:pt x="954120" y="649585"/>
                            <a:pt x="958120" y="649775"/>
                            <a:pt x="962121" y="650156"/>
                          </a:cubicBezTo>
                          <a:cubicBezTo>
                            <a:pt x="966407" y="650537"/>
                            <a:pt x="970693" y="651109"/>
                            <a:pt x="974979" y="651585"/>
                          </a:cubicBezTo>
                          <a:cubicBezTo>
                            <a:pt x="978980" y="652061"/>
                            <a:pt x="982885" y="652442"/>
                            <a:pt x="986886" y="653014"/>
                          </a:cubicBezTo>
                          <a:cubicBezTo>
                            <a:pt x="991172" y="653585"/>
                            <a:pt x="995458" y="654347"/>
                            <a:pt x="999744" y="655014"/>
                          </a:cubicBezTo>
                          <a:cubicBezTo>
                            <a:pt x="1003745" y="655681"/>
                            <a:pt x="1007745" y="656252"/>
                            <a:pt x="1011650" y="657014"/>
                          </a:cubicBezTo>
                          <a:cubicBezTo>
                            <a:pt x="1015937" y="657776"/>
                            <a:pt x="1020223" y="658729"/>
                            <a:pt x="1024414" y="659586"/>
                          </a:cubicBezTo>
                          <a:cubicBezTo>
                            <a:pt x="1028414" y="660443"/>
                            <a:pt x="1032320" y="661205"/>
                            <a:pt x="1036225" y="662158"/>
                          </a:cubicBezTo>
                          <a:cubicBezTo>
                            <a:pt x="1040511" y="663110"/>
                            <a:pt x="1044702" y="664253"/>
                            <a:pt x="1048893" y="665396"/>
                          </a:cubicBezTo>
                          <a:cubicBezTo>
                            <a:pt x="1052798" y="666349"/>
                            <a:pt x="1056704" y="667301"/>
                            <a:pt x="1060514" y="668444"/>
                          </a:cubicBezTo>
                          <a:lnTo>
                            <a:pt x="1073087" y="672350"/>
                          </a:lnTo>
                          <a:cubicBezTo>
                            <a:pt x="1076992" y="673493"/>
                            <a:pt x="1080802" y="674636"/>
                            <a:pt x="1084612" y="675969"/>
                          </a:cubicBezTo>
                          <a:cubicBezTo>
                            <a:pt x="1088803" y="677398"/>
                            <a:pt x="1092899" y="678922"/>
                            <a:pt x="1096995" y="680446"/>
                          </a:cubicBezTo>
                          <a:cubicBezTo>
                            <a:pt x="1100805" y="681875"/>
                            <a:pt x="1104614" y="683113"/>
                            <a:pt x="1108329" y="684637"/>
                          </a:cubicBezTo>
                          <a:cubicBezTo>
                            <a:pt x="1112425" y="686256"/>
                            <a:pt x="1116521" y="688066"/>
                            <a:pt x="1120616" y="689780"/>
                          </a:cubicBezTo>
                          <a:cubicBezTo>
                            <a:pt x="1124331" y="691304"/>
                            <a:pt x="1128046" y="692828"/>
                            <a:pt x="1131666" y="694447"/>
                          </a:cubicBezTo>
                          <a:cubicBezTo>
                            <a:pt x="1135761" y="696257"/>
                            <a:pt x="1139762" y="698258"/>
                            <a:pt x="1143857" y="700258"/>
                          </a:cubicBezTo>
                          <a:cubicBezTo>
                            <a:pt x="1147477" y="702068"/>
                            <a:pt x="1151096" y="703687"/>
                            <a:pt x="1154621" y="705496"/>
                          </a:cubicBezTo>
                          <a:lnTo>
                            <a:pt x="1166718" y="712069"/>
                          </a:lnTo>
                          <a:cubicBezTo>
                            <a:pt x="1170146" y="713974"/>
                            <a:pt x="1173671" y="715784"/>
                            <a:pt x="1177100" y="717784"/>
                          </a:cubicBezTo>
                          <a:cubicBezTo>
                            <a:pt x="1181196" y="720070"/>
                            <a:pt x="1185196" y="722642"/>
                            <a:pt x="1189196" y="725118"/>
                          </a:cubicBezTo>
                          <a:cubicBezTo>
                            <a:pt x="1192531" y="727213"/>
                            <a:pt x="1195864" y="729119"/>
                            <a:pt x="1199103" y="731214"/>
                          </a:cubicBezTo>
                          <a:cubicBezTo>
                            <a:pt x="1203199" y="733881"/>
                            <a:pt x="1207199" y="736738"/>
                            <a:pt x="1211295" y="739501"/>
                          </a:cubicBezTo>
                          <a:cubicBezTo>
                            <a:pt x="1214438" y="741692"/>
                            <a:pt x="1217581" y="743692"/>
                            <a:pt x="1220629" y="745883"/>
                          </a:cubicBezTo>
                          <a:cubicBezTo>
                            <a:pt x="1224820" y="748835"/>
                            <a:pt x="1228916" y="752074"/>
                            <a:pt x="1233012" y="755217"/>
                          </a:cubicBezTo>
                          <a:cubicBezTo>
                            <a:pt x="1235774" y="757408"/>
                            <a:pt x="1238727" y="759503"/>
                            <a:pt x="1241489" y="761694"/>
                          </a:cubicBezTo>
                          <a:cubicBezTo>
                            <a:pt x="1246061" y="765313"/>
                            <a:pt x="1250442" y="769124"/>
                            <a:pt x="1254919" y="772934"/>
                          </a:cubicBezTo>
                          <a:cubicBezTo>
                            <a:pt x="1257205" y="774934"/>
                            <a:pt x="1259491" y="776744"/>
                            <a:pt x="1261777" y="778744"/>
                          </a:cubicBezTo>
                          <a:cubicBezTo>
                            <a:pt x="1268445" y="784649"/>
                            <a:pt x="1275017" y="790650"/>
                            <a:pt x="1281398" y="796937"/>
                          </a:cubicBezTo>
                          <a:cubicBezTo>
                            <a:pt x="1307307" y="822178"/>
                            <a:pt x="1329976" y="849419"/>
                            <a:pt x="1349502" y="878185"/>
                          </a:cubicBezTo>
                          <a:cubicBezTo>
                            <a:pt x="1398270" y="950099"/>
                            <a:pt x="1427226" y="1031633"/>
                            <a:pt x="1436275" y="1114976"/>
                          </a:cubicBezTo>
                          <a:cubicBezTo>
                            <a:pt x="1438085" y="1131550"/>
                            <a:pt x="1439132" y="1148314"/>
                            <a:pt x="1439323" y="1165078"/>
                          </a:cubicBezTo>
                          <a:cubicBezTo>
                            <a:pt x="1440181" y="1240421"/>
                            <a:pt x="1424940" y="1315954"/>
                            <a:pt x="1393508" y="1386058"/>
                          </a:cubicBezTo>
                          <a:cubicBezTo>
                            <a:pt x="1386459" y="1401679"/>
                            <a:pt x="1378649" y="1416919"/>
                            <a:pt x="1370076" y="1431968"/>
                          </a:cubicBezTo>
                          <a:cubicBezTo>
                            <a:pt x="1361504" y="1447018"/>
                            <a:pt x="1352074" y="1461591"/>
                            <a:pt x="1341883" y="1475879"/>
                          </a:cubicBezTo>
                          <a:cubicBezTo>
                            <a:pt x="1331691" y="1490166"/>
                            <a:pt x="1320641" y="1503977"/>
                            <a:pt x="1308830" y="1517408"/>
                          </a:cubicBezTo>
                          <a:cubicBezTo>
                            <a:pt x="1302925" y="1524075"/>
                            <a:pt x="1296829" y="1530647"/>
                            <a:pt x="1290543" y="1537124"/>
                          </a:cubicBezTo>
                          <a:lnTo>
                            <a:pt x="1290447" y="1537220"/>
                          </a:lnTo>
                          <a:cubicBezTo>
                            <a:pt x="1284446" y="1543411"/>
                            <a:pt x="1278256" y="1549316"/>
                            <a:pt x="1272064" y="1555127"/>
                          </a:cubicBezTo>
                          <a:cubicBezTo>
                            <a:pt x="1269969" y="1557031"/>
                            <a:pt x="1267873" y="1558841"/>
                            <a:pt x="1265778" y="1560746"/>
                          </a:cubicBezTo>
                          <a:cubicBezTo>
                            <a:pt x="1261491" y="1564652"/>
                            <a:pt x="1257300" y="1568462"/>
                            <a:pt x="1252919" y="1572081"/>
                          </a:cubicBezTo>
                          <a:lnTo>
                            <a:pt x="1245299" y="1578272"/>
                          </a:lnTo>
                          <a:cubicBezTo>
                            <a:pt x="1241299" y="1581606"/>
                            <a:pt x="1237203" y="1584845"/>
                            <a:pt x="1233107" y="1587988"/>
                          </a:cubicBezTo>
                          <a:cubicBezTo>
                            <a:pt x="1230440" y="1590083"/>
                            <a:pt x="1227773" y="1592084"/>
                            <a:pt x="1225011" y="1594084"/>
                          </a:cubicBezTo>
                          <a:cubicBezTo>
                            <a:pt x="1220915" y="1597037"/>
                            <a:pt x="1216819" y="1599989"/>
                            <a:pt x="1212628" y="1602847"/>
                          </a:cubicBezTo>
                          <a:cubicBezTo>
                            <a:pt x="1209866" y="1604752"/>
                            <a:pt x="1207104" y="1606657"/>
                            <a:pt x="1204341" y="1608467"/>
                          </a:cubicBezTo>
                          <a:cubicBezTo>
                            <a:pt x="1200055" y="1611324"/>
                            <a:pt x="1195673" y="1614086"/>
                            <a:pt x="1191292" y="1616753"/>
                          </a:cubicBezTo>
                          <a:cubicBezTo>
                            <a:pt x="1188530" y="1618372"/>
                            <a:pt x="1185863" y="1620087"/>
                            <a:pt x="1183196" y="1621706"/>
                          </a:cubicBezTo>
                          <a:cubicBezTo>
                            <a:pt x="1178338" y="1624564"/>
                            <a:pt x="1173385" y="1627326"/>
                            <a:pt x="1168432" y="1630088"/>
                          </a:cubicBezTo>
                          <a:cubicBezTo>
                            <a:pt x="1166241" y="1631327"/>
                            <a:pt x="1164050" y="1632565"/>
                            <a:pt x="1161764" y="1633803"/>
                          </a:cubicBezTo>
                          <a:cubicBezTo>
                            <a:pt x="1154525" y="1637708"/>
                            <a:pt x="1147191" y="1641328"/>
                            <a:pt x="1139857" y="1644852"/>
                          </a:cubicBezTo>
                          <a:cubicBezTo>
                            <a:pt x="1139286" y="1645138"/>
                            <a:pt x="1138619" y="1645424"/>
                            <a:pt x="1137952" y="1645709"/>
                          </a:cubicBezTo>
                          <a:cubicBezTo>
                            <a:pt x="1131190" y="1648853"/>
                            <a:pt x="1124427" y="1651901"/>
                            <a:pt x="1117569" y="1654758"/>
                          </a:cubicBezTo>
                          <a:lnTo>
                            <a:pt x="1109948" y="1657806"/>
                          </a:lnTo>
                          <a:cubicBezTo>
                            <a:pt x="1104900" y="1659806"/>
                            <a:pt x="1099852" y="1661806"/>
                            <a:pt x="1094804" y="1663616"/>
                          </a:cubicBezTo>
                          <a:cubicBezTo>
                            <a:pt x="1091851" y="1664664"/>
                            <a:pt x="1088803" y="1665617"/>
                            <a:pt x="1085850" y="1666664"/>
                          </a:cubicBezTo>
                          <a:cubicBezTo>
                            <a:pt x="1081088" y="1668284"/>
                            <a:pt x="1076421" y="1669903"/>
                            <a:pt x="1071658" y="1671331"/>
                          </a:cubicBezTo>
                          <a:lnTo>
                            <a:pt x="1062323" y="1674094"/>
                          </a:lnTo>
                          <a:cubicBezTo>
                            <a:pt x="1057561" y="1675522"/>
                            <a:pt x="1052894" y="1676761"/>
                            <a:pt x="1048131" y="1677999"/>
                          </a:cubicBezTo>
                          <a:cubicBezTo>
                            <a:pt x="1045083" y="1678856"/>
                            <a:pt x="1041940" y="1679618"/>
                            <a:pt x="1038797" y="1680380"/>
                          </a:cubicBezTo>
                          <a:lnTo>
                            <a:pt x="1024033" y="1683619"/>
                          </a:lnTo>
                          <a:cubicBezTo>
                            <a:pt x="1021081" y="1684190"/>
                            <a:pt x="1018128" y="1684857"/>
                            <a:pt x="1015175" y="1685429"/>
                          </a:cubicBezTo>
                          <a:cubicBezTo>
                            <a:pt x="1009650" y="1686476"/>
                            <a:pt x="1004126" y="1687429"/>
                            <a:pt x="998506" y="1688286"/>
                          </a:cubicBezTo>
                          <a:lnTo>
                            <a:pt x="991457" y="1689429"/>
                          </a:lnTo>
                          <a:cubicBezTo>
                            <a:pt x="983552" y="1690572"/>
                            <a:pt x="975646" y="1691525"/>
                            <a:pt x="967645" y="1692287"/>
                          </a:cubicBezTo>
                          <a:lnTo>
                            <a:pt x="964121" y="1692572"/>
                          </a:lnTo>
                          <a:cubicBezTo>
                            <a:pt x="957358" y="1693239"/>
                            <a:pt x="950500" y="1693715"/>
                            <a:pt x="943738" y="1694096"/>
                          </a:cubicBezTo>
                          <a:lnTo>
                            <a:pt x="935450" y="1694382"/>
                          </a:lnTo>
                          <a:cubicBezTo>
                            <a:pt x="930116" y="1694573"/>
                            <a:pt x="924878" y="1694763"/>
                            <a:pt x="919639" y="1694763"/>
                          </a:cubicBezTo>
                          <a:cubicBezTo>
                            <a:pt x="915257" y="1694763"/>
                            <a:pt x="910972" y="1694763"/>
                            <a:pt x="906685" y="1694668"/>
                          </a:cubicBezTo>
                          <a:cubicBezTo>
                            <a:pt x="904209" y="1694668"/>
                            <a:pt x="901827" y="1694668"/>
                            <a:pt x="899446" y="1694573"/>
                          </a:cubicBezTo>
                          <a:cubicBezTo>
                            <a:pt x="893541" y="1694382"/>
                            <a:pt x="887635" y="1694096"/>
                            <a:pt x="881825" y="1693715"/>
                          </a:cubicBezTo>
                          <a:cubicBezTo>
                            <a:pt x="880777" y="1693620"/>
                            <a:pt x="879729" y="1693620"/>
                            <a:pt x="878682" y="1693525"/>
                          </a:cubicBezTo>
                          <a:cubicBezTo>
                            <a:pt x="871823" y="1693049"/>
                            <a:pt x="864870" y="1692382"/>
                            <a:pt x="858013" y="1691620"/>
                          </a:cubicBezTo>
                          <a:cubicBezTo>
                            <a:pt x="855917" y="1691429"/>
                            <a:pt x="853916" y="1691144"/>
                            <a:pt x="851821" y="1690858"/>
                          </a:cubicBezTo>
                          <a:cubicBezTo>
                            <a:pt x="846963" y="1690191"/>
                            <a:pt x="842105" y="1689620"/>
                            <a:pt x="837248" y="1688858"/>
                          </a:cubicBezTo>
                          <a:cubicBezTo>
                            <a:pt x="834676" y="1688477"/>
                            <a:pt x="832104" y="1688000"/>
                            <a:pt x="829532" y="1687619"/>
                          </a:cubicBezTo>
                          <a:cubicBezTo>
                            <a:pt x="825151" y="1686953"/>
                            <a:pt x="820770" y="1686191"/>
                            <a:pt x="816483" y="1685333"/>
                          </a:cubicBezTo>
                          <a:cubicBezTo>
                            <a:pt x="813816" y="1684857"/>
                            <a:pt x="811149" y="1684286"/>
                            <a:pt x="808482" y="1683714"/>
                          </a:cubicBezTo>
                          <a:cubicBezTo>
                            <a:pt x="804291" y="1682857"/>
                            <a:pt x="800005" y="1681904"/>
                            <a:pt x="795719" y="1680856"/>
                          </a:cubicBezTo>
                          <a:cubicBezTo>
                            <a:pt x="793147" y="1680190"/>
                            <a:pt x="790480" y="1679618"/>
                            <a:pt x="787908" y="1678952"/>
                          </a:cubicBezTo>
                          <a:lnTo>
                            <a:pt x="774383" y="1675332"/>
                          </a:lnTo>
                          <a:cubicBezTo>
                            <a:pt x="772097" y="1674665"/>
                            <a:pt x="769906" y="1674094"/>
                            <a:pt x="767620" y="1673427"/>
                          </a:cubicBezTo>
                          <a:cubicBezTo>
                            <a:pt x="761619" y="1671617"/>
                            <a:pt x="755524" y="1669712"/>
                            <a:pt x="749523" y="1667712"/>
                          </a:cubicBezTo>
                          <a:cubicBezTo>
                            <a:pt x="748856" y="1667522"/>
                            <a:pt x="748284" y="1667331"/>
                            <a:pt x="747618" y="1667141"/>
                          </a:cubicBezTo>
                          <a:cubicBezTo>
                            <a:pt x="740950" y="1664855"/>
                            <a:pt x="734378" y="1662473"/>
                            <a:pt x="727805" y="1659902"/>
                          </a:cubicBezTo>
                          <a:cubicBezTo>
                            <a:pt x="725806" y="1659139"/>
                            <a:pt x="723710" y="1658282"/>
                            <a:pt x="721709" y="1657425"/>
                          </a:cubicBezTo>
                          <a:cubicBezTo>
                            <a:pt x="717137" y="1655615"/>
                            <a:pt x="712661" y="1653710"/>
                            <a:pt x="708184" y="1651805"/>
                          </a:cubicBezTo>
                          <a:cubicBezTo>
                            <a:pt x="705707" y="1650758"/>
                            <a:pt x="703326" y="1649710"/>
                            <a:pt x="700850" y="1648567"/>
                          </a:cubicBezTo>
                          <a:cubicBezTo>
                            <a:pt x="696754" y="1646757"/>
                            <a:pt x="692753" y="1644852"/>
                            <a:pt x="688753" y="1642947"/>
                          </a:cubicBezTo>
                          <a:lnTo>
                            <a:pt x="681228" y="1639232"/>
                          </a:lnTo>
                          <a:cubicBezTo>
                            <a:pt x="677228" y="1637232"/>
                            <a:pt x="673227" y="1635137"/>
                            <a:pt x="669322" y="1633041"/>
                          </a:cubicBezTo>
                          <a:cubicBezTo>
                            <a:pt x="666846" y="1631708"/>
                            <a:pt x="664465" y="1630469"/>
                            <a:pt x="662083" y="1629136"/>
                          </a:cubicBezTo>
                          <a:cubicBezTo>
                            <a:pt x="657797" y="1626755"/>
                            <a:pt x="653701" y="1624373"/>
                            <a:pt x="649510" y="1621897"/>
                          </a:cubicBezTo>
                          <a:cubicBezTo>
                            <a:pt x="647510" y="1620659"/>
                            <a:pt x="645415" y="1619516"/>
                            <a:pt x="643414" y="1618277"/>
                          </a:cubicBezTo>
                          <a:cubicBezTo>
                            <a:pt x="637413" y="1614563"/>
                            <a:pt x="631317" y="1610753"/>
                            <a:pt x="625412" y="1606752"/>
                          </a:cubicBezTo>
                          <a:cubicBezTo>
                            <a:pt x="625316" y="1606752"/>
                            <a:pt x="625316" y="1606657"/>
                            <a:pt x="625222" y="1606657"/>
                          </a:cubicBezTo>
                          <a:cubicBezTo>
                            <a:pt x="625888" y="1611229"/>
                            <a:pt x="625316" y="1615896"/>
                            <a:pt x="623507" y="1620182"/>
                          </a:cubicBezTo>
                          <a:lnTo>
                            <a:pt x="605886" y="1604180"/>
                          </a:lnTo>
                          <a:lnTo>
                            <a:pt x="586836" y="1586940"/>
                          </a:lnTo>
                          <a:lnTo>
                            <a:pt x="586836" y="1491023"/>
                          </a:lnTo>
                          <a:cubicBezTo>
                            <a:pt x="589693" y="1493976"/>
                            <a:pt x="592456" y="1497024"/>
                            <a:pt x="595408" y="1499881"/>
                          </a:cubicBezTo>
                          <a:cubicBezTo>
                            <a:pt x="595598" y="1500167"/>
                            <a:pt x="595884" y="1500358"/>
                            <a:pt x="596075" y="1500548"/>
                          </a:cubicBezTo>
                          <a:cubicBezTo>
                            <a:pt x="601504" y="1505882"/>
                            <a:pt x="606933" y="1510930"/>
                            <a:pt x="612553" y="1515884"/>
                          </a:cubicBezTo>
                          <a:cubicBezTo>
                            <a:pt x="614458" y="1517598"/>
                            <a:pt x="616458" y="1519122"/>
                            <a:pt x="618363" y="1520741"/>
                          </a:cubicBezTo>
                          <a:cubicBezTo>
                            <a:pt x="622364" y="1524075"/>
                            <a:pt x="626269" y="1527504"/>
                            <a:pt x="630365" y="1530743"/>
                          </a:cubicBezTo>
                          <a:cubicBezTo>
                            <a:pt x="632746" y="1532647"/>
                            <a:pt x="635127" y="1534362"/>
                            <a:pt x="637509" y="1536172"/>
                          </a:cubicBezTo>
                          <a:cubicBezTo>
                            <a:pt x="641224" y="1539029"/>
                            <a:pt x="644938" y="1541887"/>
                            <a:pt x="648748" y="1544649"/>
                          </a:cubicBezTo>
                          <a:cubicBezTo>
                            <a:pt x="651320" y="1546554"/>
                            <a:pt x="653987" y="1548173"/>
                            <a:pt x="656559" y="1549983"/>
                          </a:cubicBezTo>
                          <a:cubicBezTo>
                            <a:pt x="660274" y="1552555"/>
                            <a:pt x="663893" y="1555127"/>
                            <a:pt x="667607" y="1557508"/>
                          </a:cubicBezTo>
                          <a:cubicBezTo>
                            <a:pt x="670275" y="1559222"/>
                            <a:pt x="673037" y="1560842"/>
                            <a:pt x="675704" y="1562461"/>
                          </a:cubicBezTo>
                          <a:cubicBezTo>
                            <a:pt x="679419" y="1564747"/>
                            <a:pt x="683038" y="1567033"/>
                            <a:pt x="686848" y="1569224"/>
                          </a:cubicBezTo>
                          <a:cubicBezTo>
                            <a:pt x="689610" y="1570843"/>
                            <a:pt x="692468" y="1572272"/>
                            <a:pt x="695230" y="1573796"/>
                          </a:cubicBezTo>
                          <a:cubicBezTo>
                            <a:pt x="699040" y="1575796"/>
                            <a:pt x="702755" y="1577891"/>
                            <a:pt x="706565" y="1579892"/>
                          </a:cubicBezTo>
                          <a:cubicBezTo>
                            <a:pt x="709422" y="1581320"/>
                            <a:pt x="712375" y="1582654"/>
                            <a:pt x="715232" y="1584083"/>
                          </a:cubicBezTo>
                          <a:cubicBezTo>
                            <a:pt x="719043" y="1585988"/>
                            <a:pt x="722853" y="1587893"/>
                            <a:pt x="726662" y="1589607"/>
                          </a:cubicBezTo>
                          <a:cubicBezTo>
                            <a:pt x="729615" y="1590941"/>
                            <a:pt x="732663" y="1592179"/>
                            <a:pt x="735616" y="1593417"/>
                          </a:cubicBezTo>
                          <a:cubicBezTo>
                            <a:pt x="739426" y="1595036"/>
                            <a:pt x="743236" y="1596751"/>
                            <a:pt x="747141" y="1598275"/>
                          </a:cubicBezTo>
                          <a:cubicBezTo>
                            <a:pt x="750190" y="1599513"/>
                            <a:pt x="753332" y="1600561"/>
                            <a:pt x="756380" y="1601704"/>
                          </a:cubicBezTo>
                          <a:cubicBezTo>
                            <a:pt x="760191" y="1603133"/>
                            <a:pt x="764000" y="1604561"/>
                            <a:pt x="767906" y="1605895"/>
                          </a:cubicBezTo>
                          <a:cubicBezTo>
                            <a:pt x="771049" y="1606943"/>
                            <a:pt x="774192" y="1607895"/>
                            <a:pt x="777336" y="1608847"/>
                          </a:cubicBezTo>
                          <a:cubicBezTo>
                            <a:pt x="781241" y="1610086"/>
                            <a:pt x="785051" y="1611324"/>
                            <a:pt x="788956" y="1612467"/>
                          </a:cubicBezTo>
                          <a:cubicBezTo>
                            <a:pt x="792195" y="1613420"/>
                            <a:pt x="795433" y="1614181"/>
                            <a:pt x="798671" y="1615039"/>
                          </a:cubicBezTo>
                          <a:cubicBezTo>
                            <a:pt x="802577" y="1615991"/>
                            <a:pt x="806387" y="1617039"/>
                            <a:pt x="810292" y="1617992"/>
                          </a:cubicBezTo>
                          <a:cubicBezTo>
                            <a:pt x="813626" y="1618754"/>
                            <a:pt x="816865" y="1619420"/>
                            <a:pt x="820198" y="1620087"/>
                          </a:cubicBezTo>
                          <a:cubicBezTo>
                            <a:pt x="824008" y="1620944"/>
                            <a:pt x="827818" y="1621706"/>
                            <a:pt x="831724" y="1622468"/>
                          </a:cubicBezTo>
                          <a:cubicBezTo>
                            <a:pt x="835057" y="1623135"/>
                            <a:pt x="838486" y="1623611"/>
                            <a:pt x="841820" y="1624183"/>
                          </a:cubicBezTo>
                          <a:cubicBezTo>
                            <a:pt x="845725" y="1624850"/>
                            <a:pt x="849535" y="1625516"/>
                            <a:pt x="853345" y="1625993"/>
                          </a:cubicBezTo>
                          <a:lnTo>
                            <a:pt x="863632" y="1627231"/>
                          </a:lnTo>
                          <a:lnTo>
                            <a:pt x="875062" y="1628469"/>
                          </a:lnTo>
                          <a:cubicBezTo>
                            <a:pt x="878491" y="1628850"/>
                            <a:pt x="882015" y="1629041"/>
                            <a:pt x="885444" y="1629231"/>
                          </a:cubicBezTo>
                          <a:lnTo>
                            <a:pt x="896779" y="1629898"/>
                          </a:lnTo>
                          <a:cubicBezTo>
                            <a:pt x="900208" y="1630088"/>
                            <a:pt x="903732" y="1630088"/>
                            <a:pt x="907257" y="1630184"/>
                          </a:cubicBezTo>
                          <a:cubicBezTo>
                            <a:pt x="910019" y="1630184"/>
                            <a:pt x="912876" y="1630374"/>
                            <a:pt x="915639" y="1630374"/>
                          </a:cubicBezTo>
                          <a:cubicBezTo>
                            <a:pt x="916591" y="1630374"/>
                            <a:pt x="917544" y="1630279"/>
                            <a:pt x="918496" y="1630279"/>
                          </a:cubicBezTo>
                          <a:cubicBezTo>
                            <a:pt x="922306" y="1630279"/>
                            <a:pt x="926116" y="1630088"/>
                            <a:pt x="929926" y="1629993"/>
                          </a:cubicBezTo>
                          <a:cubicBezTo>
                            <a:pt x="933450" y="1629898"/>
                            <a:pt x="937070" y="1629803"/>
                            <a:pt x="940594" y="1629612"/>
                          </a:cubicBezTo>
                          <a:cubicBezTo>
                            <a:pt x="944499" y="1629422"/>
                            <a:pt x="948309" y="1629041"/>
                            <a:pt x="952119" y="1628755"/>
                          </a:cubicBezTo>
                          <a:cubicBezTo>
                            <a:pt x="955644" y="1628469"/>
                            <a:pt x="959168" y="1628279"/>
                            <a:pt x="962692" y="1627897"/>
                          </a:cubicBezTo>
                          <a:cubicBezTo>
                            <a:pt x="966597" y="1627517"/>
                            <a:pt x="970407" y="1626945"/>
                            <a:pt x="974312" y="1626469"/>
                          </a:cubicBezTo>
                          <a:cubicBezTo>
                            <a:pt x="977837" y="1625993"/>
                            <a:pt x="981361" y="1625612"/>
                            <a:pt x="984790" y="1625040"/>
                          </a:cubicBezTo>
                          <a:cubicBezTo>
                            <a:pt x="988695" y="1624469"/>
                            <a:pt x="992506" y="1623706"/>
                            <a:pt x="996411" y="1623040"/>
                          </a:cubicBezTo>
                          <a:lnTo>
                            <a:pt x="1006698" y="1621135"/>
                          </a:lnTo>
                          <a:cubicBezTo>
                            <a:pt x="1010603" y="1620373"/>
                            <a:pt x="1014413" y="1619420"/>
                            <a:pt x="1018318" y="1618563"/>
                          </a:cubicBezTo>
                          <a:cubicBezTo>
                            <a:pt x="1021652" y="1617706"/>
                            <a:pt x="1025081" y="1617039"/>
                            <a:pt x="1028414" y="1616182"/>
                          </a:cubicBezTo>
                          <a:cubicBezTo>
                            <a:pt x="1032320" y="1615134"/>
                            <a:pt x="1036130" y="1613991"/>
                            <a:pt x="1040035" y="1612943"/>
                          </a:cubicBezTo>
                          <a:cubicBezTo>
                            <a:pt x="1043369" y="1612086"/>
                            <a:pt x="1046703" y="1611134"/>
                            <a:pt x="1049941" y="1610181"/>
                          </a:cubicBezTo>
                          <a:cubicBezTo>
                            <a:pt x="1053847" y="1609038"/>
                            <a:pt x="1057656" y="1607705"/>
                            <a:pt x="1061562" y="1606371"/>
                          </a:cubicBezTo>
                          <a:cubicBezTo>
                            <a:pt x="1064800" y="1605323"/>
                            <a:pt x="1068039" y="1604276"/>
                            <a:pt x="1071182" y="1603133"/>
                          </a:cubicBezTo>
                          <a:lnTo>
                            <a:pt x="1082898" y="1598656"/>
                          </a:lnTo>
                          <a:cubicBezTo>
                            <a:pt x="1085946" y="1597418"/>
                            <a:pt x="1089089" y="1596275"/>
                            <a:pt x="1092137" y="1595036"/>
                          </a:cubicBezTo>
                          <a:cubicBezTo>
                            <a:pt x="1096042" y="1593417"/>
                            <a:pt x="1099852" y="1591607"/>
                            <a:pt x="1103758" y="1589893"/>
                          </a:cubicBezTo>
                          <a:cubicBezTo>
                            <a:pt x="1106710" y="1588559"/>
                            <a:pt x="1109758" y="1587321"/>
                            <a:pt x="1112711" y="1585892"/>
                          </a:cubicBezTo>
                          <a:cubicBezTo>
                            <a:pt x="1116521" y="1584083"/>
                            <a:pt x="1120426" y="1582082"/>
                            <a:pt x="1124236" y="1580082"/>
                          </a:cubicBezTo>
                          <a:cubicBezTo>
                            <a:pt x="1127094" y="1578653"/>
                            <a:pt x="1130047" y="1577225"/>
                            <a:pt x="1132904" y="1575701"/>
                          </a:cubicBezTo>
                          <a:cubicBezTo>
                            <a:pt x="1136809" y="1573605"/>
                            <a:pt x="1140524" y="1571414"/>
                            <a:pt x="1144334" y="1569224"/>
                          </a:cubicBezTo>
                          <a:cubicBezTo>
                            <a:pt x="1147096" y="1567604"/>
                            <a:pt x="1149954" y="1566080"/>
                            <a:pt x="1152716" y="1564366"/>
                          </a:cubicBezTo>
                          <a:cubicBezTo>
                            <a:pt x="1156526" y="1562080"/>
                            <a:pt x="1160241" y="1559603"/>
                            <a:pt x="1163956" y="1557222"/>
                          </a:cubicBezTo>
                          <a:cubicBezTo>
                            <a:pt x="1166622" y="1555508"/>
                            <a:pt x="1169384" y="1553888"/>
                            <a:pt x="1172052" y="1552079"/>
                          </a:cubicBezTo>
                          <a:cubicBezTo>
                            <a:pt x="1175862" y="1549412"/>
                            <a:pt x="1179576" y="1546745"/>
                            <a:pt x="1183386" y="1543982"/>
                          </a:cubicBezTo>
                          <a:cubicBezTo>
                            <a:pt x="1185863" y="1542172"/>
                            <a:pt x="1188434" y="1540458"/>
                            <a:pt x="1190911" y="1538648"/>
                          </a:cubicBezTo>
                          <a:cubicBezTo>
                            <a:pt x="1194721" y="1535791"/>
                            <a:pt x="1198531" y="1532743"/>
                            <a:pt x="1202246" y="1529695"/>
                          </a:cubicBezTo>
                          <a:cubicBezTo>
                            <a:pt x="1204627" y="1527885"/>
                            <a:pt x="1207008" y="1526075"/>
                            <a:pt x="1209294" y="1524170"/>
                          </a:cubicBezTo>
                          <a:cubicBezTo>
                            <a:pt x="1213295" y="1520837"/>
                            <a:pt x="1217105" y="1517312"/>
                            <a:pt x="1221010" y="1513883"/>
                          </a:cubicBezTo>
                          <a:cubicBezTo>
                            <a:pt x="1223010" y="1512169"/>
                            <a:pt x="1225011" y="1510454"/>
                            <a:pt x="1227011" y="1508645"/>
                          </a:cubicBezTo>
                          <a:cubicBezTo>
                            <a:pt x="1232630" y="1503501"/>
                            <a:pt x="1238060" y="1498167"/>
                            <a:pt x="1243394" y="1492738"/>
                          </a:cubicBezTo>
                          <a:lnTo>
                            <a:pt x="1244061" y="1492071"/>
                          </a:lnTo>
                          <a:cubicBezTo>
                            <a:pt x="1338072" y="1395773"/>
                            <a:pt x="1381125" y="1268614"/>
                            <a:pt x="1373600" y="1144123"/>
                          </a:cubicBezTo>
                          <a:cubicBezTo>
                            <a:pt x="1371791" y="1114786"/>
                            <a:pt x="1367219" y="1085639"/>
                            <a:pt x="1359884" y="1057064"/>
                          </a:cubicBezTo>
                          <a:cubicBezTo>
                            <a:pt x="1356170" y="1042777"/>
                            <a:pt x="1351788" y="1028585"/>
                            <a:pt x="1346740" y="1014678"/>
                          </a:cubicBezTo>
                          <a:cubicBezTo>
                            <a:pt x="1323880" y="952004"/>
                            <a:pt x="1286923" y="893234"/>
                            <a:pt x="1235965" y="843514"/>
                          </a:cubicBezTo>
                          <a:cubicBezTo>
                            <a:pt x="1235488" y="843038"/>
                            <a:pt x="1235012" y="842656"/>
                            <a:pt x="1234536" y="842180"/>
                          </a:cubicBezTo>
                          <a:cubicBezTo>
                            <a:pt x="1229392" y="837227"/>
                            <a:pt x="1224153" y="832274"/>
                            <a:pt x="1218819" y="827607"/>
                          </a:cubicBezTo>
                          <a:cubicBezTo>
                            <a:pt x="1216724" y="825797"/>
                            <a:pt x="1214533" y="824083"/>
                            <a:pt x="1212438" y="822273"/>
                          </a:cubicBezTo>
                          <a:cubicBezTo>
                            <a:pt x="1208628" y="819035"/>
                            <a:pt x="1204913" y="815796"/>
                            <a:pt x="1201007" y="812748"/>
                          </a:cubicBezTo>
                          <a:cubicBezTo>
                            <a:pt x="1198531" y="810748"/>
                            <a:pt x="1195959" y="808938"/>
                            <a:pt x="1193483" y="807033"/>
                          </a:cubicBezTo>
                          <a:cubicBezTo>
                            <a:pt x="1189863" y="804271"/>
                            <a:pt x="1186244" y="801509"/>
                            <a:pt x="1182624" y="798842"/>
                          </a:cubicBezTo>
                          <a:cubicBezTo>
                            <a:pt x="1179862" y="796937"/>
                            <a:pt x="1177195" y="795222"/>
                            <a:pt x="1174433" y="793317"/>
                          </a:cubicBezTo>
                          <a:cubicBezTo>
                            <a:pt x="1170909" y="790841"/>
                            <a:pt x="1167384" y="788364"/>
                            <a:pt x="1163765" y="786078"/>
                          </a:cubicBezTo>
                          <a:lnTo>
                            <a:pt x="1155002" y="780744"/>
                          </a:lnTo>
                          <a:lnTo>
                            <a:pt x="1144429" y="774362"/>
                          </a:lnTo>
                          <a:cubicBezTo>
                            <a:pt x="1141381" y="772648"/>
                            <a:pt x="1138333" y="771029"/>
                            <a:pt x="1135285" y="769409"/>
                          </a:cubicBezTo>
                          <a:cubicBezTo>
                            <a:pt x="1131761" y="767504"/>
                            <a:pt x="1128237" y="765504"/>
                            <a:pt x="1124713" y="763694"/>
                          </a:cubicBezTo>
                          <a:cubicBezTo>
                            <a:pt x="1121569" y="762075"/>
                            <a:pt x="1118426" y="760646"/>
                            <a:pt x="1115282" y="759122"/>
                          </a:cubicBezTo>
                          <a:cubicBezTo>
                            <a:pt x="1111758" y="757408"/>
                            <a:pt x="1108234" y="755598"/>
                            <a:pt x="1104614" y="753979"/>
                          </a:cubicBezTo>
                          <a:cubicBezTo>
                            <a:pt x="1101472" y="752550"/>
                            <a:pt x="1098233" y="751217"/>
                            <a:pt x="1094994" y="749883"/>
                          </a:cubicBezTo>
                          <a:cubicBezTo>
                            <a:pt x="1091375" y="748359"/>
                            <a:pt x="1087756" y="746740"/>
                            <a:pt x="1084136" y="745311"/>
                          </a:cubicBezTo>
                          <a:cubicBezTo>
                            <a:pt x="1080897" y="744073"/>
                            <a:pt x="1079453" y="743486"/>
                            <a:pt x="1074325" y="741692"/>
                          </a:cubicBezTo>
                          <a:cubicBezTo>
                            <a:pt x="1069197" y="739898"/>
                            <a:pt x="1060403" y="736755"/>
                            <a:pt x="1053370" y="734548"/>
                          </a:cubicBezTo>
                          <a:cubicBezTo>
                            <a:pt x="1046337" y="732341"/>
                            <a:pt x="1037527" y="729944"/>
                            <a:pt x="1032129" y="728452"/>
                          </a:cubicBezTo>
                          <a:cubicBezTo>
                            <a:pt x="1026731" y="726960"/>
                            <a:pt x="1028160" y="727102"/>
                            <a:pt x="1020985" y="725594"/>
                          </a:cubicBezTo>
                          <a:cubicBezTo>
                            <a:pt x="1013810" y="724086"/>
                            <a:pt x="997998" y="720927"/>
                            <a:pt x="989076" y="719403"/>
                          </a:cubicBezTo>
                          <a:cubicBezTo>
                            <a:pt x="980154" y="717879"/>
                            <a:pt x="976567" y="717387"/>
                            <a:pt x="967455" y="716450"/>
                          </a:cubicBezTo>
                          <a:cubicBezTo>
                            <a:pt x="960200" y="715799"/>
                            <a:pt x="943071" y="714307"/>
                            <a:pt x="934403" y="713783"/>
                          </a:cubicBezTo>
                          <a:cubicBezTo>
                            <a:pt x="925735" y="713259"/>
                            <a:pt x="921766" y="713466"/>
                            <a:pt x="915448" y="713307"/>
                          </a:cubicBezTo>
                          <a:cubicBezTo>
                            <a:pt x="911813" y="713244"/>
                            <a:pt x="913543" y="713402"/>
                            <a:pt x="912591" y="713402"/>
                          </a:cubicBezTo>
                          <a:cubicBezTo>
                            <a:pt x="908780" y="713402"/>
                            <a:pt x="906685" y="713434"/>
                            <a:pt x="901065" y="713688"/>
                          </a:cubicBezTo>
                          <a:cubicBezTo>
                            <a:pt x="895445" y="713942"/>
                            <a:pt x="886238" y="714339"/>
                            <a:pt x="878872" y="714926"/>
                          </a:cubicBezTo>
                          <a:cubicBezTo>
                            <a:pt x="871506" y="715513"/>
                            <a:pt x="864203" y="716260"/>
                            <a:pt x="856869" y="717212"/>
                          </a:cubicBezTo>
                          <a:cubicBezTo>
                            <a:pt x="849535" y="718164"/>
                            <a:pt x="842184" y="719323"/>
                            <a:pt x="834866" y="720641"/>
                          </a:cubicBezTo>
                          <a:cubicBezTo>
                            <a:pt x="827548" y="721959"/>
                            <a:pt x="820261" y="723626"/>
                            <a:pt x="812959" y="725118"/>
                          </a:cubicBezTo>
                          <a:cubicBezTo>
                            <a:pt x="807593" y="726261"/>
                            <a:pt x="806101" y="726642"/>
                            <a:pt x="802672" y="727499"/>
                          </a:cubicBezTo>
                          <a:cubicBezTo>
                            <a:pt x="798862" y="728452"/>
                            <a:pt x="796799" y="729024"/>
                            <a:pt x="791338" y="730643"/>
                          </a:cubicBezTo>
                          <a:lnTo>
                            <a:pt x="769906" y="737215"/>
                          </a:lnTo>
                          <a:cubicBezTo>
                            <a:pt x="764667" y="738866"/>
                            <a:pt x="765064" y="738644"/>
                            <a:pt x="759905" y="740549"/>
                          </a:cubicBezTo>
                          <a:cubicBezTo>
                            <a:pt x="754746" y="742454"/>
                            <a:pt x="744284" y="746486"/>
                            <a:pt x="738950" y="748645"/>
                          </a:cubicBezTo>
                          <a:cubicBezTo>
                            <a:pt x="733616" y="750804"/>
                            <a:pt x="731616" y="751883"/>
                            <a:pt x="727901" y="753503"/>
                          </a:cubicBezTo>
                          <a:cubicBezTo>
                            <a:pt x="724663" y="754931"/>
                            <a:pt x="721424" y="756265"/>
                            <a:pt x="718280" y="757789"/>
                          </a:cubicBezTo>
                          <a:cubicBezTo>
                            <a:pt x="714566" y="759503"/>
                            <a:pt x="710947" y="761504"/>
                            <a:pt x="707327" y="763313"/>
                          </a:cubicBezTo>
                          <a:cubicBezTo>
                            <a:pt x="704279" y="764933"/>
                            <a:pt x="701136" y="766456"/>
                            <a:pt x="698087" y="768076"/>
                          </a:cubicBezTo>
                          <a:cubicBezTo>
                            <a:pt x="694373" y="770076"/>
                            <a:pt x="690848" y="772171"/>
                            <a:pt x="687229" y="774267"/>
                          </a:cubicBezTo>
                          <a:cubicBezTo>
                            <a:pt x="684276" y="775981"/>
                            <a:pt x="681228" y="777601"/>
                            <a:pt x="678275" y="779411"/>
                          </a:cubicBezTo>
                          <a:cubicBezTo>
                            <a:pt x="674561" y="781601"/>
                            <a:pt x="671037" y="783983"/>
                            <a:pt x="667417" y="786269"/>
                          </a:cubicBezTo>
                          <a:cubicBezTo>
                            <a:pt x="664655" y="788078"/>
                            <a:pt x="661702" y="789793"/>
                            <a:pt x="658940" y="791698"/>
                          </a:cubicBezTo>
                          <a:cubicBezTo>
                            <a:pt x="655225" y="794270"/>
                            <a:pt x="651605" y="796937"/>
                            <a:pt x="647986" y="799508"/>
                          </a:cubicBezTo>
                          <a:cubicBezTo>
                            <a:pt x="645319" y="801413"/>
                            <a:pt x="642652" y="803128"/>
                            <a:pt x="640081" y="805128"/>
                          </a:cubicBezTo>
                          <a:cubicBezTo>
                            <a:pt x="636270" y="807890"/>
                            <a:pt x="632651" y="810938"/>
                            <a:pt x="628936" y="813891"/>
                          </a:cubicBezTo>
                          <a:cubicBezTo>
                            <a:pt x="626555" y="815796"/>
                            <a:pt x="624173" y="817606"/>
                            <a:pt x="621792" y="819606"/>
                          </a:cubicBezTo>
                          <a:cubicBezTo>
                            <a:pt x="617696" y="823035"/>
                            <a:pt x="613791" y="826655"/>
                            <a:pt x="609791" y="830179"/>
                          </a:cubicBezTo>
                          <a:cubicBezTo>
                            <a:pt x="607886" y="831893"/>
                            <a:pt x="605981" y="833513"/>
                            <a:pt x="604076" y="835227"/>
                          </a:cubicBezTo>
                          <a:cubicBezTo>
                            <a:pt x="598266" y="840561"/>
                            <a:pt x="592646" y="846086"/>
                            <a:pt x="587026" y="851801"/>
                          </a:cubicBezTo>
                          <a:lnTo>
                            <a:pt x="586645" y="852246"/>
                          </a:lnTo>
                          <a:lnTo>
                            <a:pt x="586645" y="764456"/>
                          </a:lnTo>
                          <a:lnTo>
                            <a:pt x="589121" y="762551"/>
                          </a:lnTo>
                          <a:cubicBezTo>
                            <a:pt x="593122" y="759313"/>
                            <a:pt x="597218" y="756074"/>
                            <a:pt x="601314" y="752931"/>
                          </a:cubicBezTo>
                          <a:cubicBezTo>
                            <a:pt x="604457" y="750645"/>
                            <a:pt x="607695" y="748454"/>
                            <a:pt x="610839" y="746168"/>
                          </a:cubicBezTo>
                          <a:cubicBezTo>
                            <a:pt x="614839" y="743311"/>
                            <a:pt x="618744" y="740358"/>
                            <a:pt x="622840" y="737596"/>
                          </a:cubicBezTo>
                          <a:lnTo>
                            <a:pt x="632841" y="731214"/>
                          </a:lnTo>
                          <a:cubicBezTo>
                            <a:pt x="636842" y="728642"/>
                            <a:pt x="640842" y="725975"/>
                            <a:pt x="644938" y="723499"/>
                          </a:cubicBezTo>
                          <a:cubicBezTo>
                            <a:pt x="648367" y="721403"/>
                            <a:pt x="651891" y="719498"/>
                            <a:pt x="655320" y="717498"/>
                          </a:cubicBezTo>
                          <a:cubicBezTo>
                            <a:pt x="659416" y="715117"/>
                            <a:pt x="663416" y="712736"/>
                            <a:pt x="667513" y="710545"/>
                          </a:cubicBezTo>
                          <a:cubicBezTo>
                            <a:pt x="671037" y="708640"/>
                            <a:pt x="674656" y="706830"/>
                            <a:pt x="678275" y="705020"/>
                          </a:cubicBezTo>
                          <a:cubicBezTo>
                            <a:pt x="682372" y="702925"/>
                            <a:pt x="686467" y="700829"/>
                            <a:pt x="690563" y="698829"/>
                          </a:cubicBezTo>
                          <a:cubicBezTo>
                            <a:pt x="694182" y="697114"/>
                            <a:pt x="697897" y="695495"/>
                            <a:pt x="701612" y="693876"/>
                          </a:cubicBezTo>
                          <a:cubicBezTo>
                            <a:pt x="705803" y="691971"/>
                            <a:pt x="709898" y="690066"/>
                            <a:pt x="714089" y="688352"/>
                          </a:cubicBezTo>
                          <a:cubicBezTo>
                            <a:pt x="717900" y="686732"/>
                            <a:pt x="721615" y="685304"/>
                            <a:pt x="725424" y="683875"/>
                          </a:cubicBezTo>
                          <a:cubicBezTo>
                            <a:pt x="729615" y="682255"/>
                            <a:pt x="733806" y="680541"/>
                            <a:pt x="737997" y="679017"/>
                          </a:cubicBezTo>
                          <a:cubicBezTo>
                            <a:pt x="741903" y="677588"/>
                            <a:pt x="745712" y="676445"/>
                            <a:pt x="749618" y="675112"/>
                          </a:cubicBezTo>
                          <a:cubicBezTo>
                            <a:pt x="753809" y="673683"/>
                            <a:pt x="758000" y="672254"/>
                            <a:pt x="762286" y="670921"/>
                          </a:cubicBezTo>
                          <a:cubicBezTo>
                            <a:pt x="766191" y="669778"/>
                            <a:pt x="770192" y="668730"/>
                            <a:pt x="774097" y="667587"/>
                          </a:cubicBezTo>
                          <a:cubicBezTo>
                            <a:pt x="778383" y="666349"/>
                            <a:pt x="782574" y="665111"/>
                            <a:pt x="786861" y="664063"/>
                          </a:cubicBezTo>
                          <a:lnTo>
                            <a:pt x="798767" y="661301"/>
                          </a:lnTo>
                          <a:cubicBezTo>
                            <a:pt x="803053" y="660348"/>
                            <a:pt x="807340" y="659300"/>
                            <a:pt x="811625" y="658443"/>
                          </a:cubicBezTo>
                          <a:lnTo>
                            <a:pt x="823722" y="656252"/>
                          </a:lnTo>
                          <a:cubicBezTo>
                            <a:pt x="828104" y="655490"/>
                            <a:pt x="832390" y="654728"/>
                            <a:pt x="836676" y="654062"/>
                          </a:cubicBezTo>
                          <a:cubicBezTo>
                            <a:pt x="840772" y="653395"/>
                            <a:pt x="844773" y="652919"/>
                            <a:pt x="848868" y="652442"/>
                          </a:cubicBezTo>
                          <a:cubicBezTo>
                            <a:pt x="853155" y="651871"/>
                            <a:pt x="857441" y="651299"/>
                            <a:pt x="861822" y="650823"/>
                          </a:cubicBezTo>
                          <a:cubicBezTo>
                            <a:pt x="865823" y="650347"/>
                            <a:pt x="869919" y="650061"/>
                            <a:pt x="874015" y="649775"/>
                          </a:cubicBezTo>
                          <a:cubicBezTo>
                            <a:pt x="878396" y="649394"/>
                            <a:pt x="882682" y="649013"/>
                            <a:pt x="887064" y="648823"/>
                          </a:cubicBezTo>
                          <a:cubicBezTo>
                            <a:pt x="891159" y="648537"/>
                            <a:pt x="895255" y="648442"/>
                            <a:pt x="899351" y="648346"/>
                          </a:cubicBezTo>
                          <a:cubicBezTo>
                            <a:pt x="903732" y="648251"/>
                            <a:pt x="908019" y="648061"/>
                            <a:pt x="912400" y="648061"/>
                          </a:cubicBezTo>
                          <a:close/>
                          <a:moveTo>
                            <a:pt x="680275" y="253345"/>
                          </a:moveTo>
                          <a:lnTo>
                            <a:pt x="873347" y="253345"/>
                          </a:lnTo>
                          <a:lnTo>
                            <a:pt x="873347" y="318020"/>
                          </a:lnTo>
                          <a:cubicBezTo>
                            <a:pt x="873347" y="366597"/>
                            <a:pt x="912875" y="406126"/>
                            <a:pt x="961453" y="406126"/>
                          </a:cubicBezTo>
                          <a:lnTo>
                            <a:pt x="1811750" y="406126"/>
                          </a:lnTo>
                          <a:cubicBezTo>
                            <a:pt x="1860328" y="406126"/>
                            <a:pt x="1899856" y="366597"/>
                            <a:pt x="1899856" y="318020"/>
                          </a:cubicBezTo>
                          <a:lnTo>
                            <a:pt x="1899856" y="253345"/>
                          </a:lnTo>
                          <a:lnTo>
                            <a:pt x="2098071" y="253345"/>
                          </a:lnTo>
                          <a:cubicBezTo>
                            <a:pt x="2111597" y="253345"/>
                            <a:pt x="2124075" y="257536"/>
                            <a:pt x="2134362" y="264680"/>
                          </a:cubicBezTo>
                          <a:cubicBezTo>
                            <a:pt x="2165223" y="280110"/>
                            <a:pt x="2186844" y="312019"/>
                            <a:pt x="2186654" y="349071"/>
                          </a:cubicBezTo>
                          <a:lnTo>
                            <a:pt x="2186654" y="2325508"/>
                          </a:lnTo>
                          <a:cubicBezTo>
                            <a:pt x="2186654" y="2378563"/>
                            <a:pt x="2144553" y="2419902"/>
                            <a:pt x="2092547" y="2419902"/>
                          </a:cubicBezTo>
                          <a:lnTo>
                            <a:pt x="680466" y="2419902"/>
                          </a:lnTo>
                          <a:cubicBezTo>
                            <a:pt x="629221" y="2419902"/>
                            <a:pt x="586359" y="2377611"/>
                            <a:pt x="586359" y="2325508"/>
                          </a:cubicBezTo>
                          <a:lnTo>
                            <a:pt x="586359" y="1677999"/>
                          </a:lnTo>
                          <a:lnTo>
                            <a:pt x="594074" y="1669141"/>
                          </a:lnTo>
                          <a:lnTo>
                            <a:pt x="596169" y="1669331"/>
                          </a:lnTo>
                          <a:cubicBezTo>
                            <a:pt x="597789" y="1669427"/>
                            <a:pt x="599503" y="1669522"/>
                            <a:pt x="601122" y="1669522"/>
                          </a:cubicBezTo>
                          <a:cubicBezTo>
                            <a:pt x="615029" y="1669522"/>
                            <a:pt x="628078" y="1664760"/>
                            <a:pt x="638556" y="1656092"/>
                          </a:cubicBezTo>
                          <a:cubicBezTo>
                            <a:pt x="722661" y="1704383"/>
                            <a:pt x="817721" y="1729720"/>
                            <a:pt x="915733" y="1729720"/>
                          </a:cubicBezTo>
                          <a:cubicBezTo>
                            <a:pt x="1067181" y="1729720"/>
                            <a:pt x="1208817" y="1670094"/>
                            <a:pt x="1314545" y="1561699"/>
                          </a:cubicBezTo>
                          <a:cubicBezTo>
                            <a:pt x="1529238" y="1341481"/>
                            <a:pt x="1524857" y="987722"/>
                            <a:pt x="1304734" y="772934"/>
                          </a:cubicBezTo>
                          <a:cubicBezTo>
                            <a:pt x="1199959" y="670730"/>
                            <a:pt x="1061561" y="614438"/>
                            <a:pt x="915257" y="614438"/>
                          </a:cubicBezTo>
                          <a:cubicBezTo>
                            <a:pt x="795051" y="614438"/>
                            <a:pt x="681227" y="652061"/>
                            <a:pt x="586359" y="721689"/>
                          </a:cubicBezTo>
                          <a:lnTo>
                            <a:pt x="586359" y="349166"/>
                          </a:lnTo>
                          <a:cubicBezTo>
                            <a:pt x="586359" y="304113"/>
                            <a:pt x="616744" y="267537"/>
                            <a:pt x="657701" y="257536"/>
                          </a:cubicBezTo>
                          <a:cubicBezTo>
                            <a:pt x="664749" y="254869"/>
                            <a:pt x="672369" y="253345"/>
                            <a:pt x="680275" y="253345"/>
                          </a:cubicBezTo>
                          <a:close/>
                          <a:moveTo>
                            <a:pt x="1235011" y="0"/>
                          </a:moveTo>
                          <a:lnTo>
                            <a:pt x="1537144" y="0"/>
                          </a:lnTo>
                          <a:cubicBezTo>
                            <a:pt x="1558671" y="0"/>
                            <a:pt x="1576101" y="21081"/>
                            <a:pt x="1576101" y="46860"/>
                          </a:cubicBezTo>
                          <a:cubicBezTo>
                            <a:pt x="1576101" y="119728"/>
                            <a:pt x="1625346" y="178961"/>
                            <a:pt x="1685925" y="178961"/>
                          </a:cubicBezTo>
                          <a:lnTo>
                            <a:pt x="1826704" y="178961"/>
                          </a:lnTo>
                          <a:cubicBezTo>
                            <a:pt x="1848231" y="178961"/>
                            <a:pt x="1865661" y="200042"/>
                            <a:pt x="1865661" y="225822"/>
                          </a:cubicBezTo>
                          <a:lnTo>
                            <a:pt x="1865566" y="225822"/>
                          </a:lnTo>
                          <a:lnTo>
                            <a:pt x="1865566" y="253250"/>
                          </a:lnTo>
                          <a:lnTo>
                            <a:pt x="1865662" y="253250"/>
                          </a:lnTo>
                          <a:lnTo>
                            <a:pt x="1865662" y="317924"/>
                          </a:lnTo>
                          <a:cubicBezTo>
                            <a:pt x="1865662" y="347643"/>
                            <a:pt x="1841469" y="371741"/>
                            <a:pt x="1811846" y="371741"/>
                          </a:cubicBezTo>
                          <a:lnTo>
                            <a:pt x="961549" y="371741"/>
                          </a:lnTo>
                          <a:cubicBezTo>
                            <a:pt x="931831" y="371741"/>
                            <a:pt x="907733" y="347643"/>
                            <a:pt x="907733" y="317924"/>
                          </a:cubicBezTo>
                          <a:lnTo>
                            <a:pt x="907733" y="306366"/>
                          </a:lnTo>
                          <a:lnTo>
                            <a:pt x="907637" y="306366"/>
                          </a:lnTo>
                          <a:lnTo>
                            <a:pt x="907637" y="225822"/>
                          </a:lnTo>
                          <a:cubicBezTo>
                            <a:pt x="907637" y="199928"/>
                            <a:pt x="925163" y="178961"/>
                            <a:pt x="946594" y="178961"/>
                          </a:cubicBezTo>
                          <a:lnTo>
                            <a:pt x="1086231" y="178961"/>
                          </a:lnTo>
                          <a:cubicBezTo>
                            <a:pt x="1146809" y="178961"/>
                            <a:pt x="1196054" y="119728"/>
                            <a:pt x="1196054" y="46860"/>
                          </a:cubicBezTo>
                          <a:cubicBezTo>
                            <a:pt x="1196054" y="20967"/>
                            <a:pt x="1213580" y="0"/>
                            <a:pt x="1235011" y="0"/>
                          </a:cubicBezTo>
                          <a:close/>
                        </a:path>
                      </a:pathLst>
                    </a:custGeom>
                    <a:solidFill>
                      <a:schemeClr val="bg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69" name="Group 68">
                  <a:extLst>
                    <a:ext uri="{FF2B5EF4-FFF2-40B4-BE49-F238E27FC236}">
                      <a16:creationId xmlns:a16="http://schemas.microsoft.com/office/drawing/2014/main" id="{49BA725C-C566-467C-ADD1-CC8E6EC97474}"/>
                    </a:ext>
                  </a:extLst>
                </p:cNvPr>
                <p:cNvGrpSpPr/>
                <p:nvPr/>
              </p:nvGrpSpPr>
              <p:grpSpPr>
                <a:xfrm>
                  <a:off x="4590461" y="2187183"/>
                  <a:ext cx="3372610" cy="3986914"/>
                  <a:chOff x="4590461" y="2187183"/>
                  <a:chExt cx="3372610" cy="3986914"/>
                </a:xfrm>
              </p:grpSpPr>
              <p:grpSp>
                <p:nvGrpSpPr>
                  <p:cNvPr id="63" name="Group 62">
                    <a:extLst>
                      <a:ext uri="{FF2B5EF4-FFF2-40B4-BE49-F238E27FC236}">
                        <a16:creationId xmlns:a16="http://schemas.microsoft.com/office/drawing/2014/main" id="{24992BC0-B3C6-4DD8-A64F-008229DAFE7F}"/>
                      </a:ext>
                    </a:extLst>
                  </p:cNvPr>
                  <p:cNvGrpSpPr/>
                  <p:nvPr/>
                </p:nvGrpSpPr>
                <p:grpSpPr>
                  <a:xfrm>
                    <a:off x="4590461" y="2187183"/>
                    <a:ext cx="3372440" cy="770643"/>
                    <a:chOff x="4590461" y="2187183"/>
                    <a:chExt cx="3372440" cy="770643"/>
                  </a:xfrm>
                </p:grpSpPr>
                <p:grpSp>
                  <p:nvGrpSpPr>
                    <p:cNvPr id="57" name="Group 56">
                      <a:extLst>
                        <a:ext uri="{FF2B5EF4-FFF2-40B4-BE49-F238E27FC236}">
                          <a16:creationId xmlns:a16="http://schemas.microsoft.com/office/drawing/2014/main" id="{925713E2-CED4-4576-939C-323DCDA601BA}"/>
                        </a:ext>
                      </a:extLst>
                    </p:cNvPr>
                    <p:cNvGrpSpPr/>
                    <p:nvPr/>
                  </p:nvGrpSpPr>
                  <p:grpSpPr>
                    <a:xfrm>
                      <a:off x="4590461" y="2187183"/>
                      <a:ext cx="3258403" cy="770643"/>
                      <a:chOff x="4839929" y="2206757"/>
                      <a:chExt cx="3258403" cy="770643"/>
                    </a:xfrm>
                  </p:grpSpPr>
                  <p:sp>
                    <p:nvSpPr>
                      <p:cNvPr id="61" name="Rectangle: Rounded Corners 60">
                        <a:extLst>
                          <a:ext uri="{FF2B5EF4-FFF2-40B4-BE49-F238E27FC236}">
                            <a16:creationId xmlns:a16="http://schemas.microsoft.com/office/drawing/2014/main" id="{96B2183F-452B-49BD-ACA8-B21E7B0B7B85}"/>
                          </a:ext>
                        </a:extLst>
                      </p:cNvPr>
                      <p:cNvSpPr/>
                      <p:nvPr/>
                    </p:nvSpPr>
                    <p:spPr>
                      <a:xfrm>
                        <a:off x="4839929" y="2206757"/>
                        <a:ext cx="3258403" cy="770643"/>
                      </a:xfrm>
                      <a:prstGeom prst="roundRect">
                        <a:avLst>
                          <a:gd name="adj" fmla="val 3846"/>
                        </a:avLst>
                      </a:prstGeom>
                      <a:noFill/>
                      <a:ln>
                        <a:solidFill>
                          <a:schemeClr val="bg2"/>
                        </a:solid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62" name="Rectangle 61">
                        <a:extLst>
                          <a:ext uri="{FF2B5EF4-FFF2-40B4-BE49-F238E27FC236}">
                            <a16:creationId xmlns:a16="http://schemas.microsoft.com/office/drawing/2014/main" id="{2FCF2DDF-45BC-4E50-8DC6-6FADDC270798}"/>
                          </a:ext>
                        </a:extLst>
                      </p:cNvPr>
                      <p:cNvSpPr/>
                      <p:nvPr/>
                    </p:nvSpPr>
                    <p:spPr>
                      <a:xfrm>
                        <a:off x="4871806" y="2264246"/>
                        <a:ext cx="3194648" cy="65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Offer health benefits for consumers and environment through product offering:</a:t>
                        </a:r>
                      </a:p>
                      <a:p>
                        <a:pPr marL="365760" indent="-182880">
                          <a:buFont typeface="Arial" panose="020B0604020202020204" pitchFamily="34" charset="0"/>
                          <a:buChar char="•"/>
                        </a:pPr>
                        <a:r>
                          <a:rPr lang="en-US" sz="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Lowers fat content </a:t>
                        </a:r>
                      </a:p>
                      <a:p>
                        <a:pPr marL="365760" indent="-182880">
                          <a:buFont typeface="Arial" panose="020B0604020202020204" pitchFamily="34" charset="0"/>
                          <a:buChar char="•"/>
                        </a:pPr>
                        <a:r>
                          <a:rPr lang="en-US" sz="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 production of greenhouse gas (methane)</a:t>
                        </a:r>
                      </a:p>
                    </p:txBody>
                  </p:sp>
                </p:grpSp>
                <p:grpSp>
                  <p:nvGrpSpPr>
                    <p:cNvPr id="58" name="Group 57">
                      <a:extLst>
                        <a:ext uri="{FF2B5EF4-FFF2-40B4-BE49-F238E27FC236}">
                          <a16:creationId xmlns:a16="http://schemas.microsoft.com/office/drawing/2014/main" id="{F194522E-DFE4-43BA-A1D5-DF708F6317B3}"/>
                        </a:ext>
                      </a:extLst>
                    </p:cNvPr>
                    <p:cNvGrpSpPr/>
                    <p:nvPr/>
                  </p:nvGrpSpPr>
                  <p:grpSpPr>
                    <a:xfrm>
                      <a:off x="7738599" y="2460355"/>
                      <a:ext cx="224302" cy="224300"/>
                      <a:chOff x="4709880" y="2612755"/>
                      <a:chExt cx="224302" cy="224300"/>
                    </a:xfrm>
                  </p:grpSpPr>
                  <p:sp>
                    <p:nvSpPr>
                      <p:cNvPr id="59" name="Oval 58">
                        <a:extLst>
                          <a:ext uri="{FF2B5EF4-FFF2-40B4-BE49-F238E27FC236}">
                            <a16:creationId xmlns:a16="http://schemas.microsoft.com/office/drawing/2014/main" id="{F2EE6D1C-7399-4430-A150-ED4A06978E21}"/>
                          </a:ext>
                        </a:extLst>
                      </p:cNvPr>
                      <p:cNvSpPr/>
                      <p:nvPr/>
                    </p:nvSpPr>
                    <p:spPr>
                      <a:xfrm>
                        <a:off x="4709880" y="2612755"/>
                        <a:ext cx="224302" cy="22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0" name="Arrow: Chevron 59">
                        <a:extLst>
                          <a:ext uri="{FF2B5EF4-FFF2-40B4-BE49-F238E27FC236}">
                            <a16:creationId xmlns:a16="http://schemas.microsoft.com/office/drawing/2014/main" id="{22F9884E-3A81-49B8-BE73-F246CBA0C7D4}"/>
                          </a:ext>
                        </a:extLst>
                      </p:cNvPr>
                      <p:cNvSpPr/>
                      <p:nvPr/>
                    </p:nvSpPr>
                    <p:spPr>
                      <a:xfrm>
                        <a:off x="4778750" y="2680792"/>
                        <a:ext cx="86562" cy="882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nvGrpSpPr>
                  <p:cNvPr id="36" name="Group 35">
                    <a:extLst>
                      <a:ext uri="{FF2B5EF4-FFF2-40B4-BE49-F238E27FC236}">
                        <a16:creationId xmlns:a16="http://schemas.microsoft.com/office/drawing/2014/main" id="{5A58108C-EE9B-4379-ADEE-2EE2FA6148B9}"/>
                      </a:ext>
                    </a:extLst>
                  </p:cNvPr>
                  <p:cNvGrpSpPr/>
                  <p:nvPr/>
                </p:nvGrpSpPr>
                <p:grpSpPr>
                  <a:xfrm>
                    <a:off x="4590461" y="3259273"/>
                    <a:ext cx="3372610" cy="770643"/>
                    <a:chOff x="5038593" y="3272323"/>
                    <a:chExt cx="3372610" cy="770643"/>
                  </a:xfrm>
                </p:grpSpPr>
                <p:grpSp>
                  <p:nvGrpSpPr>
                    <p:cNvPr id="51" name="Group 50">
                      <a:extLst>
                        <a:ext uri="{FF2B5EF4-FFF2-40B4-BE49-F238E27FC236}">
                          <a16:creationId xmlns:a16="http://schemas.microsoft.com/office/drawing/2014/main" id="{B848A2EF-9585-43A5-99B1-6069799E8154}"/>
                        </a:ext>
                      </a:extLst>
                    </p:cNvPr>
                    <p:cNvGrpSpPr/>
                    <p:nvPr/>
                  </p:nvGrpSpPr>
                  <p:grpSpPr>
                    <a:xfrm>
                      <a:off x="5038593" y="3272323"/>
                      <a:ext cx="3262555" cy="770643"/>
                      <a:chOff x="5038593" y="2206757"/>
                      <a:chExt cx="3262555" cy="770643"/>
                    </a:xfrm>
                  </p:grpSpPr>
                  <p:sp>
                    <p:nvSpPr>
                      <p:cNvPr id="55" name="Rectangle: Rounded Corners 54">
                        <a:extLst>
                          <a:ext uri="{FF2B5EF4-FFF2-40B4-BE49-F238E27FC236}">
                            <a16:creationId xmlns:a16="http://schemas.microsoft.com/office/drawing/2014/main" id="{A34E9EAE-814B-4FBF-B652-A9D76C0C919C}"/>
                          </a:ext>
                        </a:extLst>
                      </p:cNvPr>
                      <p:cNvSpPr/>
                      <p:nvPr/>
                    </p:nvSpPr>
                    <p:spPr>
                      <a:xfrm>
                        <a:off x="5038593" y="2206757"/>
                        <a:ext cx="3262555" cy="770643"/>
                      </a:xfrm>
                      <a:prstGeom prst="roundRect">
                        <a:avLst>
                          <a:gd name="adj" fmla="val 3846"/>
                        </a:avLst>
                      </a:prstGeom>
                      <a:noFill/>
                      <a:ln>
                        <a:solidFill>
                          <a:schemeClr val="bg2"/>
                        </a:solid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56" name="Rectangle 55">
                        <a:extLst>
                          <a:ext uri="{FF2B5EF4-FFF2-40B4-BE49-F238E27FC236}">
                            <a16:creationId xmlns:a16="http://schemas.microsoft.com/office/drawing/2014/main" id="{C5A2D66D-A01F-4FFF-8600-6575D75F7F7E}"/>
                          </a:ext>
                        </a:extLst>
                      </p:cNvPr>
                      <p:cNvSpPr/>
                      <p:nvPr/>
                    </p:nvSpPr>
                    <p:spPr>
                      <a:xfrm>
                        <a:off x="5072546" y="2264246"/>
                        <a:ext cx="3194648" cy="65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Identify most significant social, ethical and environmental risks to the business</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Creation of new ‘Opportunities Map’ to build </a:t>
                        </a:r>
                        <a:b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sustainable ways of communicating, working and living</a:t>
                        </a:r>
                      </a:p>
                    </p:txBody>
                  </p:sp>
                </p:grpSp>
                <p:grpSp>
                  <p:nvGrpSpPr>
                    <p:cNvPr id="52" name="Group 51">
                      <a:extLst>
                        <a:ext uri="{FF2B5EF4-FFF2-40B4-BE49-F238E27FC236}">
                          <a16:creationId xmlns:a16="http://schemas.microsoft.com/office/drawing/2014/main" id="{807FC0DA-9899-4610-A9EE-139800077CBA}"/>
                        </a:ext>
                      </a:extLst>
                    </p:cNvPr>
                    <p:cNvGrpSpPr/>
                    <p:nvPr/>
                  </p:nvGrpSpPr>
                  <p:grpSpPr>
                    <a:xfrm>
                      <a:off x="8186901" y="3532445"/>
                      <a:ext cx="224302" cy="224300"/>
                      <a:chOff x="4908714" y="2612755"/>
                      <a:chExt cx="224302" cy="224300"/>
                    </a:xfrm>
                  </p:grpSpPr>
                  <p:sp>
                    <p:nvSpPr>
                      <p:cNvPr id="53" name="Oval 52">
                        <a:extLst>
                          <a:ext uri="{FF2B5EF4-FFF2-40B4-BE49-F238E27FC236}">
                            <a16:creationId xmlns:a16="http://schemas.microsoft.com/office/drawing/2014/main" id="{2B186FA1-DF3E-457D-9142-D913757A02DF}"/>
                          </a:ext>
                        </a:extLst>
                      </p:cNvPr>
                      <p:cNvSpPr/>
                      <p:nvPr/>
                    </p:nvSpPr>
                    <p:spPr>
                      <a:xfrm>
                        <a:off x="4908714" y="2612755"/>
                        <a:ext cx="224302" cy="22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4" name="Arrow: Chevron 53">
                        <a:extLst>
                          <a:ext uri="{FF2B5EF4-FFF2-40B4-BE49-F238E27FC236}">
                            <a16:creationId xmlns:a16="http://schemas.microsoft.com/office/drawing/2014/main" id="{9B263177-10C8-49C0-93AE-24BA36E57C45}"/>
                          </a:ext>
                        </a:extLst>
                      </p:cNvPr>
                      <p:cNvSpPr/>
                      <p:nvPr/>
                    </p:nvSpPr>
                    <p:spPr>
                      <a:xfrm>
                        <a:off x="4977584" y="2680792"/>
                        <a:ext cx="86562" cy="882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nvGrpSpPr>
                  <p:cNvPr id="37" name="Group 36">
                    <a:extLst>
                      <a:ext uri="{FF2B5EF4-FFF2-40B4-BE49-F238E27FC236}">
                        <a16:creationId xmlns:a16="http://schemas.microsoft.com/office/drawing/2014/main" id="{A181D8A8-37D2-4726-AA7B-96C13BBC67D8}"/>
                      </a:ext>
                    </a:extLst>
                  </p:cNvPr>
                  <p:cNvGrpSpPr/>
                  <p:nvPr/>
                </p:nvGrpSpPr>
                <p:grpSpPr>
                  <a:xfrm>
                    <a:off x="4590461" y="4331363"/>
                    <a:ext cx="3372440" cy="770643"/>
                    <a:chOff x="4839929" y="4337889"/>
                    <a:chExt cx="3372440" cy="770643"/>
                  </a:xfrm>
                </p:grpSpPr>
                <p:grpSp>
                  <p:nvGrpSpPr>
                    <p:cNvPr id="45" name="Group 44">
                      <a:extLst>
                        <a:ext uri="{FF2B5EF4-FFF2-40B4-BE49-F238E27FC236}">
                          <a16:creationId xmlns:a16="http://schemas.microsoft.com/office/drawing/2014/main" id="{45B6B8C7-51F5-46F8-92A5-78FD125895B9}"/>
                        </a:ext>
                      </a:extLst>
                    </p:cNvPr>
                    <p:cNvGrpSpPr/>
                    <p:nvPr/>
                  </p:nvGrpSpPr>
                  <p:grpSpPr>
                    <a:xfrm>
                      <a:off x="4839929" y="4337889"/>
                      <a:ext cx="3258403" cy="770643"/>
                      <a:chOff x="4839929" y="2206757"/>
                      <a:chExt cx="3258403" cy="770643"/>
                    </a:xfrm>
                  </p:grpSpPr>
                  <p:sp>
                    <p:nvSpPr>
                      <p:cNvPr id="49" name="Rectangle: Rounded Corners 48">
                        <a:extLst>
                          <a:ext uri="{FF2B5EF4-FFF2-40B4-BE49-F238E27FC236}">
                            <a16:creationId xmlns:a16="http://schemas.microsoft.com/office/drawing/2014/main" id="{36E5F943-DDC5-49B0-B6E2-32F9A0B689C6}"/>
                          </a:ext>
                        </a:extLst>
                      </p:cNvPr>
                      <p:cNvSpPr/>
                      <p:nvPr/>
                    </p:nvSpPr>
                    <p:spPr>
                      <a:xfrm>
                        <a:off x="4839929" y="2206757"/>
                        <a:ext cx="3258403" cy="770643"/>
                      </a:xfrm>
                      <a:prstGeom prst="roundRect">
                        <a:avLst>
                          <a:gd name="adj" fmla="val 3846"/>
                        </a:avLst>
                      </a:prstGeom>
                      <a:noFill/>
                      <a:ln>
                        <a:solidFill>
                          <a:schemeClr val="bg2"/>
                        </a:solid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50" name="Rectangle 49">
                        <a:extLst>
                          <a:ext uri="{FF2B5EF4-FFF2-40B4-BE49-F238E27FC236}">
                            <a16:creationId xmlns:a16="http://schemas.microsoft.com/office/drawing/2014/main" id="{D595B708-9FC1-4B1B-B545-54AC75E5D3B5}"/>
                          </a:ext>
                        </a:extLst>
                      </p:cNvPr>
                      <p:cNvSpPr/>
                      <p:nvPr/>
                    </p:nvSpPr>
                    <p:spPr>
                      <a:xfrm>
                        <a:off x="4871806" y="2264246"/>
                        <a:ext cx="3194648" cy="65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of old computer systems to produce office furniture</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Recycling plastic into useful and long </a:t>
                        </a:r>
                        <a:b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lasting innovations </a:t>
                        </a:r>
                      </a:p>
                    </p:txBody>
                  </p:sp>
                </p:grpSp>
                <p:grpSp>
                  <p:nvGrpSpPr>
                    <p:cNvPr id="46" name="Group 45">
                      <a:extLst>
                        <a:ext uri="{FF2B5EF4-FFF2-40B4-BE49-F238E27FC236}">
                          <a16:creationId xmlns:a16="http://schemas.microsoft.com/office/drawing/2014/main" id="{279655DD-E91C-43EE-855E-51BC57918998}"/>
                        </a:ext>
                      </a:extLst>
                    </p:cNvPr>
                    <p:cNvGrpSpPr/>
                    <p:nvPr/>
                  </p:nvGrpSpPr>
                  <p:grpSpPr>
                    <a:xfrm>
                      <a:off x="7988067" y="4604535"/>
                      <a:ext cx="224302" cy="224300"/>
                      <a:chOff x="4709880" y="2612755"/>
                      <a:chExt cx="224302" cy="224300"/>
                    </a:xfrm>
                  </p:grpSpPr>
                  <p:sp>
                    <p:nvSpPr>
                      <p:cNvPr id="47" name="Oval 46">
                        <a:extLst>
                          <a:ext uri="{FF2B5EF4-FFF2-40B4-BE49-F238E27FC236}">
                            <a16:creationId xmlns:a16="http://schemas.microsoft.com/office/drawing/2014/main" id="{AA990CFC-2213-459B-B468-0B3E1A1903EA}"/>
                          </a:ext>
                        </a:extLst>
                      </p:cNvPr>
                      <p:cNvSpPr/>
                      <p:nvPr/>
                    </p:nvSpPr>
                    <p:spPr>
                      <a:xfrm>
                        <a:off x="4709880" y="2612755"/>
                        <a:ext cx="224302" cy="22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8" name="Arrow: Chevron 47">
                        <a:extLst>
                          <a:ext uri="{FF2B5EF4-FFF2-40B4-BE49-F238E27FC236}">
                            <a16:creationId xmlns:a16="http://schemas.microsoft.com/office/drawing/2014/main" id="{15D210D3-2D83-496E-8BBF-C9F19E4CFCFD}"/>
                          </a:ext>
                        </a:extLst>
                      </p:cNvPr>
                      <p:cNvSpPr/>
                      <p:nvPr/>
                    </p:nvSpPr>
                    <p:spPr>
                      <a:xfrm>
                        <a:off x="4778750" y="2680792"/>
                        <a:ext cx="86562" cy="882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nvGrpSpPr>
                  <p:cNvPr id="38" name="Group 37">
                    <a:extLst>
                      <a:ext uri="{FF2B5EF4-FFF2-40B4-BE49-F238E27FC236}">
                        <a16:creationId xmlns:a16="http://schemas.microsoft.com/office/drawing/2014/main" id="{EE43C21D-2ACA-496F-850B-2380456127A0}"/>
                      </a:ext>
                    </a:extLst>
                  </p:cNvPr>
                  <p:cNvGrpSpPr/>
                  <p:nvPr/>
                </p:nvGrpSpPr>
                <p:grpSpPr>
                  <a:xfrm>
                    <a:off x="4590461" y="5403454"/>
                    <a:ext cx="3372440" cy="770643"/>
                    <a:chOff x="4839929" y="5403454"/>
                    <a:chExt cx="3372440" cy="770643"/>
                  </a:xfrm>
                </p:grpSpPr>
                <p:grpSp>
                  <p:nvGrpSpPr>
                    <p:cNvPr id="39" name="Group 38">
                      <a:extLst>
                        <a:ext uri="{FF2B5EF4-FFF2-40B4-BE49-F238E27FC236}">
                          <a16:creationId xmlns:a16="http://schemas.microsoft.com/office/drawing/2014/main" id="{B8D01ABA-1415-4C90-8D2B-EF395DAFA4C7}"/>
                        </a:ext>
                      </a:extLst>
                    </p:cNvPr>
                    <p:cNvGrpSpPr/>
                    <p:nvPr/>
                  </p:nvGrpSpPr>
                  <p:grpSpPr>
                    <a:xfrm>
                      <a:off x="4839929" y="5403454"/>
                      <a:ext cx="3258403" cy="770643"/>
                      <a:chOff x="4839929" y="2206757"/>
                      <a:chExt cx="3258403" cy="770643"/>
                    </a:xfrm>
                  </p:grpSpPr>
                  <p:sp>
                    <p:nvSpPr>
                      <p:cNvPr id="43" name="Rectangle: Rounded Corners 42">
                        <a:extLst>
                          <a:ext uri="{FF2B5EF4-FFF2-40B4-BE49-F238E27FC236}">
                            <a16:creationId xmlns:a16="http://schemas.microsoft.com/office/drawing/2014/main" id="{A043C322-4769-4A40-96E7-7D0DDDDE5C20}"/>
                          </a:ext>
                        </a:extLst>
                      </p:cNvPr>
                      <p:cNvSpPr/>
                      <p:nvPr/>
                    </p:nvSpPr>
                    <p:spPr>
                      <a:xfrm>
                        <a:off x="4839929" y="2206757"/>
                        <a:ext cx="3258403" cy="770643"/>
                      </a:xfrm>
                      <a:prstGeom prst="roundRect">
                        <a:avLst>
                          <a:gd name="adj" fmla="val 3846"/>
                        </a:avLst>
                      </a:prstGeom>
                      <a:noFill/>
                      <a:ln>
                        <a:solidFill>
                          <a:schemeClr val="bg2"/>
                        </a:solid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44" name="Rectangle 43">
                        <a:extLst>
                          <a:ext uri="{FF2B5EF4-FFF2-40B4-BE49-F238E27FC236}">
                            <a16:creationId xmlns:a16="http://schemas.microsoft.com/office/drawing/2014/main" id="{1E6F22D5-33C0-4446-A505-F61B4C9D5BC6}"/>
                          </a:ext>
                        </a:extLst>
                      </p:cNvPr>
                      <p:cNvSpPr/>
                      <p:nvPr/>
                    </p:nvSpPr>
                    <p:spPr>
                      <a:xfrm>
                        <a:off x="4871806" y="2264246"/>
                        <a:ext cx="3194648" cy="65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Reducing packaging weight to save cost </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of recycled paper to print product manuals  </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endParaRPr lang="en-IN"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9528D470-0F49-412F-B7BA-06D4B6336C2C}"/>
                        </a:ext>
                      </a:extLst>
                    </p:cNvPr>
                    <p:cNvGrpSpPr/>
                    <p:nvPr/>
                  </p:nvGrpSpPr>
                  <p:grpSpPr>
                    <a:xfrm>
                      <a:off x="7988067" y="5676626"/>
                      <a:ext cx="224302" cy="224300"/>
                      <a:chOff x="4709880" y="2612755"/>
                      <a:chExt cx="224302" cy="224300"/>
                    </a:xfrm>
                  </p:grpSpPr>
                  <p:sp>
                    <p:nvSpPr>
                      <p:cNvPr id="41" name="Oval 40">
                        <a:extLst>
                          <a:ext uri="{FF2B5EF4-FFF2-40B4-BE49-F238E27FC236}">
                            <a16:creationId xmlns:a16="http://schemas.microsoft.com/office/drawing/2014/main" id="{B70F1344-6B7F-461A-AB34-9D59D9D86D2A}"/>
                          </a:ext>
                        </a:extLst>
                      </p:cNvPr>
                      <p:cNvSpPr/>
                      <p:nvPr/>
                    </p:nvSpPr>
                    <p:spPr>
                      <a:xfrm>
                        <a:off x="4709880" y="2612755"/>
                        <a:ext cx="224302" cy="22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2" name="Arrow: Chevron 41">
                        <a:extLst>
                          <a:ext uri="{FF2B5EF4-FFF2-40B4-BE49-F238E27FC236}">
                            <a16:creationId xmlns:a16="http://schemas.microsoft.com/office/drawing/2014/main" id="{432108CC-9C71-486C-B372-C69433C8843B}"/>
                          </a:ext>
                        </a:extLst>
                      </p:cNvPr>
                      <p:cNvSpPr/>
                      <p:nvPr/>
                    </p:nvSpPr>
                    <p:spPr>
                      <a:xfrm>
                        <a:off x="4778750" y="2680792"/>
                        <a:ext cx="86562" cy="882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grpSp>
          <p:grpSp>
            <p:nvGrpSpPr>
              <p:cNvPr id="5" name="Group 4">
                <a:extLst>
                  <a:ext uri="{FF2B5EF4-FFF2-40B4-BE49-F238E27FC236}">
                    <a16:creationId xmlns:a16="http://schemas.microsoft.com/office/drawing/2014/main" id="{A0349A9E-17F8-4D2A-2EAD-55EE8FC7A7E7}"/>
                  </a:ext>
                </a:extLst>
              </p:cNvPr>
              <p:cNvGrpSpPr/>
              <p:nvPr/>
            </p:nvGrpSpPr>
            <p:grpSpPr>
              <a:xfrm>
                <a:off x="8157757" y="1557130"/>
                <a:ext cx="3258403" cy="4616967"/>
                <a:chOff x="8157757" y="1557130"/>
                <a:chExt cx="3258403" cy="4616967"/>
              </a:xfrm>
            </p:grpSpPr>
            <p:grpSp>
              <p:nvGrpSpPr>
                <p:cNvPr id="111" name="Group 110">
                  <a:extLst>
                    <a:ext uri="{FF2B5EF4-FFF2-40B4-BE49-F238E27FC236}">
                      <a16:creationId xmlns:a16="http://schemas.microsoft.com/office/drawing/2014/main" id="{7AF9ECFF-A935-4960-A06C-091B2BB22D1D}"/>
                    </a:ext>
                  </a:extLst>
                </p:cNvPr>
                <p:cNvGrpSpPr/>
                <p:nvPr/>
              </p:nvGrpSpPr>
              <p:grpSpPr>
                <a:xfrm>
                  <a:off x="8948772" y="1557130"/>
                  <a:ext cx="1676373" cy="435675"/>
                  <a:chOff x="8948772" y="1557130"/>
                  <a:chExt cx="1676373" cy="435675"/>
                </a:xfrm>
              </p:grpSpPr>
              <p:grpSp>
                <p:nvGrpSpPr>
                  <p:cNvPr id="13" name="Group 12">
                    <a:extLst>
                      <a:ext uri="{FF2B5EF4-FFF2-40B4-BE49-F238E27FC236}">
                        <a16:creationId xmlns:a16="http://schemas.microsoft.com/office/drawing/2014/main" id="{407371A1-EA39-4433-BBC5-9661FD680FD0}"/>
                      </a:ext>
                    </a:extLst>
                  </p:cNvPr>
                  <p:cNvGrpSpPr/>
                  <p:nvPr/>
                </p:nvGrpSpPr>
                <p:grpSpPr>
                  <a:xfrm>
                    <a:off x="9443811" y="1557130"/>
                    <a:ext cx="1181334" cy="435675"/>
                    <a:chOff x="2291017" y="1394627"/>
                    <a:chExt cx="1181334" cy="435675"/>
                  </a:xfrm>
                </p:grpSpPr>
                <p:sp>
                  <p:nvSpPr>
                    <p:cNvPr id="15" name="Freeform: Shape 14">
                      <a:extLst>
                        <a:ext uri="{FF2B5EF4-FFF2-40B4-BE49-F238E27FC236}">
                          <a16:creationId xmlns:a16="http://schemas.microsoft.com/office/drawing/2014/main" id="{6370AC4B-0962-4A0C-8D51-83CF7856BFC9}"/>
                        </a:ext>
                      </a:extLst>
                    </p:cNvPr>
                    <p:cNvSpPr/>
                    <p:nvPr/>
                  </p:nvSpPr>
                  <p:spPr>
                    <a:xfrm>
                      <a:off x="2291017" y="1394627"/>
                      <a:ext cx="1181334" cy="435675"/>
                    </a:xfrm>
                    <a:custGeom>
                      <a:avLst/>
                      <a:gdLst>
                        <a:gd name="connsiteX0" fmla="*/ 590667 w 1181334"/>
                        <a:gd name="connsiteY0" fmla="*/ 0 h 435675"/>
                        <a:gd name="connsiteX1" fmla="*/ 1164077 w 1181334"/>
                        <a:gd name="connsiteY1" fmla="*/ 380081 h 435675"/>
                        <a:gd name="connsiteX2" fmla="*/ 1181334 w 1181334"/>
                        <a:gd name="connsiteY2" fmla="*/ 435675 h 435675"/>
                        <a:gd name="connsiteX3" fmla="*/ 0 w 1181334"/>
                        <a:gd name="connsiteY3" fmla="*/ 435675 h 435675"/>
                        <a:gd name="connsiteX4" fmla="*/ 17257 w 1181334"/>
                        <a:gd name="connsiteY4" fmla="*/ 380081 h 435675"/>
                        <a:gd name="connsiteX5" fmla="*/ 590667 w 1181334"/>
                        <a:gd name="connsiteY5" fmla="*/ 0 h 43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34" h="435675">
                          <a:moveTo>
                            <a:pt x="590667" y="0"/>
                          </a:moveTo>
                          <a:cubicBezTo>
                            <a:pt x="848438" y="0"/>
                            <a:pt x="1069604" y="156723"/>
                            <a:pt x="1164077" y="380081"/>
                          </a:cubicBezTo>
                          <a:lnTo>
                            <a:pt x="1181334" y="435675"/>
                          </a:lnTo>
                          <a:lnTo>
                            <a:pt x="0" y="435675"/>
                          </a:lnTo>
                          <a:lnTo>
                            <a:pt x="17257" y="380081"/>
                          </a:lnTo>
                          <a:cubicBezTo>
                            <a:pt x="111730" y="156723"/>
                            <a:pt x="332896" y="0"/>
                            <a:pt x="59066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A16B9853-2903-444D-A633-3AFDDF30ED5A}"/>
                        </a:ext>
                      </a:extLst>
                    </p:cNvPr>
                    <p:cNvSpPr txBox="1"/>
                    <p:nvPr/>
                  </p:nvSpPr>
                  <p:spPr>
                    <a:xfrm>
                      <a:off x="2556918" y="1473965"/>
                      <a:ext cx="649537" cy="276999"/>
                    </a:xfrm>
                    <a:prstGeom prst="rect">
                      <a:avLst/>
                    </a:prstGeom>
                    <a:noFill/>
                  </p:spPr>
                  <p:txBody>
                    <a:bodyPr wrap="none" rtlCol="0" anchor="ctr">
                      <a:spAutoFit/>
                    </a:bodyPr>
                    <a:lstStyle/>
                    <a:p>
                      <a:pPr algn="ctr"/>
                      <a:r>
                        <a:rPr lang="en-US" sz="1200" b="1" dirty="0">
                          <a:solidFill>
                            <a:schemeClr val="bg2"/>
                          </a:solidFill>
                          <a:effectLst>
                            <a:outerShdw blurRad="38100" dist="38100" dir="2700000" algn="tl">
                              <a:srgbClr val="000000">
                                <a:alpha val="43137"/>
                              </a:srgbClr>
                            </a:outerShdw>
                          </a:effectLst>
                          <a:latin typeface="Bahnschrift" panose="020B0502040204020203" pitchFamily="34" charset="0"/>
                        </a:rPr>
                        <a:t>Impact</a:t>
                      </a:r>
                    </a:p>
                  </p:txBody>
                </p:sp>
              </p:grpSp>
              <p:grpSp>
                <p:nvGrpSpPr>
                  <p:cNvPr id="110" name="Group 109">
                    <a:extLst>
                      <a:ext uri="{FF2B5EF4-FFF2-40B4-BE49-F238E27FC236}">
                        <a16:creationId xmlns:a16="http://schemas.microsoft.com/office/drawing/2014/main" id="{61566AAB-D950-42C7-86B3-9F827C8EF412}"/>
                      </a:ext>
                    </a:extLst>
                  </p:cNvPr>
                  <p:cNvGrpSpPr/>
                  <p:nvPr/>
                </p:nvGrpSpPr>
                <p:grpSpPr>
                  <a:xfrm>
                    <a:off x="8948772" y="1592087"/>
                    <a:ext cx="365760" cy="365760"/>
                    <a:chOff x="8948772" y="1592087"/>
                    <a:chExt cx="365760" cy="365760"/>
                  </a:xfrm>
                </p:grpSpPr>
                <p:sp>
                  <p:nvSpPr>
                    <p:cNvPr id="14" name="Oval 13">
                      <a:extLst>
                        <a:ext uri="{FF2B5EF4-FFF2-40B4-BE49-F238E27FC236}">
                          <a16:creationId xmlns:a16="http://schemas.microsoft.com/office/drawing/2014/main" id="{27D312C9-39BB-4897-85BC-7FBF464DD2C2}"/>
                        </a:ext>
                      </a:extLst>
                    </p:cNvPr>
                    <p:cNvSpPr/>
                    <p:nvPr/>
                  </p:nvSpPr>
                  <p:spPr>
                    <a:xfrm>
                      <a:off x="8948772" y="1592087"/>
                      <a:ext cx="365760" cy="365760"/>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9" name="Google Shape;409;p41">
                      <a:extLst>
                        <a:ext uri="{FF2B5EF4-FFF2-40B4-BE49-F238E27FC236}">
                          <a16:creationId xmlns:a16="http://schemas.microsoft.com/office/drawing/2014/main" id="{5F8DFEF5-AF08-4738-AA77-18C8FB5B6F82}"/>
                        </a:ext>
                      </a:extLst>
                    </p:cNvPr>
                    <p:cNvSpPr/>
                    <p:nvPr/>
                  </p:nvSpPr>
                  <p:spPr>
                    <a:xfrm>
                      <a:off x="9025320" y="1664076"/>
                      <a:ext cx="212665" cy="221783"/>
                    </a:xfrm>
                    <a:custGeom>
                      <a:avLst/>
                      <a:gdLst/>
                      <a:ahLst/>
                      <a:cxnLst/>
                      <a:rect l="l" t="t" r="r" b="b"/>
                      <a:pathLst>
                        <a:path w="2299336" h="2397919" extrusionOk="0">
                          <a:moveTo>
                            <a:pt x="1539525" y="2002726"/>
                          </a:moveTo>
                          <a:cubicBezTo>
                            <a:pt x="1530953" y="2002726"/>
                            <a:pt x="1523999" y="2009679"/>
                            <a:pt x="1523999" y="2018252"/>
                          </a:cubicBezTo>
                          <a:lnTo>
                            <a:pt x="1523999" y="2032635"/>
                          </a:lnTo>
                          <a:cubicBezTo>
                            <a:pt x="1523999" y="2041207"/>
                            <a:pt x="1530953" y="2048161"/>
                            <a:pt x="1539525" y="2048161"/>
                          </a:cubicBezTo>
                          <a:lnTo>
                            <a:pt x="1672113" y="2048161"/>
                          </a:lnTo>
                          <a:cubicBezTo>
                            <a:pt x="1680686" y="2048161"/>
                            <a:pt x="1687639" y="2041207"/>
                            <a:pt x="1687639" y="2032635"/>
                          </a:cubicBezTo>
                          <a:lnTo>
                            <a:pt x="1687639" y="2018252"/>
                          </a:lnTo>
                          <a:cubicBezTo>
                            <a:pt x="1687639" y="2009679"/>
                            <a:pt x="1680686" y="2002726"/>
                            <a:pt x="1672113" y="2002726"/>
                          </a:cubicBezTo>
                          <a:close/>
                          <a:moveTo>
                            <a:pt x="1269874" y="1795368"/>
                          </a:moveTo>
                          <a:lnTo>
                            <a:pt x="1195388" y="1915478"/>
                          </a:lnTo>
                          <a:lnTo>
                            <a:pt x="1262635" y="2388394"/>
                          </a:lnTo>
                          <a:cubicBezTo>
                            <a:pt x="1229964" y="2389823"/>
                            <a:pt x="1197008" y="2390871"/>
                            <a:pt x="1163289" y="2390871"/>
                          </a:cubicBezTo>
                          <a:cubicBezTo>
                            <a:pt x="1129475" y="2390871"/>
                            <a:pt x="1096424" y="2389918"/>
                            <a:pt x="1063753" y="2388394"/>
                          </a:cubicBezTo>
                          <a:lnTo>
                            <a:pt x="1131095" y="1915478"/>
                          </a:lnTo>
                          <a:lnTo>
                            <a:pt x="1056895" y="1795463"/>
                          </a:lnTo>
                          <a:cubicBezTo>
                            <a:pt x="1090994" y="1806512"/>
                            <a:pt x="1126522" y="1812894"/>
                            <a:pt x="1163384" y="1812894"/>
                          </a:cubicBezTo>
                          <a:cubicBezTo>
                            <a:pt x="1200151" y="1812894"/>
                            <a:pt x="1235679" y="1806417"/>
                            <a:pt x="1269874" y="1795368"/>
                          </a:cubicBezTo>
                          <a:close/>
                          <a:moveTo>
                            <a:pt x="1446561" y="1701927"/>
                          </a:moveTo>
                          <a:cubicBezTo>
                            <a:pt x="1618392" y="1734502"/>
                            <a:pt x="1792700" y="1746028"/>
                            <a:pt x="1867471" y="1947196"/>
                          </a:cubicBezTo>
                          <a:cubicBezTo>
                            <a:pt x="1867471" y="1947196"/>
                            <a:pt x="1886997" y="2001488"/>
                            <a:pt x="1904238" y="2054828"/>
                          </a:cubicBezTo>
                          <a:cubicBezTo>
                            <a:pt x="1931098" y="2138172"/>
                            <a:pt x="1932241" y="2272188"/>
                            <a:pt x="1938242" y="2352484"/>
                          </a:cubicBezTo>
                          <a:cubicBezTo>
                            <a:pt x="1940147" y="2377059"/>
                            <a:pt x="1920716" y="2398014"/>
                            <a:pt x="1896046" y="2397919"/>
                          </a:cubicBezTo>
                          <a:lnTo>
                            <a:pt x="1289399" y="2397252"/>
                          </a:lnTo>
                          <a:close/>
                          <a:moveTo>
                            <a:pt x="868775" y="1701927"/>
                          </a:moveTo>
                          <a:lnTo>
                            <a:pt x="1025938" y="2397252"/>
                          </a:lnTo>
                          <a:cubicBezTo>
                            <a:pt x="1001744" y="2396776"/>
                            <a:pt x="563213" y="2397633"/>
                            <a:pt x="419291" y="2397919"/>
                          </a:cubicBezTo>
                          <a:cubicBezTo>
                            <a:pt x="394621" y="2398014"/>
                            <a:pt x="375190" y="2377059"/>
                            <a:pt x="377095" y="2352484"/>
                          </a:cubicBezTo>
                          <a:cubicBezTo>
                            <a:pt x="383191" y="2272284"/>
                            <a:pt x="384239" y="2138172"/>
                            <a:pt x="411099" y="2054923"/>
                          </a:cubicBezTo>
                          <a:cubicBezTo>
                            <a:pt x="428435" y="2001488"/>
                            <a:pt x="447866" y="1947196"/>
                            <a:pt x="447866" y="1947196"/>
                          </a:cubicBezTo>
                          <a:cubicBezTo>
                            <a:pt x="522637" y="1746028"/>
                            <a:pt x="696944" y="1734502"/>
                            <a:pt x="868775" y="1701927"/>
                          </a:cubicBezTo>
                          <a:close/>
                          <a:moveTo>
                            <a:pt x="1946528" y="1195579"/>
                          </a:moveTo>
                          <a:lnTo>
                            <a:pt x="2283332" y="1195579"/>
                          </a:lnTo>
                          <a:lnTo>
                            <a:pt x="2283332" y="1348074"/>
                          </a:lnTo>
                          <a:lnTo>
                            <a:pt x="1946528" y="1348074"/>
                          </a:lnTo>
                          <a:close/>
                          <a:moveTo>
                            <a:pt x="1945768" y="1107091"/>
                          </a:moveTo>
                          <a:cubicBezTo>
                            <a:pt x="1944434" y="1107091"/>
                            <a:pt x="1943291" y="1108235"/>
                            <a:pt x="1943291" y="1109568"/>
                          </a:cubicBezTo>
                          <a:lnTo>
                            <a:pt x="1943291" y="1111092"/>
                          </a:lnTo>
                          <a:cubicBezTo>
                            <a:pt x="1943291" y="1112425"/>
                            <a:pt x="1944434" y="1113568"/>
                            <a:pt x="1945768" y="1113568"/>
                          </a:cubicBezTo>
                          <a:lnTo>
                            <a:pt x="2047875" y="1113568"/>
                          </a:lnTo>
                          <a:cubicBezTo>
                            <a:pt x="2049209" y="1113568"/>
                            <a:pt x="2050352" y="1112425"/>
                            <a:pt x="2050352" y="1111092"/>
                          </a:cubicBezTo>
                          <a:lnTo>
                            <a:pt x="2050352" y="1109568"/>
                          </a:lnTo>
                          <a:cubicBezTo>
                            <a:pt x="2050352" y="1108235"/>
                            <a:pt x="2049209" y="1107091"/>
                            <a:pt x="2047875" y="1107091"/>
                          </a:cubicBezTo>
                          <a:close/>
                          <a:moveTo>
                            <a:pt x="177641" y="1103090"/>
                          </a:moveTo>
                          <a:cubicBezTo>
                            <a:pt x="128778" y="1106424"/>
                            <a:pt x="91059" y="1149668"/>
                            <a:pt x="95536" y="1198531"/>
                          </a:cubicBezTo>
                          <a:cubicBezTo>
                            <a:pt x="98869" y="1248442"/>
                            <a:pt x="142113" y="1285113"/>
                            <a:pt x="190976" y="1280636"/>
                          </a:cubicBezTo>
                          <a:cubicBezTo>
                            <a:pt x="240887" y="1277302"/>
                            <a:pt x="277558" y="1234059"/>
                            <a:pt x="273082" y="1185196"/>
                          </a:cubicBezTo>
                          <a:cubicBezTo>
                            <a:pt x="269748" y="1135285"/>
                            <a:pt x="226504" y="1098709"/>
                            <a:pt x="177641" y="1103090"/>
                          </a:cubicBezTo>
                          <a:close/>
                          <a:moveTo>
                            <a:pt x="1952149" y="1101091"/>
                          </a:moveTo>
                          <a:lnTo>
                            <a:pt x="2277809" y="1101091"/>
                          </a:lnTo>
                          <a:cubicBezTo>
                            <a:pt x="2289715" y="1101091"/>
                            <a:pt x="2299336" y="1110806"/>
                            <a:pt x="2299336" y="1122712"/>
                          </a:cubicBezTo>
                          <a:lnTo>
                            <a:pt x="2299336" y="1163956"/>
                          </a:lnTo>
                          <a:cubicBezTo>
                            <a:pt x="2299336" y="1175862"/>
                            <a:pt x="2289715" y="1185482"/>
                            <a:pt x="2277809" y="1185482"/>
                          </a:cubicBezTo>
                          <a:lnTo>
                            <a:pt x="1952149" y="1185482"/>
                          </a:lnTo>
                          <a:cubicBezTo>
                            <a:pt x="1940243" y="1185482"/>
                            <a:pt x="1930623" y="1175862"/>
                            <a:pt x="1930623" y="1163956"/>
                          </a:cubicBezTo>
                          <a:lnTo>
                            <a:pt x="1930623" y="1122617"/>
                          </a:lnTo>
                          <a:cubicBezTo>
                            <a:pt x="1930623" y="1110711"/>
                            <a:pt x="1940243" y="1101091"/>
                            <a:pt x="1952149" y="1101091"/>
                          </a:cubicBezTo>
                          <a:close/>
                          <a:moveTo>
                            <a:pt x="2072544" y="1035273"/>
                          </a:moveTo>
                          <a:lnTo>
                            <a:pt x="2157412" y="1035273"/>
                          </a:lnTo>
                          <a:cubicBezTo>
                            <a:pt x="2173033" y="1035273"/>
                            <a:pt x="2185701" y="1047941"/>
                            <a:pt x="2185701" y="1063467"/>
                          </a:cubicBezTo>
                          <a:lnTo>
                            <a:pt x="2185701" y="1084136"/>
                          </a:lnTo>
                          <a:cubicBezTo>
                            <a:pt x="2185701" y="1088327"/>
                            <a:pt x="2182367" y="1091661"/>
                            <a:pt x="2178176" y="1091661"/>
                          </a:cubicBezTo>
                          <a:lnTo>
                            <a:pt x="2164936" y="1091661"/>
                          </a:lnTo>
                          <a:cubicBezTo>
                            <a:pt x="2160745" y="1091661"/>
                            <a:pt x="2157412" y="1088327"/>
                            <a:pt x="2157412" y="1084136"/>
                          </a:cubicBezTo>
                          <a:lnTo>
                            <a:pt x="2157412" y="1070992"/>
                          </a:lnTo>
                          <a:cubicBezTo>
                            <a:pt x="2157412" y="1066800"/>
                            <a:pt x="2154078" y="1063467"/>
                            <a:pt x="2149887" y="1063467"/>
                          </a:cubicBezTo>
                          <a:lnTo>
                            <a:pt x="2080069" y="1063467"/>
                          </a:lnTo>
                          <a:cubicBezTo>
                            <a:pt x="2075973" y="1063467"/>
                            <a:pt x="2072544" y="1066800"/>
                            <a:pt x="2072544" y="1070992"/>
                          </a:cubicBezTo>
                          <a:lnTo>
                            <a:pt x="2072544" y="1084136"/>
                          </a:lnTo>
                          <a:cubicBezTo>
                            <a:pt x="2072544" y="1088327"/>
                            <a:pt x="2069210" y="1091661"/>
                            <a:pt x="2065019" y="1091661"/>
                          </a:cubicBezTo>
                          <a:lnTo>
                            <a:pt x="2051779" y="1091661"/>
                          </a:lnTo>
                          <a:cubicBezTo>
                            <a:pt x="2047588" y="1091661"/>
                            <a:pt x="2044255" y="1088327"/>
                            <a:pt x="2044255" y="1084136"/>
                          </a:cubicBezTo>
                          <a:lnTo>
                            <a:pt x="2044255" y="1063467"/>
                          </a:lnTo>
                          <a:cubicBezTo>
                            <a:pt x="2044255" y="1047846"/>
                            <a:pt x="2056923" y="1035273"/>
                            <a:pt x="2072544" y="1035273"/>
                          </a:cubicBezTo>
                          <a:close/>
                          <a:moveTo>
                            <a:pt x="190881" y="1007650"/>
                          </a:moveTo>
                          <a:cubicBezTo>
                            <a:pt x="194215" y="1007650"/>
                            <a:pt x="197548" y="1009841"/>
                            <a:pt x="198691" y="1012127"/>
                          </a:cubicBezTo>
                          <a:lnTo>
                            <a:pt x="210979" y="1059847"/>
                          </a:lnTo>
                          <a:cubicBezTo>
                            <a:pt x="220980" y="1062037"/>
                            <a:pt x="230981" y="1065371"/>
                            <a:pt x="240982" y="1069848"/>
                          </a:cubicBezTo>
                          <a:lnTo>
                            <a:pt x="277558" y="1037654"/>
                          </a:lnTo>
                          <a:cubicBezTo>
                            <a:pt x="280892" y="1035463"/>
                            <a:pt x="284226" y="1035463"/>
                            <a:pt x="286417" y="1037654"/>
                          </a:cubicBezTo>
                          <a:lnTo>
                            <a:pt x="319659" y="1066514"/>
                          </a:lnTo>
                          <a:cubicBezTo>
                            <a:pt x="321850" y="1068705"/>
                            <a:pt x="322993" y="1072039"/>
                            <a:pt x="321850" y="1075373"/>
                          </a:cubicBezTo>
                          <a:lnTo>
                            <a:pt x="296323" y="1117568"/>
                          </a:lnTo>
                          <a:cubicBezTo>
                            <a:pt x="301847" y="1126427"/>
                            <a:pt x="307372" y="1135285"/>
                            <a:pt x="310705" y="1145286"/>
                          </a:cubicBezTo>
                          <a:lnTo>
                            <a:pt x="359569" y="1148620"/>
                          </a:lnTo>
                          <a:cubicBezTo>
                            <a:pt x="362902" y="1149763"/>
                            <a:pt x="365093" y="1151954"/>
                            <a:pt x="365093" y="1155287"/>
                          </a:cubicBezTo>
                          <a:lnTo>
                            <a:pt x="368427" y="1198531"/>
                          </a:lnTo>
                          <a:cubicBezTo>
                            <a:pt x="368427" y="1201865"/>
                            <a:pt x="367284" y="1205198"/>
                            <a:pt x="363950" y="1206341"/>
                          </a:cubicBezTo>
                          <a:lnTo>
                            <a:pt x="316230" y="1218533"/>
                          </a:lnTo>
                          <a:cubicBezTo>
                            <a:pt x="314039" y="1228535"/>
                            <a:pt x="310705" y="1238536"/>
                            <a:pt x="306229" y="1248537"/>
                          </a:cubicBezTo>
                          <a:lnTo>
                            <a:pt x="338423" y="1285113"/>
                          </a:lnTo>
                          <a:cubicBezTo>
                            <a:pt x="340614" y="1287304"/>
                            <a:pt x="340614" y="1291781"/>
                            <a:pt x="338423" y="1293971"/>
                          </a:cubicBezTo>
                          <a:lnTo>
                            <a:pt x="309562" y="1327214"/>
                          </a:lnTo>
                          <a:cubicBezTo>
                            <a:pt x="307372" y="1329404"/>
                            <a:pt x="304038" y="1330547"/>
                            <a:pt x="301752" y="1328356"/>
                          </a:cubicBezTo>
                          <a:lnTo>
                            <a:pt x="259556" y="1303973"/>
                          </a:lnTo>
                          <a:cubicBezTo>
                            <a:pt x="250698" y="1309497"/>
                            <a:pt x="240697" y="1315022"/>
                            <a:pt x="231838" y="1318355"/>
                          </a:cubicBezTo>
                          <a:lnTo>
                            <a:pt x="226314" y="1367219"/>
                          </a:lnTo>
                          <a:cubicBezTo>
                            <a:pt x="226314" y="1370552"/>
                            <a:pt x="222980" y="1372743"/>
                            <a:pt x="220789" y="1372743"/>
                          </a:cubicBezTo>
                          <a:lnTo>
                            <a:pt x="176403" y="1376077"/>
                          </a:lnTo>
                          <a:cubicBezTo>
                            <a:pt x="173069" y="1376077"/>
                            <a:pt x="169735" y="1374934"/>
                            <a:pt x="169735" y="1371600"/>
                          </a:cubicBezTo>
                          <a:lnTo>
                            <a:pt x="157543" y="1323880"/>
                          </a:lnTo>
                          <a:cubicBezTo>
                            <a:pt x="147542" y="1321689"/>
                            <a:pt x="137541" y="1319403"/>
                            <a:pt x="127540" y="1315022"/>
                          </a:cubicBezTo>
                          <a:lnTo>
                            <a:pt x="89821" y="1345025"/>
                          </a:lnTo>
                          <a:cubicBezTo>
                            <a:pt x="87630" y="1347216"/>
                            <a:pt x="84296" y="1347216"/>
                            <a:pt x="82010" y="1345025"/>
                          </a:cubicBezTo>
                          <a:lnTo>
                            <a:pt x="48768" y="1317307"/>
                          </a:lnTo>
                          <a:cubicBezTo>
                            <a:pt x="45434" y="1315117"/>
                            <a:pt x="45434" y="1311783"/>
                            <a:pt x="46577" y="1308449"/>
                          </a:cubicBezTo>
                          <a:lnTo>
                            <a:pt x="72104" y="1266254"/>
                          </a:lnTo>
                          <a:cubicBezTo>
                            <a:pt x="66580" y="1258443"/>
                            <a:pt x="61055" y="1248537"/>
                            <a:pt x="57721" y="1238536"/>
                          </a:cubicBezTo>
                          <a:lnTo>
                            <a:pt x="10001" y="1234059"/>
                          </a:lnTo>
                          <a:cubicBezTo>
                            <a:pt x="6667" y="1234059"/>
                            <a:pt x="3333" y="1230725"/>
                            <a:pt x="3333" y="1227392"/>
                          </a:cubicBezTo>
                          <a:lnTo>
                            <a:pt x="0" y="1184148"/>
                          </a:lnTo>
                          <a:cubicBezTo>
                            <a:pt x="0" y="1180814"/>
                            <a:pt x="2191" y="1177481"/>
                            <a:pt x="5524" y="1177481"/>
                          </a:cubicBezTo>
                          <a:lnTo>
                            <a:pt x="52102" y="1165289"/>
                          </a:lnTo>
                          <a:cubicBezTo>
                            <a:pt x="54292" y="1155287"/>
                            <a:pt x="57626" y="1145286"/>
                            <a:pt x="62103" y="1135285"/>
                          </a:cubicBezTo>
                          <a:lnTo>
                            <a:pt x="31051" y="1097566"/>
                          </a:lnTo>
                          <a:cubicBezTo>
                            <a:pt x="28860" y="1095375"/>
                            <a:pt x="28860" y="1092041"/>
                            <a:pt x="31051" y="1089755"/>
                          </a:cubicBezTo>
                          <a:lnTo>
                            <a:pt x="59912" y="1055370"/>
                          </a:lnTo>
                          <a:cubicBezTo>
                            <a:pt x="61055" y="1053179"/>
                            <a:pt x="65437" y="1053179"/>
                            <a:pt x="67723" y="1054227"/>
                          </a:cubicBezTo>
                          <a:lnTo>
                            <a:pt x="109918" y="1079754"/>
                          </a:lnTo>
                          <a:cubicBezTo>
                            <a:pt x="118777" y="1074230"/>
                            <a:pt x="127635" y="1069753"/>
                            <a:pt x="137636" y="1065371"/>
                          </a:cubicBezTo>
                          <a:lnTo>
                            <a:pt x="140970" y="1017651"/>
                          </a:lnTo>
                          <a:cubicBezTo>
                            <a:pt x="142113" y="1014317"/>
                            <a:pt x="144304" y="1010983"/>
                            <a:pt x="147637" y="1010983"/>
                          </a:cubicBezTo>
                          <a:close/>
                          <a:moveTo>
                            <a:pt x="1169836" y="902774"/>
                          </a:moveTo>
                          <a:cubicBezTo>
                            <a:pt x="1309384" y="895380"/>
                            <a:pt x="1425131" y="992839"/>
                            <a:pt x="1443419" y="1029271"/>
                          </a:cubicBezTo>
                          <a:cubicBezTo>
                            <a:pt x="1475899" y="1094041"/>
                            <a:pt x="1476661" y="1181481"/>
                            <a:pt x="1462755" y="1248442"/>
                          </a:cubicBezTo>
                          <a:cubicBezTo>
                            <a:pt x="1511427" y="1251680"/>
                            <a:pt x="1488758" y="1357884"/>
                            <a:pt x="1450848" y="1415891"/>
                          </a:cubicBezTo>
                          <a:cubicBezTo>
                            <a:pt x="1436370" y="1438084"/>
                            <a:pt x="1420654" y="1440466"/>
                            <a:pt x="1407891" y="1439037"/>
                          </a:cubicBezTo>
                          <a:cubicBezTo>
                            <a:pt x="1394175" y="1607725"/>
                            <a:pt x="1264539" y="1704403"/>
                            <a:pt x="1168527" y="1704403"/>
                          </a:cubicBezTo>
                          <a:cubicBezTo>
                            <a:pt x="1072611" y="1704403"/>
                            <a:pt x="942975" y="1607725"/>
                            <a:pt x="929164" y="1439037"/>
                          </a:cubicBezTo>
                          <a:cubicBezTo>
                            <a:pt x="916496" y="1440466"/>
                            <a:pt x="900780" y="1438084"/>
                            <a:pt x="886302" y="1415891"/>
                          </a:cubicBezTo>
                          <a:cubicBezTo>
                            <a:pt x="848487" y="1357789"/>
                            <a:pt x="825723" y="1251680"/>
                            <a:pt x="874491" y="1248442"/>
                          </a:cubicBezTo>
                          <a:cubicBezTo>
                            <a:pt x="860584" y="1181386"/>
                            <a:pt x="865061" y="1095756"/>
                            <a:pt x="893922" y="1029271"/>
                          </a:cubicBezTo>
                          <a:cubicBezTo>
                            <a:pt x="914305" y="986028"/>
                            <a:pt x="981361" y="943642"/>
                            <a:pt x="1025081" y="951262"/>
                          </a:cubicBezTo>
                          <a:cubicBezTo>
                            <a:pt x="1074159" y="919354"/>
                            <a:pt x="1123320" y="905239"/>
                            <a:pt x="1169836" y="902774"/>
                          </a:cubicBezTo>
                          <a:close/>
                          <a:moveTo>
                            <a:pt x="1138809" y="416560"/>
                          </a:moveTo>
                          <a:cubicBezTo>
                            <a:pt x="1142810" y="412560"/>
                            <a:pt x="1149287" y="412560"/>
                            <a:pt x="1153287" y="416560"/>
                          </a:cubicBezTo>
                          <a:lnTo>
                            <a:pt x="1227678" y="490855"/>
                          </a:lnTo>
                          <a:cubicBezTo>
                            <a:pt x="1231678" y="494856"/>
                            <a:pt x="1231678" y="501333"/>
                            <a:pt x="1227678" y="505333"/>
                          </a:cubicBezTo>
                          <a:lnTo>
                            <a:pt x="1216819" y="516192"/>
                          </a:lnTo>
                          <a:cubicBezTo>
                            <a:pt x="1212819" y="520192"/>
                            <a:pt x="1206342" y="520192"/>
                            <a:pt x="1202341" y="516192"/>
                          </a:cubicBezTo>
                          <a:lnTo>
                            <a:pt x="1164051" y="477901"/>
                          </a:lnTo>
                          <a:lnTo>
                            <a:pt x="1164239" y="700879"/>
                          </a:lnTo>
                          <a:lnTo>
                            <a:pt x="1244947" y="708249"/>
                          </a:lnTo>
                          <a:cubicBezTo>
                            <a:pt x="1443303" y="744907"/>
                            <a:pt x="1600956" y="904225"/>
                            <a:pt x="1641302" y="1107205"/>
                          </a:cubicBezTo>
                          <a:lnTo>
                            <a:pt x="1647787" y="1173406"/>
                          </a:lnTo>
                          <a:lnTo>
                            <a:pt x="1848612" y="1173575"/>
                          </a:lnTo>
                          <a:lnTo>
                            <a:pt x="1810322" y="1135285"/>
                          </a:lnTo>
                          <a:cubicBezTo>
                            <a:pt x="1806321" y="1131284"/>
                            <a:pt x="1806321" y="1124807"/>
                            <a:pt x="1810322" y="1120807"/>
                          </a:cubicBezTo>
                          <a:lnTo>
                            <a:pt x="1821181" y="1109948"/>
                          </a:lnTo>
                          <a:cubicBezTo>
                            <a:pt x="1825181" y="1105948"/>
                            <a:pt x="1831658" y="1105948"/>
                            <a:pt x="1835658" y="1109948"/>
                          </a:cubicBezTo>
                          <a:lnTo>
                            <a:pt x="1909954" y="1184338"/>
                          </a:lnTo>
                          <a:cubicBezTo>
                            <a:pt x="1913954" y="1188339"/>
                            <a:pt x="1913954" y="1194816"/>
                            <a:pt x="1909954" y="1198816"/>
                          </a:cubicBezTo>
                          <a:lnTo>
                            <a:pt x="1835658" y="1273207"/>
                          </a:lnTo>
                          <a:cubicBezTo>
                            <a:pt x="1831658" y="1277207"/>
                            <a:pt x="1825181" y="1277207"/>
                            <a:pt x="1821181" y="1273207"/>
                          </a:cubicBezTo>
                          <a:lnTo>
                            <a:pt x="1810322" y="1262348"/>
                          </a:lnTo>
                          <a:cubicBezTo>
                            <a:pt x="1806321" y="1258348"/>
                            <a:pt x="1806321" y="1251871"/>
                            <a:pt x="1810322" y="1247870"/>
                          </a:cubicBezTo>
                          <a:lnTo>
                            <a:pt x="1848612" y="1209580"/>
                          </a:lnTo>
                          <a:lnTo>
                            <a:pt x="1651331" y="1209580"/>
                          </a:lnTo>
                          <a:cubicBezTo>
                            <a:pt x="1651337" y="1209644"/>
                            <a:pt x="1651343" y="1209707"/>
                            <a:pt x="1651349" y="1209771"/>
                          </a:cubicBezTo>
                          <a:lnTo>
                            <a:pt x="1617059" y="1209771"/>
                          </a:lnTo>
                          <a:cubicBezTo>
                            <a:pt x="1617059" y="947738"/>
                            <a:pt x="1411033" y="734569"/>
                            <a:pt x="1157669" y="734569"/>
                          </a:cubicBezTo>
                          <a:cubicBezTo>
                            <a:pt x="904399" y="734569"/>
                            <a:pt x="698278" y="947738"/>
                            <a:pt x="698278" y="1209771"/>
                          </a:cubicBezTo>
                          <a:lnTo>
                            <a:pt x="691611" y="1209771"/>
                          </a:lnTo>
                          <a:lnTo>
                            <a:pt x="663988" y="1209771"/>
                          </a:lnTo>
                          <a:lnTo>
                            <a:pt x="466154" y="1209771"/>
                          </a:lnTo>
                          <a:lnTo>
                            <a:pt x="504445" y="1248061"/>
                          </a:lnTo>
                          <a:cubicBezTo>
                            <a:pt x="508445" y="1252062"/>
                            <a:pt x="508445" y="1258539"/>
                            <a:pt x="504445" y="1262539"/>
                          </a:cubicBezTo>
                          <a:lnTo>
                            <a:pt x="493586" y="1273398"/>
                          </a:lnTo>
                          <a:cubicBezTo>
                            <a:pt x="489586" y="1277398"/>
                            <a:pt x="483109" y="1277398"/>
                            <a:pt x="479108" y="1273398"/>
                          </a:cubicBezTo>
                          <a:lnTo>
                            <a:pt x="404813" y="1199007"/>
                          </a:lnTo>
                          <a:cubicBezTo>
                            <a:pt x="400813" y="1195007"/>
                            <a:pt x="400813" y="1188530"/>
                            <a:pt x="404813" y="1184529"/>
                          </a:cubicBezTo>
                          <a:lnTo>
                            <a:pt x="479108" y="1110139"/>
                          </a:lnTo>
                          <a:cubicBezTo>
                            <a:pt x="483109" y="1106139"/>
                            <a:pt x="489586" y="1106139"/>
                            <a:pt x="493586" y="1110139"/>
                          </a:cubicBezTo>
                          <a:lnTo>
                            <a:pt x="504445" y="1120998"/>
                          </a:lnTo>
                          <a:cubicBezTo>
                            <a:pt x="508445" y="1124998"/>
                            <a:pt x="508445" y="1131475"/>
                            <a:pt x="504445" y="1135476"/>
                          </a:cubicBezTo>
                          <a:lnTo>
                            <a:pt x="466154" y="1173766"/>
                          </a:lnTo>
                          <a:lnTo>
                            <a:pt x="667532" y="1173597"/>
                          </a:lnTo>
                          <a:lnTo>
                            <a:pt x="674035" y="1107205"/>
                          </a:lnTo>
                          <a:cubicBezTo>
                            <a:pt x="714381" y="904225"/>
                            <a:pt x="872034" y="744907"/>
                            <a:pt x="1070391" y="708249"/>
                          </a:cubicBezTo>
                          <a:lnTo>
                            <a:pt x="1128046" y="702984"/>
                          </a:lnTo>
                          <a:lnTo>
                            <a:pt x="1128046" y="477901"/>
                          </a:lnTo>
                          <a:lnTo>
                            <a:pt x="1089756" y="516192"/>
                          </a:lnTo>
                          <a:cubicBezTo>
                            <a:pt x="1085755" y="520192"/>
                            <a:pt x="1079278" y="520192"/>
                            <a:pt x="1075278" y="516192"/>
                          </a:cubicBezTo>
                          <a:lnTo>
                            <a:pt x="1064419" y="505333"/>
                          </a:lnTo>
                          <a:cubicBezTo>
                            <a:pt x="1060419" y="501333"/>
                            <a:pt x="1060419" y="494856"/>
                            <a:pt x="1064419" y="490855"/>
                          </a:cubicBezTo>
                          <a:close/>
                          <a:moveTo>
                            <a:pt x="887349" y="184595"/>
                          </a:moveTo>
                          <a:lnTo>
                            <a:pt x="1393126" y="184595"/>
                          </a:lnTo>
                          <a:lnTo>
                            <a:pt x="1393126" y="340138"/>
                          </a:lnTo>
                          <a:cubicBezTo>
                            <a:pt x="1393126" y="369570"/>
                            <a:pt x="1368647" y="397383"/>
                            <a:pt x="1337500" y="397383"/>
                          </a:cubicBezTo>
                          <a:lnTo>
                            <a:pt x="942975" y="397383"/>
                          </a:lnTo>
                          <a:cubicBezTo>
                            <a:pt x="911923" y="397383"/>
                            <a:pt x="887349" y="369570"/>
                            <a:pt x="887349" y="340138"/>
                          </a:cubicBezTo>
                          <a:close/>
                          <a:moveTo>
                            <a:pt x="900208" y="141541"/>
                          </a:moveTo>
                          <a:cubicBezTo>
                            <a:pt x="896779" y="141541"/>
                            <a:pt x="894112" y="144304"/>
                            <a:pt x="894112" y="147637"/>
                          </a:cubicBezTo>
                          <a:lnTo>
                            <a:pt x="894112" y="151447"/>
                          </a:lnTo>
                          <a:cubicBezTo>
                            <a:pt x="894112" y="154876"/>
                            <a:pt x="896874" y="157543"/>
                            <a:pt x="900208" y="157543"/>
                          </a:cubicBezTo>
                          <a:lnTo>
                            <a:pt x="1032605" y="157543"/>
                          </a:lnTo>
                          <a:cubicBezTo>
                            <a:pt x="1036034" y="157543"/>
                            <a:pt x="1038701" y="154781"/>
                            <a:pt x="1038701" y="151447"/>
                          </a:cubicBezTo>
                          <a:lnTo>
                            <a:pt x="1038796" y="151447"/>
                          </a:lnTo>
                          <a:lnTo>
                            <a:pt x="1038796" y="147637"/>
                          </a:lnTo>
                          <a:cubicBezTo>
                            <a:pt x="1038796" y="144208"/>
                            <a:pt x="1036034" y="141541"/>
                            <a:pt x="1032700" y="141541"/>
                          </a:cubicBezTo>
                          <a:close/>
                          <a:moveTo>
                            <a:pt x="1262824" y="0"/>
                          </a:moveTo>
                          <a:lnTo>
                            <a:pt x="1338834" y="0"/>
                          </a:lnTo>
                          <a:cubicBezTo>
                            <a:pt x="1366266" y="0"/>
                            <a:pt x="1388364" y="21050"/>
                            <a:pt x="1392079" y="47625"/>
                          </a:cubicBezTo>
                          <a:cubicBezTo>
                            <a:pt x="1392459" y="50197"/>
                            <a:pt x="1392650" y="52768"/>
                            <a:pt x="1392650" y="55435"/>
                          </a:cubicBezTo>
                          <a:lnTo>
                            <a:pt x="1392650" y="178117"/>
                          </a:lnTo>
                          <a:lnTo>
                            <a:pt x="889254" y="177927"/>
                          </a:lnTo>
                          <a:lnTo>
                            <a:pt x="889254" y="114014"/>
                          </a:lnTo>
                          <a:cubicBezTo>
                            <a:pt x="889254" y="89535"/>
                            <a:pt x="909161" y="69627"/>
                            <a:pt x="933640" y="69627"/>
                          </a:cubicBezTo>
                          <a:lnTo>
                            <a:pt x="1175671" y="69627"/>
                          </a:lnTo>
                          <a:lnTo>
                            <a:pt x="1224724" y="15811"/>
                          </a:lnTo>
                          <a:cubicBezTo>
                            <a:pt x="1227487" y="13525"/>
                            <a:pt x="1230344" y="11335"/>
                            <a:pt x="1233297" y="9429"/>
                          </a:cubicBezTo>
                          <a:cubicBezTo>
                            <a:pt x="1242250" y="3619"/>
                            <a:pt x="1252061" y="0"/>
                            <a:pt x="1262824" y="0"/>
                          </a:cubicBezTo>
                          <a:close/>
                        </a:path>
                      </a:pathLst>
                    </a:custGeom>
                    <a:solidFill>
                      <a:schemeClr val="bg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11" name="Group 10">
                  <a:extLst>
                    <a:ext uri="{FF2B5EF4-FFF2-40B4-BE49-F238E27FC236}">
                      <a16:creationId xmlns:a16="http://schemas.microsoft.com/office/drawing/2014/main" id="{B4641EAA-1368-474D-A4D9-9833C9FB3F81}"/>
                    </a:ext>
                  </a:extLst>
                </p:cNvPr>
                <p:cNvGrpSpPr/>
                <p:nvPr/>
              </p:nvGrpSpPr>
              <p:grpSpPr>
                <a:xfrm>
                  <a:off x="8157757" y="2187183"/>
                  <a:ext cx="3258403" cy="3986914"/>
                  <a:chOff x="8157757" y="2187183"/>
                  <a:chExt cx="3258403" cy="3986914"/>
                </a:xfrm>
              </p:grpSpPr>
              <p:grpSp>
                <p:nvGrpSpPr>
                  <p:cNvPr id="17" name="Group 16">
                    <a:extLst>
                      <a:ext uri="{FF2B5EF4-FFF2-40B4-BE49-F238E27FC236}">
                        <a16:creationId xmlns:a16="http://schemas.microsoft.com/office/drawing/2014/main" id="{AC349FB0-4789-44C3-A904-27990EA6723B}"/>
                      </a:ext>
                    </a:extLst>
                  </p:cNvPr>
                  <p:cNvGrpSpPr/>
                  <p:nvPr/>
                </p:nvGrpSpPr>
                <p:grpSpPr>
                  <a:xfrm>
                    <a:off x="8157757" y="2187183"/>
                    <a:ext cx="3258403" cy="770643"/>
                    <a:chOff x="4839929" y="2206757"/>
                    <a:chExt cx="3258403" cy="770643"/>
                  </a:xfrm>
                </p:grpSpPr>
                <p:sp>
                  <p:nvSpPr>
                    <p:cNvPr id="27" name="Rectangle: Rounded Corners 26">
                      <a:extLst>
                        <a:ext uri="{FF2B5EF4-FFF2-40B4-BE49-F238E27FC236}">
                          <a16:creationId xmlns:a16="http://schemas.microsoft.com/office/drawing/2014/main" id="{007E651F-50AD-472E-B3AF-48C43DC7EDA7}"/>
                        </a:ext>
                      </a:extLst>
                    </p:cNvPr>
                    <p:cNvSpPr/>
                    <p:nvPr/>
                  </p:nvSpPr>
                  <p:spPr>
                    <a:xfrm>
                      <a:off x="4839929" y="2206757"/>
                      <a:ext cx="3258403" cy="770643"/>
                    </a:xfrm>
                    <a:prstGeom prst="roundRect">
                      <a:avLst>
                        <a:gd name="adj" fmla="val 3846"/>
                      </a:avLst>
                    </a:prstGeom>
                    <a:noFill/>
                    <a:ln>
                      <a:solidFill>
                        <a:schemeClr val="bg2"/>
                      </a:solid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28" name="Rectangle 27">
                      <a:extLst>
                        <a:ext uri="{FF2B5EF4-FFF2-40B4-BE49-F238E27FC236}">
                          <a16:creationId xmlns:a16="http://schemas.microsoft.com/office/drawing/2014/main" id="{D7B2C12D-6684-4150-8EF8-85DF3EF52FB0}"/>
                        </a:ext>
                      </a:extLst>
                    </p:cNvPr>
                    <p:cNvSpPr/>
                    <p:nvPr/>
                  </p:nvSpPr>
                  <p:spPr>
                    <a:xfrm>
                      <a:off x="4871806" y="2264246"/>
                      <a:ext cx="3194648" cy="65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 of products to feed:</a:t>
                      </a:r>
                    </a:p>
                    <a:p>
                      <a:pPr marL="365760" indent="-182880">
                        <a:buFont typeface="Arial" panose="020B0604020202020204" pitchFamily="34" charset="0"/>
                        <a:buChar char="•"/>
                      </a:pPr>
                      <a:r>
                        <a:rPr lang="en-US" sz="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Increases yield by 10%</a:t>
                      </a:r>
                    </a:p>
                    <a:p>
                      <a:pPr marL="365760" indent="-182880">
                        <a:buFont typeface="Arial" panose="020B0604020202020204" pitchFamily="34" charset="0"/>
                        <a:buChar char="•"/>
                      </a:pPr>
                      <a:r>
                        <a:rPr lang="en-US" sz="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Produce 20% less of the greenhouse gas methane</a:t>
                      </a:r>
                    </a:p>
                    <a:p>
                      <a:pPr marL="365760" indent="-182880">
                        <a:buFont typeface="Arial" panose="020B0604020202020204" pitchFamily="34" charset="0"/>
                        <a:buChar char="•"/>
                      </a:pPr>
                      <a:r>
                        <a:rPr lang="en-US" sz="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endParaRPr lang="en-US" sz="105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A9279A31-0940-41C1-83BE-03C4FCAA496A}"/>
                      </a:ext>
                    </a:extLst>
                  </p:cNvPr>
                  <p:cNvGrpSpPr/>
                  <p:nvPr/>
                </p:nvGrpSpPr>
                <p:grpSpPr>
                  <a:xfrm>
                    <a:off x="8157757" y="3286049"/>
                    <a:ext cx="3258403" cy="717091"/>
                    <a:chOff x="4839929" y="2233533"/>
                    <a:chExt cx="3258403" cy="717091"/>
                  </a:xfrm>
                </p:grpSpPr>
                <p:sp>
                  <p:nvSpPr>
                    <p:cNvPr id="25" name="Rectangle: Rounded Corners 24">
                      <a:extLst>
                        <a:ext uri="{FF2B5EF4-FFF2-40B4-BE49-F238E27FC236}">
                          <a16:creationId xmlns:a16="http://schemas.microsoft.com/office/drawing/2014/main" id="{BDE667EC-4D6A-43F4-B23C-21878A17AC28}"/>
                        </a:ext>
                      </a:extLst>
                    </p:cNvPr>
                    <p:cNvSpPr/>
                    <p:nvPr/>
                  </p:nvSpPr>
                  <p:spPr>
                    <a:xfrm>
                      <a:off x="4839929" y="2239764"/>
                      <a:ext cx="3258403" cy="704629"/>
                    </a:xfrm>
                    <a:prstGeom prst="roundRect">
                      <a:avLst>
                        <a:gd name="adj" fmla="val 3846"/>
                      </a:avLst>
                    </a:prstGeom>
                    <a:noFill/>
                    <a:ln>
                      <a:solidFill>
                        <a:schemeClr val="bg2"/>
                      </a:solid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26" name="Rectangle 25">
                      <a:extLst>
                        <a:ext uri="{FF2B5EF4-FFF2-40B4-BE49-F238E27FC236}">
                          <a16:creationId xmlns:a16="http://schemas.microsoft.com/office/drawing/2014/main" id="{8656FBFE-2A85-46C2-BA18-C73BC58DC6B7}"/>
                        </a:ext>
                      </a:extLst>
                    </p:cNvPr>
                    <p:cNvSpPr/>
                    <p:nvPr/>
                  </p:nvSpPr>
                  <p:spPr>
                    <a:xfrm>
                      <a:off x="4871806" y="2233533"/>
                      <a:ext cx="3194648" cy="717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Prevention of high rates security risks at early stage</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Reduction in risk resolution time by XX% by </a:t>
                      </a:r>
                      <a:b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prioritizing threats </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grpSp>
              <p:grpSp>
                <p:nvGrpSpPr>
                  <p:cNvPr id="19" name="Group 18">
                    <a:extLst>
                      <a:ext uri="{FF2B5EF4-FFF2-40B4-BE49-F238E27FC236}">
                        <a16:creationId xmlns:a16="http://schemas.microsoft.com/office/drawing/2014/main" id="{3DF4675E-A948-4FCC-AEB0-B93969508D5F}"/>
                      </a:ext>
                    </a:extLst>
                  </p:cNvPr>
                  <p:cNvGrpSpPr/>
                  <p:nvPr/>
                </p:nvGrpSpPr>
                <p:grpSpPr>
                  <a:xfrm>
                    <a:off x="8157757" y="4331363"/>
                    <a:ext cx="3258403" cy="770643"/>
                    <a:chOff x="4839929" y="2206757"/>
                    <a:chExt cx="3258403" cy="770643"/>
                  </a:xfrm>
                </p:grpSpPr>
                <p:sp>
                  <p:nvSpPr>
                    <p:cNvPr id="23" name="Rectangle: Rounded Corners 22">
                      <a:extLst>
                        <a:ext uri="{FF2B5EF4-FFF2-40B4-BE49-F238E27FC236}">
                          <a16:creationId xmlns:a16="http://schemas.microsoft.com/office/drawing/2014/main" id="{49E2589D-38AE-495D-885D-A6ECC3DA79F3}"/>
                        </a:ext>
                      </a:extLst>
                    </p:cNvPr>
                    <p:cNvSpPr/>
                    <p:nvPr/>
                  </p:nvSpPr>
                  <p:spPr>
                    <a:xfrm>
                      <a:off x="4839929" y="2206757"/>
                      <a:ext cx="3258403" cy="770643"/>
                    </a:xfrm>
                    <a:prstGeom prst="roundRect">
                      <a:avLst>
                        <a:gd name="adj" fmla="val 3846"/>
                      </a:avLst>
                    </a:prstGeom>
                    <a:noFill/>
                    <a:ln>
                      <a:solidFill>
                        <a:schemeClr val="bg2"/>
                      </a:solid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24" name="Rectangle 23">
                      <a:extLst>
                        <a:ext uri="{FF2B5EF4-FFF2-40B4-BE49-F238E27FC236}">
                          <a16:creationId xmlns:a16="http://schemas.microsoft.com/office/drawing/2014/main" id="{65673F1E-76F8-424E-89FE-44E70FF8CC91}"/>
                        </a:ext>
                      </a:extLst>
                    </p:cNvPr>
                    <p:cNvSpPr/>
                    <p:nvPr/>
                  </p:nvSpPr>
                  <p:spPr>
                    <a:xfrm>
                      <a:off x="4871806" y="2264246"/>
                      <a:ext cx="3194648" cy="65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Office chairs are made from around 8.5 recycled </a:t>
                      </a:r>
                      <a:b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computer systems</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Company plans to recycle around 8.2 tons of plastic to create 4,000 chairs</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grpSp>
              <p:grpSp>
                <p:nvGrpSpPr>
                  <p:cNvPr id="20" name="Group 19">
                    <a:extLst>
                      <a:ext uri="{FF2B5EF4-FFF2-40B4-BE49-F238E27FC236}">
                        <a16:creationId xmlns:a16="http://schemas.microsoft.com/office/drawing/2014/main" id="{5643B8CA-ED22-4E0D-9CF7-10745D126AE2}"/>
                      </a:ext>
                    </a:extLst>
                  </p:cNvPr>
                  <p:cNvGrpSpPr/>
                  <p:nvPr/>
                </p:nvGrpSpPr>
                <p:grpSpPr>
                  <a:xfrm>
                    <a:off x="8157757" y="5403454"/>
                    <a:ext cx="3258403" cy="770643"/>
                    <a:chOff x="4839929" y="2206757"/>
                    <a:chExt cx="3258403" cy="770643"/>
                  </a:xfrm>
                </p:grpSpPr>
                <p:sp>
                  <p:nvSpPr>
                    <p:cNvPr id="21" name="Rectangle: Rounded Corners 20">
                      <a:extLst>
                        <a:ext uri="{FF2B5EF4-FFF2-40B4-BE49-F238E27FC236}">
                          <a16:creationId xmlns:a16="http://schemas.microsoft.com/office/drawing/2014/main" id="{6D400431-5AFF-44C3-A562-E52BCE02ABAA}"/>
                        </a:ext>
                      </a:extLst>
                    </p:cNvPr>
                    <p:cNvSpPr/>
                    <p:nvPr/>
                  </p:nvSpPr>
                  <p:spPr>
                    <a:xfrm>
                      <a:off x="4839929" y="2206757"/>
                      <a:ext cx="3258403" cy="770643"/>
                    </a:xfrm>
                    <a:prstGeom prst="roundRect">
                      <a:avLst>
                        <a:gd name="adj" fmla="val 3846"/>
                      </a:avLst>
                    </a:prstGeom>
                    <a:noFill/>
                    <a:ln>
                      <a:solidFill>
                        <a:schemeClr val="bg2"/>
                      </a:solid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20BD7F82-FFA9-4485-B542-5069F9F87F3C}"/>
                        </a:ext>
                      </a:extLst>
                    </p:cNvPr>
                    <p:cNvSpPr/>
                    <p:nvPr/>
                  </p:nvSpPr>
                  <p:spPr>
                    <a:xfrm>
                      <a:off x="4871806" y="2264246"/>
                      <a:ext cx="3194648" cy="655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XX% of cost reduction in cost by using light </a:t>
                      </a:r>
                      <a:b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weight packaging</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saving by XX% to use recycled paper </a:t>
                      </a:r>
                    </a:p>
                    <a:p>
                      <a:pPr marL="182880" indent="-182880">
                        <a:buFont typeface="Courier New" panose="02070309020205020404" pitchFamily="49" charset="0"/>
                        <a:buChar char="o"/>
                      </a:pPr>
                      <a:r>
                        <a:rPr lang="en-US" sz="9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grpSp>
            </p:grpSp>
          </p:grpSp>
          <p:grpSp>
            <p:nvGrpSpPr>
              <p:cNvPr id="97" name="Group 96">
                <a:extLst>
                  <a:ext uri="{FF2B5EF4-FFF2-40B4-BE49-F238E27FC236}">
                    <a16:creationId xmlns:a16="http://schemas.microsoft.com/office/drawing/2014/main" id="{BB51D9B8-BEB2-9745-6D8C-F530EEDDF690}"/>
                  </a:ext>
                </a:extLst>
              </p:cNvPr>
              <p:cNvGrpSpPr/>
              <p:nvPr/>
            </p:nvGrpSpPr>
            <p:grpSpPr>
              <a:xfrm>
                <a:off x="775841" y="1557130"/>
                <a:ext cx="3619765" cy="4616967"/>
                <a:chOff x="775841" y="1557130"/>
                <a:chExt cx="3619765" cy="4616967"/>
              </a:xfrm>
            </p:grpSpPr>
            <p:grpSp>
              <p:nvGrpSpPr>
                <p:cNvPr id="119" name="Group 118">
                  <a:extLst>
                    <a:ext uri="{FF2B5EF4-FFF2-40B4-BE49-F238E27FC236}">
                      <a16:creationId xmlns:a16="http://schemas.microsoft.com/office/drawing/2014/main" id="{B92028D0-3792-48AC-9D5C-1C054BD29F84}"/>
                    </a:ext>
                  </a:extLst>
                </p:cNvPr>
                <p:cNvGrpSpPr/>
                <p:nvPr/>
              </p:nvGrpSpPr>
              <p:grpSpPr>
                <a:xfrm>
                  <a:off x="1747537" y="1557130"/>
                  <a:ext cx="1676373" cy="435675"/>
                  <a:chOff x="1747537" y="1557130"/>
                  <a:chExt cx="1676373" cy="435675"/>
                </a:xfrm>
              </p:grpSpPr>
              <p:grpSp>
                <p:nvGrpSpPr>
                  <p:cNvPr id="65" name="Group 64">
                    <a:extLst>
                      <a:ext uri="{FF2B5EF4-FFF2-40B4-BE49-F238E27FC236}">
                        <a16:creationId xmlns:a16="http://schemas.microsoft.com/office/drawing/2014/main" id="{21E3D5D4-E149-4FC9-AFFD-8E5D7C8F3A91}"/>
                      </a:ext>
                    </a:extLst>
                  </p:cNvPr>
                  <p:cNvGrpSpPr/>
                  <p:nvPr/>
                </p:nvGrpSpPr>
                <p:grpSpPr>
                  <a:xfrm>
                    <a:off x="2242576" y="1557130"/>
                    <a:ext cx="1181334" cy="435675"/>
                    <a:chOff x="2291017" y="1394627"/>
                    <a:chExt cx="1181334" cy="435675"/>
                  </a:xfrm>
                </p:grpSpPr>
                <p:sp>
                  <p:nvSpPr>
                    <p:cNvPr id="67" name="Freeform: Shape 66">
                      <a:extLst>
                        <a:ext uri="{FF2B5EF4-FFF2-40B4-BE49-F238E27FC236}">
                          <a16:creationId xmlns:a16="http://schemas.microsoft.com/office/drawing/2014/main" id="{F5466547-B4A2-4D00-A4FA-CE6DD245415F}"/>
                        </a:ext>
                      </a:extLst>
                    </p:cNvPr>
                    <p:cNvSpPr/>
                    <p:nvPr/>
                  </p:nvSpPr>
                  <p:spPr>
                    <a:xfrm>
                      <a:off x="2291017" y="1394627"/>
                      <a:ext cx="1181334" cy="435675"/>
                    </a:xfrm>
                    <a:custGeom>
                      <a:avLst/>
                      <a:gdLst>
                        <a:gd name="connsiteX0" fmla="*/ 590667 w 1181334"/>
                        <a:gd name="connsiteY0" fmla="*/ 0 h 435675"/>
                        <a:gd name="connsiteX1" fmla="*/ 1164077 w 1181334"/>
                        <a:gd name="connsiteY1" fmla="*/ 380081 h 435675"/>
                        <a:gd name="connsiteX2" fmla="*/ 1181334 w 1181334"/>
                        <a:gd name="connsiteY2" fmla="*/ 435675 h 435675"/>
                        <a:gd name="connsiteX3" fmla="*/ 0 w 1181334"/>
                        <a:gd name="connsiteY3" fmla="*/ 435675 h 435675"/>
                        <a:gd name="connsiteX4" fmla="*/ 17257 w 1181334"/>
                        <a:gd name="connsiteY4" fmla="*/ 380081 h 435675"/>
                        <a:gd name="connsiteX5" fmla="*/ 590667 w 1181334"/>
                        <a:gd name="connsiteY5" fmla="*/ 0 h 43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334" h="435675">
                          <a:moveTo>
                            <a:pt x="590667" y="0"/>
                          </a:moveTo>
                          <a:cubicBezTo>
                            <a:pt x="848438" y="0"/>
                            <a:pt x="1069604" y="156723"/>
                            <a:pt x="1164077" y="380081"/>
                          </a:cubicBezTo>
                          <a:lnTo>
                            <a:pt x="1181334" y="435675"/>
                          </a:lnTo>
                          <a:lnTo>
                            <a:pt x="0" y="435675"/>
                          </a:lnTo>
                          <a:lnTo>
                            <a:pt x="17257" y="380081"/>
                          </a:lnTo>
                          <a:cubicBezTo>
                            <a:pt x="111730" y="156723"/>
                            <a:pt x="332896" y="0"/>
                            <a:pt x="59066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68" name="TextBox 67">
                      <a:extLst>
                        <a:ext uri="{FF2B5EF4-FFF2-40B4-BE49-F238E27FC236}">
                          <a16:creationId xmlns:a16="http://schemas.microsoft.com/office/drawing/2014/main" id="{1CB4FD40-8C63-44B3-9247-34C977C53CFB}"/>
                        </a:ext>
                      </a:extLst>
                    </p:cNvPr>
                    <p:cNvSpPr txBox="1"/>
                    <p:nvPr/>
                  </p:nvSpPr>
                  <p:spPr>
                    <a:xfrm>
                      <a:off x="2398219" y="1473965"/>
                      <a:ext cx="966931" cy="276999"/>
                    </a:xfrm>
                    <a:prstGeom prst="rect">
                      <a:avLst/>
                    </a:prstGeom>
                    <a:noFill/>
                  </p:spPr>
                  <p:txBody>
                    <a:bodyPr wrap="none" rtlCol="0" anchor="ctr">
                      <a:spAutoFit/>
                    </a:bodyPr>
                    <a:lstStyle/>
                    <a:p>
                      <a:pPr algn="ctr"/>
                      <a:r>
                        <a:rPr lang="en-US" sz="1200" b="1" dirty="0">
                          <a:solidFill>
                            <a:schemeClr val="bg2"/>
                          </a:solidFill>
                          <a:effectLst>
                            <a:outerShdw blurRad="38100" dist="38100" dir="2700000" algn="tl">
                              <a:srgbClr val="000000">
                                <a:alpha val="43137"/>
                              </a:srgbClr>
                            </a:outerShdw>
                          </a:effectLst>
                          <a:latin typeface="Bahnschrift" panose="020B0502040204020203" pitchFamily="34" charset="0"/>
                        </a:rPr>
                        <a:t>Importance</a:t>
                      </a:r>
                    </a:p>
                  </p:txBody>
                </p:sp>
              </p:grpSp>
              <p:grpSp>
                <p:nvGrpSpPr>
                  <p:cNvPr id="118" name="Group 117">
                    <a:extLst>
                      <a:ext uri="{FF2B5EF4-FFF2-40B4-BE49-F238E27FC236}">
                        <a16:creationId xmlns:a16="http://schemas.microsoft.com/office/drawing/2014/main" id="{046F517B-D516-4A3E-A7DD-FE0A87060E58}"/>
                      </a:ext>
                    </a:extLst>
                  </p:cNvPr>
                  <p:cNvGrpSpPr/>
                  <p:nvPr/>
                </p:nvGrpSpPr>
                <p:grpSpPr>
                  <a:xfrm>
                    <a:off x="1747537" y="1592087"/>
                    <a:ext cx="365760" cy="365760"/>
                    <a:chOff x="1747537" y="1592087"/>
                    <a:chExt cx="365760" cy="365760"/>
                  </a:xfrm>
                </p:grpSpPr>
                <p:sp>
                  <p:nvSpPr>
                    <p:cNvPr id="66" name="Oval 65">
                      <a:extLst>
                        <a:ext uri="{FF2B5EF4-FFF2-40B4-BE49-F238E27FC236}">
                          <a16:creationId xmlns:a16="http://schemas.microsoft.com/office/drawing/2014/main" id="{469EF52A-60E3-456D-861B-D54866564BE5}"/>
                        </a:ext>
                      </a:extLst>
                    </p:cNvPr>
                    <p:cNvSpPr/>
                    <p:nvPr/>
                  </p:nvSpPr>
                  <p:spPr>
                    <a:xfrm>
                      <a:off x="1747537" y="1592087"/>
                      <a:ext cx="365760" cy="365760"/>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7" name="Freeform: Shape 116">
                      <a:extLst>
                        <a:ext uri="{FF2B5EF4-FFF2-40B4-BE49-F238E27FC236}">
                          <a16:creationId xmlns:a16="http://schemas.microsoft.com/office/drawing/2014/main" id="{E0527D80-74CA-41D1-9E60-D7414411E35E}"/>
                        </a:ext>
                      </a:extLst>
                    </p:cNvPr>
                    <p:cNvSpPr/>
                    <p:nvPr/>
                  </p:nvSpPr>
                  <p:spPr>
                    <a:xfrm>
                      <a:off x="1828466" y="1673044"/>
                      <a:ext cx="203903" cy="203847"/>
                    </a:xfrm>
                    <a:custGeom>
                      <a:avLst/>
                      <a:gdLst>
                        <a:gd name="connsiteX0" fmla="*/ 2296173 w 4612645"/>
                        <a:gd name="connsiteY0" fmla="*/ 3529257 h 4611377"/>
                        <a:gd name="connsiteX1" fmla="*/ 2001857 w 4612645"/>
                        <a:gd name="connsiteY1" fmla="*/ 3823573 h 4611377"/>
                        <a:gd name="connsiteX2" fmla="*/ 2296173 w 4612645"/>
                        <a:gd name="connsiteY2" fmla="*/ 4117889 h 4611377"/>
                        <a:gd name="connsiteX3" fmla="*/ 2590489 w 4612645"/>
                        <a:gd name="connsiteY3" fmla="*/ 3823573 h 4611377"/>
                        <a:gd name="connsiteX4" fmla="*/ 2296173 w 4612645"/>
                        <a:gd name="connsiteY4" fmla="*/ 3529257 h 4611377"/>
                        <a:gd name="connsiteX5" fmla="*/ 4404595 w 4612645"/>
                        <a:gd name="connsiteY5" fmla="*/ 1702467 h 4611377"/>
                        <a:gd name="connsiteX6" fmla="*/ 4355119 w 4612645"/>
                        <a:gd name="connsiteY6" fmla="*/ 1753211 h 4611377"/>
                        <a:gd name="connsiteX7" fmla="*/ 4355119 w 4612645"/>
                        <a:gd name="connsiteY7" fmla="*/ 3134721 h 4611377"/>
                        <a:gd name="connsiteX8" fmla="*/ 4339896 w 4612645"/>
                        <a:gd name="connsiteY8" fmla="*/ 3170242 h 4611377"/>
                        <a:gd name="connsiteX9" fmla="*/ 3451872 w 4612645"/>
                        <a:gd name="connsiteY9" fmla="*/ 4059535 h 4611377"/>
                        <a:gd name="connsiteX10" fmla="*/ 3486124 w 4612645"/>
                        <a:gd name="connsiteY10" fmla="*/ 4145800 h 4611377"/>
                        <a:gd name="connsiteX11" fmla="*/ 3520377 w 4612645"/>
                        <a:gd name="connsiteY11" fmla="*/ 4130577 h 4611377"/>
                        <a:gd name="connsiteX12" fmla="*/ 4438847 w 4612645"/>
                        <a:gd name="connsiteY12" fmla="*/ 3212106 h 4611377"/>
                        <a:gd name="connsiteX13" fmla="*/ 4454070 w 4612645"/>
                        <a:gd name="connsiteY13" fmla="*/ 3176585 h 4611377"/>
                        <a:gd name="connsiteX14" fmla="*/ 4454070 w 4612645"/>
                        <a:gd name="connsiteY14" fmla="*/ 1754479 h 4611377"/>
                        <a:gd name="connsiteX15" fmla="*/ 4404595 w 4612645"/>
                        <a:gd name="connsiteY15" fmla="*/ 1702467 h 4611377"/>
                        <a:gd name="connsiteX16" fmla="*/ 2297443 w 4612645"/>
                        <a:gd name="connsiteY16" fmla="*/ 699000 h 4611377"/>
                        <a:gd name="connsiteX17" fmla="*/ 1892757 w 4612645"/>
                        <a:gd name="connsiteY17" fmla="*/ 1088461 h 4611377"/>
                        <a:gd name="connsiteX18" fmla="*/ 2060212 w 4612645"/>
                        <a:gd name="connsiteY18" fmla="*/ 3067484 h 4611377"/>
                        <a:gd name="connsiteX19" fmla="*/ 2296174 w 4612645"/>
                        <a:gd name="connsiteY19" fmla="*/ 3284415 h 4611377"/>
                        <a:gd name="connsiteX20" fmla="*/ 2532134 w 4612645"/>
                        <a:gd name="connsiteY20" fmla="*/ 3067484 h 4611377"/>
                        <a:gd name="connsiteX21" fmla="*/ 2699590 w 4612645"/>
                        <a:gd name="connsiteY21" fmla="*/ 1088461 h 4611377"/>
                        <a:gd name="connsiteX22" fmla="*/ 2297443 w 4612645"/>
                        <a:gd name="connsiteY22" fmla="*/ 699000 h 4611377"/>
                        <a:gd name="connsiteX23" fmla="*/ 1479192 w 4612645"/>
                        <a:gd name="connsiteY23" fmla="*/ 0 h 4611377"/>
                        <a:gd name="connsiteX24" fmla="*/ 3132184 w 4612645"/>
                        <a:gd name="connsiteY24" fmla="*/ 0 h 4611377"/>
                        <a:gd name="connsiteX25" fmla="*/ 3350384 w 4612645"/>
                        <a:gd name="connsiteY25" fmla="*/ 90070 h 4611377"/>
                        <a:gd name="connsiteX26" fmla="*/ 4522574 w 4612645"/>
                        <a:gd name="connsiteY26" fmla="*/ 1259724 h 4611377"/>
                        <a:gd name="connsiteX27" fmla="*/ 4612645 w 4612645"/>
                        <a:gd name="connsiteY27" fmla="*/ 1477924 h 4611377"/>
                        <a:gd name="connsiteX28" fmla="*/ 4612645 w 4612645"/>
                        <a:gd name="connsiteY28" fmla="*/ 3133453 h 4611377"/>
                        <a:gd name="connsiteX29" fmla="*/ 4522574 w 4612645"/>
                        <a:gd name="connsiteY29" fmla="*/ 3351653 h 4611377"/>
                        <a:gd name="connsiteX30" fmla="*/ 3352921 w 4612645"/>
                        <a:gd name="connsiteY30" fmla="*/ 4521306 h 4611377"/>
                        <a:gd name="connsiteX31" fmla="*/ 3134721 w 4612645"/>
                        <a:gd name="connsiteY31" fmla="*/ 4611377 h 4611377"/>
                        <a:gd name="connsiteX32" fmla="*/ 1479192 w 4612645"/>
                        <a:gd name="connsiteY32" fmla="*/ 4611377 h 4611377"/>
                        <a:gd name="connsiteX33" fmla="*/ 1260992 w 4612645"/>
                        <a:gd name="connsiteY33" fmla="*/ 4521306 h 4611377"/>
                        <a:gd name="connsiteX34" fmla="*/ 90070 w 4612645"/>
                        <a:gd name="connsiteY34" fmla="*/ 3352921 h 4611377"/>
                        <a:gd name="connsiteX35" fmla="*/ 0 w 4612645"/>
                        <a:gd name="connsiteY35" fmla="*/ 3133453 h 4611377"/>
                        <a:gd name="connsiteX36" fmla="*/ 0 w 4612645"/>
                        <a:gd name="connsiteY36" fmla="*/ 1479192 h 4611377"/>
                        <a:gd name="connsiteX37" fmla="*/ 90070 w 4612645"/>
                        <a:gd name="connsiteY37" fmla="*/ 1260992 h 4611377"/>
                        <a:gd name="connsiteX38" fmla="*/ 1259724 w 4612645"/>
                        <a:gd name="connsiteY38" fmla="*/ 90070 h 4611377"/>
                        <a:gd name="connsiteX39" fmla="*/ 1479192 w 4612645"/>
                        <a:gd name="connsiteY39" fmla="*/ 0 h 461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12645" h="4611377">
                          <a:moveTo>
                            <a:pt x="2296173" y="3529257"/>
                          </a:moveTo>
                          <a:cubicBezTo>
                            <a:pt x="2132523" y="3529257"/>
                            <a:pt x="2001857" y="3661191"/>
                            <a:pt x="2001857" y="3823573"/>
                          </a:cubicBezTo>
                          <a:cubicBezTo>
                            <a:pt x="2001857" y="3987222"/>
                            <a:pt x="2135060" y="4117889"/>
                            <a:pt x="2296173" y="4117889"/>
                          </a:cubicBezTo>
                          <a:cubicBezTo>
                            <a:pt x="2459823" y="4117889"/>
                            <a:pt x="2590489" y="3984685"/>
                            <a:pt x="2590489" y="3823573"/>
                          </a:cubicBezTo>
                          <a:cubicBezTo>
                            <a:pt x="2590489" y="3661191"/>
                            <a:pt x="2459823" y="3530525"/>
                            <a:pt x="2296173" y="3529257"/>
                          </a:cubicBezTo>
                          <a:close/>
                          <a:moveTo>
                            <a:pt x="4404595" y="1702467"/>
                          </a:moveTo>
                          <a:cubicBezTo>
                            <a:pt x="4376686" y="1702467"/>
                            <a:pt x="4355119" y="1725301"/>
                            <a:pt x="4355119" y="1753211"/>
                          </a:cubicBezTo>
                          <a:lnTo>
                            <a:pt x="4355119" y="3134721"/>
                          </a:lnTo>
                          <a:cubicBezTo>
                            <a:pt x="4355119" y="3148676"/>
                            <a:pt x="4348776" y="3161362"/>
                            <a:pt x="4339896" y="3170242"/>
                          </a:cubicBezTo>
                          <a:lnTo>
                            <a:pt x="3451872" y="4059535"/>
                          </a:lnTo>
                          <a:cubicBezTo>
                            <a:pt x="3420157" y="4091250"/>
                            <a:pt x="3441723" y="4145800"/>
                            <a:pt x="3486124" y="4145800"/>
                          </a:cubicBezTo>
                          <a:cubicBezTo>
                            <a:pt x="3498810" y="4145800"/>
                            <a:pt x="3511496" y="4139457"/>
                            <a:pt x="3520377" y="4130577"/>
                          </a:cubicBezTo>
                          <a:lnTo>
                            <a:pt x="4438847" y="3212106"/>
                          </a:lnTo>
                          <a:cubicBezTo>
                            <a:pt x="4448996" y="3201957"/>
                            <a:pt x="4454070" y="3189271"/>
                            <a:pt x="4454070" y="3176585"/>
                          </a:cubicBezTo>
                          <a:lnTo>
                            <a:pt x="4454070" y="1754479"/>
                          </a:lnTo>
                          <a:cubicBezTo>
                            <a:pt x="4454070" y="1726570"/>
                            <a:pt x="4432504" y="1702467"/>
                            <a:pt x="4404595" y="1702467"/>
                          </a:cubicBezTo>
                          <a:close/>
                          <a:moveTo>
                            <a:pt x="2297443" y="699000"/>
                          </a:moveTo>
                          <a:cubicBezTo>
                            <a:pt x="2113495" y="699000"/>
                            <a:pt x="1878802" y="888022"/>
                            <a:pt x="1892757" y="1088461"/>
                          </a:cubicBezTo>
                          <a:cubicBezTo>
                            <a:pt x="1892757" y="1089730"/>
                            <a:pt x="2060212" y="3067484"/>
                            <a:pt x="2060212" y="3067484"/>
                          </a:cubicBezTo>
                          <a:cubicBezTo>
                            <a:pt x="2072898" y="3188002"/>
                            <a:pt x="2174388" y="3284415"/>
                            <a:pt x="2296174" y="3284415"/>
                          </a:cubicBezTo>
                          <a:cubicBezTo>
                            <a:pt x="2421766" y="3284415"/>
                            <a:pt x="2518180" y="3188002"/>
                            <a:pt x="2532134" y="3067484"/>
                          </a:cubicBezTo>
                          <a:cubicBezTo>
                            <a:pt x="2573998" y="2711006"/>
                            <a:pt x="2686904" y="1456356"/>
                            <a:pt x="2699590" y="1088461"/>
                          </a:cubicBezTo>
                          <a:cubicBezTo>
                            <a:pt x="2681830" y="884216"/>
                            <a:pt x="2508031" y="699000"/>
                            <a:pt x="2297443" y="699000"/>
                          </a:cubicBezTo>
                          <a:close/>
                          <a:moveTo>
                            <a:pt x="1479192" y="0"/>
                          </a:moveTo>
                          <a:lnTo>
                            <a:pt x="3132184" y="0"/>
                          </a:lnTo>
                          <a:cubicBezTo>
                            <a:pt x="3214643" y="0"/>
                            <a:pt x="3292028" y="32983"/>
                            <a:pt x="3350384" y="90070"/>
                          </a:cubicBezTo>
                          <a:lnTo>
                            <a:pt x="4522574" y="1259724"/>
                          </a:lnTo>
                          <a:cubicBezTo>
                            <a:pt x="4579662" y="1318080"/>
                            <a:pt x="4612645" y="1398002"/>
                            <a:pt x="4612645" y="1477924"/>
                          </a:cubicBezTo>
                          <a:lnTo>
                            <a:pt x="4612645" y="3133453"/>
                          </a:lnTo>
                          <a:cubicBezTo>
                            <a:pt x="4612645" y="3215912"/>
                            <a:pt x="4579662" y="3294565"/>
                            <a:pt x="4522574" y="3351653"/>
                          </a:cubicBezTo>
                          <a:lnTo>
                            <a:pt x="3352921" y="4521306"/>
                          </a:lnTo>
                          <a:cubicBezTo>
                            <a:pt x="3294565" y="4578393"/>
                            <a:pt x="3214643" y="4611377"/>
                            <a:pt x="3134721" y="4611377"/>
                          </a:cubicBezTo>
                          <a:lnTo>
                            <a:pt x="1479192" y="4611377"/>
                          </a:lnTo>
                          <a:cubicBezTo>
                            <a:pt x="1396733" y="4611377"/>
                            <a:pt x="1318080" y="4578393"/>
                            <a:pt x="1260992" y="4521306"/>
                          </a:cubicBezTo>
                          <a:lnTo>
                            <a:pt x="90070" y="3352921"/>
                          </a:lnTo>
                          <a:cubicBezTo>
                            <a:pt x="32983" y="3293297"/>
                            <a:pt x="0" y="3214643"/>
                            <a:pt x="0" y="3133453"/>
                          </a:cubicBezTo>
                          <a:lnTo>
                            <a:pt x="0" y="1479192"/>
                          </a:lnTo>
                          <a:cubicBezTo>
                            <a:pt x="0" y="1396733"/>
                            <a:pt x="32983" y="1319348"/>
                            <a:pt x="90070" y="1260992"/>
                          </a:cubicBezTo>
                          <a:lnTo>
                            <a:pt x="1259724" y="90070"/>
                          </a:lnTo>
                          <a:cubicBezTo>
                            <a:pt x="1319348" y="32983"/>
                            <a:pt x="1396733" y="0"/>
                            <a:pt x="1479192" y="0"/>
                          </a:cubicBezTo>
                          <a:close/>
                        </a:path>
                      </a:pathLst>
                    </a:custGeom>
                    <a:solidFill>
                      <a:schemeClr val="bg2"/>
                    </a:solidFill>
                    <a:ln w="9525" cap="flat">
                      <a:noFill/>
                      <a:prstDash val="solid"/>
                      <a:miter/>
                    </a:ln>
                  </p:spPr>
                  <p:txBody>
                    <a:bodyPr rtlCol="0" anchor="ctr"/>
                    <a:lstStyle/>
                    <a:p>
                      <a:endParaRPr lang="en-US"/>
                    </a:p>
                  </p:txBody>
                </p:sp>
              </p:grpSp>
            </p:grpSp>
            <p:grpSp>
              <p:nvGrpSpPr>
                <p:cNvPr id="72" name="Group 71">
                  <a:extLst>
                    <a:ext uri="{FF2B5EF4-FFF2-40B4-BE49-F238E27FC236}">
                      <a16:creationId xmlns:a16="http://schemas.microsoft.com/office/drawing/2014/main" id="{00366689-ADA9-465A-9F93-441ACA3DDDEB}"/>
                    </a:ext>
                  </a:extLst>
                </p:cNvPr>
                <p:cNvGrpSpPr/>
                <p:nvPr/>
              </p:nvGrpSpPr>
              <p:grpSpPr>
                <a:xfrm>
                  <a:off x="775841" y="2187183"/>
                  <a:ext cx="3619765" cy="3986914"/>
                  <a:chOff x="775841" y="2187183"/>
                  <a:chExt cx="3619765" cy="3986914"/>
                </a:xfrm>
              </p:grpSpPr>
              <p:grpSp>
                <p:nvGrpSpPr>
                  <p:cNvPr id="71" name="Group 70">
                    <a:extLst>
                      <a:ext uri="{FF2B5EF4-FFF2-40B4-BE49-F238E27FC236}">
                        <a16:creationId xmlns:a16="http://schemas.microsoft.com/office/drawing/2014/main" id="{8439211F-C03E-4DC1-80F4-E1F4EC035C36}"/>
                      </a:ext>
                    </a:extLst>
                  </p:cNvPr>
                  <p:cNvGrpSpPr/>
                  <p:nvPr/>
                </p:nvGrpSpPr>
                <p:grpSpPr>
                  <a:xfrm>
                    <a:off x="775841" y="2187183"/>
                    <a:ext cx="3619765" cy="770643"/>
                    <a:chOff x="775841" y="2187183"/>
                    <a:chExt cx="3619765" cy="770643"/>
                  </a:xfrm>
                </p:grpSpPr>
                <p:grpSp>
                  <p:nvGrpSpPr>
                    <p:cNvPr id="70" name="Group 69">
                      <a:extLst>
                        <a:ext uri="{FF2B5EF4-FFF2-40B4-BE49-F238E27FC236}">
                          <a16:creationId xmlns:a16="http://schemas.microsoft.com/office/drawing/2014/main" id="{ABE09607-EDF2-4AF8-9DB0-3F984F14DF72}"/>
                        </a:ext>
                      </a:extLst>
                    </p:cNvPr>
                    <p:cNvGrpSpPr/>
                    <p:nvPr/>
                  </p:nvGrpSpPr>
                  <p:grpSpPr>
                    <a:xfrm>
                      <a:off x="775841" y="2187183"/>
                      <a:ext cx="3619765" cy="770643"/>
                      <a:chOff x="775841" y="2187183"/>
                      <a:chExt cx="3619765" cy="770643"/>
                    </a:xfrm>
                  </p:grpSpPr>
                  <p:grpSp>
                    <p:nvGrpSpPr>
                      <p:cNvPr id="99" name="Group 98">
                        <a:extLst>
                          <a:ext uri="{FF2B5EF4-FFF2-40B4-BE49-F238E27FC236}">
                            <a16:creationId xmlns:a16="http://schemas.microsoft.com/office/drawing/2014/main" id="{9440FE83-7B16-41ED-885B-0CFB446323CE}"/>
                          </a:ext>
                        </a:extLst>
                      </p:cNvPr>
                      <p:cNvGrpSpPr/>
                      <p:nvPr/>
                    </p:nvGrpSpPr>
                    <p:grpSpPr>
                      <a:xfrm>
                        <a:off x="775841" y="2187183"/>
                        <a:ext cx="3505848" cy="770643"/>
                        <a:chOff x="726238" y="2187183"/>
                        <a:chExt cx="3505848" cy="770643"/>
                      </a:xfrm>
                    </p:grpSpPr>
                    <p:sp>
                      <p:nvSpPr>
                        <p:cNvPr id="103" name="Rectangle: Rounded Corners 102">
                          <a:extLst>
                            <a:ext uri="{FF2B5EF4-FFF2-40B4-BE49-F238E27FC236}">
                              <a16:creationId xmlns:a16="http://schemas.microsoft.com/office/drawing/2014/main" id="{2097BCE7-BC6F-41AA-A938-594CE414AA50}"/>
                            </a:ext>
                          </a:extLst>
                        </p:cNvPr>
                        <p:cNvSpPr/>
                        <p:nvPr/>
                      </p:nvSpPr>
                      <p:spPr>
                        <a:xfrm>
                          <a:off x="726238" y="2187183"/>
                          <a:ext cx="3505848" cy="770643"/>
                        </a:xfrm>
                        <a:prstGeom prst="roundRect">
                          <a:avLst>
                            <a:gd name="adj" fmla="val 38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104" name="Rectangle 103">
                          <a:extLst>
                            <a:ext uri="{FF2B5EF4-FFF2-40B4-BE49-F238E27FC236}">
                              <a16:creationId xmlns:a16="http://schemas.microsoft.com/office/drawing/2014/main" id="{C14BCAE9-6DC0-4C79-836E-E343C9856C9E}"/>
                            </a:ext>
                          </a:extLst>
                        </p:cNvPr>
                        <p:cNvSpPr/>
                        <p:nvPr/>
                      </p:nvSpPr>
                      <p:spPr>
                        <a:xfrm>
                          <a:off x="1186213" y="2350113"/>
                          <a:ext cx="2585899" cy="444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bg2"/>
                              </a:solidFill>
                              <a:effectLst>
                                <a:outerShdw blurRad="38100" dist="38100" dir="2700000" algn="tl">
                                  <a:srgbClr val="000000">
                                    <a:alpha val="43137"/>
                                  </a:srgbClr>
                                </a:outerShdw>
                              </a:effectLst>
                              <a:latin typeface="Bahnschrift" panose="020B0502040204020203" pitchFamily="34" charset="0"/>
                            </a:rPr>
                            <a:t>Differentiates the Brand </a:t>
                          </a:r>
                        </a:p>
                      </p:txBody>
                    </p:sp>
                  </p:grpSp>
                  <p:grpSp>
                    <p:nvGrpSpPr>
                      <p:cNvPr id="100" name="Group 99">
                        <a:extLst>
                          <a:ext uri="{FF2B5EF4-FFF2-40B4-BE49-F238E27FC236}">
                            <a16:creationId xmlns:a16="http://schemas.microsoft.com/office/drawing/2014/main" id="{AC06E78F-31F2-4713-A87E-1BEE870D68B0}"/>
                          </a:ext>
                        </a:extLst>
                      </p:cNvPr>
                      <p:cNvGrpSpPr/>
                      <p:nvPr/>
                    </p:nvGrpSpPr>
                    <p:grpSpPr>
                      <a:xfrm>
                        <a:off x="4171304" y="2460354"/>
                        <a:ext cx="224302" cy="224300"/>
                        <a:chOff x="4121701" y="2453597"/>
                        <a:chExt cx="224302" cy="224300"/>
                      </a:xfrm>
                    </p:grpSpPr>
                    <p:sp>
                      <p:nvSpPr>
                        <p:cNvPr id="101" name="Oval 100">
                          <a:extLst>
                            <a:ext uri="{FF2B5EF4-FFF2-40B4-BE49-F238E27FC236}">
                              <a16:creationId xmlns:a16="http://schemas.microsoft.com/office/drawing/2014/main" id="{56D2067E-33C6-4925-8ACA-EE0E69BB9481}"/>
                            </a:ext>
                          </a:extLst>
                        </p:cNvPr>
                        <p:cNvSpPr/>
                        <p:nvPr/>
                      </p:nvSpPr>
                      <p:spPr>
                        <a:xfrm>
                          <a:off x="4121701" y="2453597"/>
                          <a:ext cx="224302" cy="22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2" name="Arrow: Chevron 101">
                          <a:extLst>
                            <a:ext uri="{FF2B5EF4-FFF2-40B4-BE49-F238E27FC236}">
                              <a16:creationId xmlns:a16="http://schemas.microsoft.com/office/drawing/2014/main" id="{C92389E2-4A62-46BC-9660-1D7A9BDA8DD9}"/>
                            </a:ext>
                          </a:extLst>
                        </p:cNvPr>
                        <p:cNvSpPr/>
                        <p:nvPr/>
                      </p:nvSpPr>
                      <p:spPr>
                        <a:xfrm>
                          <a:off x="4190571" y="2521634"/>
                          <a:ext cx="86562" cy="882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nvGrpSpPr>
                    <p:cNvPr id="64" name="Group 63">
                      <a:extLst>
                        <a:ext uri="{FF2B5EF4-FFF2-40B4-BE49-F238E27FC236}">
                          <a16:creationId xmlns:a16="http://schemas.microsoft.com/office/drawing/2014/main" id="{508F3BBF-BF44-43D7-A9FC-2D253D67EF76}"/>
                        </a:ext>
                      </a:extLst>
                    </p:cNvPr>
                    <p:cNvGrpSpPr/>
                    <p:nvPr/>
                  </p:nvGrpSpPr>
                  <p:grpSpPr>
                    <a:xfrm>
                      <a:off x="775841" y="2405425"/>
                      <a:ext cx="493014" cy="334158"/>
                      <a:chOff x="775841" y="2405425"/>
                      <a:chExt cx="493014" cy="334158"/>
                    </a:xfrm>
                  </p:grpSpPr>
                  <p:sp>
                    <p:nvSpPr>
                      <p:cNvPr id="98" name="Rectangle: Top Corners Rounded 97">
                        <a:extLst>
                          <a:ext uri="{FF2B5EF4-FFF2-40B4-BE49-F238E27FC236}">
                            <a16:creationId xmlns:a16="http://schemas.microsoft.com/office/drawing/2014/main" id="{9CA66D21-9E7F-4DF8-BAC1-BCB52D050C9E}"/>
                          </a:ext>
                        </a:extLst>
                      </p:cNvPr>
                      <p:cNvSpPr/>
                      <p:nvPr/>
                    </p:nvSpPr>
                    <p:spPr>
                      <a:xfrm rot="5400000">
                        <a:off x="855269" y="2325997"/>
                        <a:ext cx="334158" cy="493014"/>
                      </a:xfrm>
                      <a:prstGeom prst="round2SameRect">
                        <a:avLst>
                          <a:gd name="adj1" fmla="val 50000"/>
                          <a:gd name="adj2" fmla="val 0"/>
                        </a:avLst>
                      </a:prstGeom>
                      <a:solidFill>
                        <a:schemeClr val="bg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4" name="TextBox 123">
                        <a:extLst>
                          <a:ext uri="{FF2B5EF4-FFF2-40B4-BE49-F238E27FC236}">
                            <a16:creationId xmlns:a16="http://schemas.microsoft.com/office/drawing/2014/main" id="{A5C192BE-696B-4760-8B84-17C422DE6CEA}"/>
                          </a:ext>
                        </a:extLst>
                      </p:cNvPr>
                      <p:cNvSpPr txBox="1"/>
                      <p:nvPr/>
                    </p:nvSpPr>
                    <p:spPr>
                      <a:xfrm>
                        <a:off x="828041" y="2418616"/>
                        <a:ext cx="388615" cy="307777"/>
                      </a:xfrm>
                      <a:prstGeom prst="rect">
                        <a:avLst/>
                      </a:prstGeom>
                      <a:noFill/>
                    </p:spPr>
                    <p:txBody>
                      <a:bodyPr wrap="square" rtlCol="0" anchor="ctr">
                        <a:spAutoFit/>
                      </a:bodyPr>
                      <a:lstStyle/>
                      <a:p>
                        <a:pPr algn="ctr"/>
                        <a:r>
                          <a:rPr lang="en-US" sz="1400" b="1" dirty="0">
                            <a:solidFill>
                              <a:schemeClr val="bg2"/>
                            </a:solidFill>
                            <a:effectLst>
                              <a:outerShdw blurRad="38100" dist="38100" dir="2700000" algn="tl">
                                <a:srgbClr val="000000">
                                  <a:alpha val="43137"/>
                                </a:srgbClr>
                              </a:outerShdw>
                            </a:effectLst>
                            <a:latin typeface="Bahnschrift" panose="020B0502040204020203" pitchFamily="34" charset="0"/>
                          </a:rPr>
                          <a:t>01</a:t>
                        </a:r>
                      </a:p>
                    </p:txBody>
                  </p:sp>
                </p:grpSp>
              </p:grpSp>
              <p:grpSp>
                <p:nvGrpSpPr>
                  <p:cNvPr id="30" name="Group 29">
                    <a:extLst>
                      <a:ext uri="{FF2B5EF4-FFF2-40B4-BE49-F238E27FC236}">
                        <a16:creationId xmlns:a16="http://schemas.microsoft.com/office/drawing/2014/main" id="{1C621906-7C52-4C1E-955E-438E74CC2A1C}"/>
                      </a:ext>
                    </a:extLst>
                  </p:cNvPr>
                  <p:cNvGrpSpPr/>
                  <p:nvPr/>
                </p:nvGrpSpPr>
                <p:grpSpPr>
                  <a:xfrm>
                    <a:off x="775841" y="3259273"/>
                    <a:ext cx="3619765" cy="770643"/>
                    <a:chOff x="775841" y="3259273"/>
                    <a:chExt cx="3619765" cy="770643"/>
                  </a:xfrm>
                </p:grpSpPr>
                <p:grpSp>
                  <p:nvGrpSpPr>
                    <p:cNvPr id="89" name="Group 88">
                      <a:extLst>
                        <a:ext uri="{FF2B5EF4-FFF2-40B4-BE49-F238E27FC236}">
                          <a16:creationId xmlns:a16="http://schemas.microsoft.com/office/drawing/2014/main" id="{03AA3626-934A-4EB1-B150-5F0481441495}"/>
                        </a:ext>
                      </a:extLst>
                    </p:cNvPr>
                    <p:cNvGrpSpPr/>
                    <p:nvPr/>
                  </p:nvGrpSpPr>
                  <p:grpSpPr>
                    <a:xfrm>
                      <a:off x="775841" y="3259273"/>
                      <a:ext cx="3619765" cy="770643"/>
                      <a:chOff x="726238" y="3259273"/>
                      <a:chExt cx="3619765" cy="770643"/>
                    </a:xfrm>
                  </p:grpSpPr>
                  <p:grpSp>
                    <p:nvGrpSpPr>
                      <p:cNvPr id="91" name="Group 90">
                        <a:extLst>
                          <a:ext uri="{FF2B5EF4-FFF2-40B4-BE49-F238E27FC236}">
                            <a16:creationId xmlns:a16="http://schemas.microsoft.com/office/drawing/2014/main" id="{D7AAF601-EA8B-440C-A39D-99870D907825}"/>
                          </a:ext>
                        </a:extLst>
                      </p:cNvPr>
                      <p:cNvGrpSpPr/>
                      <p:nvPr/>
                    </p:nvGrpSpPr>
                    <p:grpSpPr>
                      <a:xfrm>
                        <a:off x="726238" y="3259273"/>
                        <a:ext cx="3505848" cy="770643"/>
                        <a:chOff x="726238" y="3259273"/>
                        <a:chExt cx="3505848" cy="770643"/>
                      </a:xfrm>
                    </p:grpSpPr>
                    <p:sp>
                      <p:nvSpPr>
                        <p:cNvPr id="95" name="Rectangle: Rounded Corners 94">
                          <a:extLst>
                            <a:ext uri="{FF2B5EF4-FFF2-40B4-BE49-F238E27FC236}">
                              <a16:creationId xmlns:a16="http://schemas.microsoft.com/office/drawing/2014/main" id="{426EE113-5909-47DF-81E9-E656004B812D}"/>
                            </a:ext>
                          </a:extLst>
                        </p:cNvPr>
                        <p:cNvSpPr/>
                        <p:nvPr/>
                      </p:nvSpPr>
                      <p:spPr>
                        <a:xfrm>
                          <a:off x="726238" y="3259273"/>
                          <a:ext cx="3505848" cy="770643"/>
                        </a:xfrm>
                        <a:prstGeom prst="roundRect">
                          <a:avLst>
                            <a:gd name="adj" fmla="val 38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96" name="Rectangle 95">
                          <a:extLst>
                            <a:ext uri="{FF2B5EF4-FFF2-40B4-BE49-F238E27FC236}">
                              <a16:creationId xmlns:a16="http://schemas.microsoft.com/office/drawing/2014/main" id="{B4DC8563-0A7B-43C4-881B-89C1450310FA}"/>
                            </a:ext>
                          </a:extLst>
                        </p:cNvPr>
                        <p:cNvSpPr/>
                        <p:nvPr/>
                      </p:nvSpPr>
                      <p:spPr>
                        <a:xfrm>
                          <a:off x="1186213" y="3422203"/>
                          <a:ext cx="2585899" cy="444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bg2"/>
                              </a:solidFill>
                              <a:effectLst>
                                <a:outerShdw blurRad="38100" dist="38100" dir="2700000" algn="tl">
                                  <a:srgbClr val="000000">
                                    <a:alpha val="43137"/>
                                  </a:srgbClr>
                                </a:outerShdw>
                              </a:effectLst>
                              <a:latin typeface="Bahnschrift" panose="020B0502040204020203" pitchFamily="34" charset="0"/>
                            </a:rPr>
                            <a:t>Mitigates Risks &amp; </a:t>
                          </a:r>
                        </a:p>
                        <a:p>
                          <a:pPr algn="ctr"/>
                          <a:r>
                            <a:rPr lang="en-IN" sz="1200" b="1" dirty="0">
                              <a:solidFill>
                                <a:schemeClr val="bg2"/>
                              </a:solidFill>
                              <a:effectLst>
                                <a:outerShdw blurRad="38100" dist="38100" dir="2700000" algn="tl">
                                  <a:srgbClr val="000000">
                                    <a:alpha val="43137"/>
                                  </a:srgbClr>
                                </a:outerShdw>
                              </a:effectLst>
                              <a:latin typeface="Bahnschrift" panose="020B0502040204020203" pitchFamily="34" charset="0"/>
                            </a:rPr>
                            <a:t>Identify Opportunities</a:t>
                          </a:r>
                        </a:p>
                      </p:txBody>
                    </p:sp>
                  </p:grpSp>
                  <p:grpSp>
                    <p:nvGrpSpPr>
                      <p:cNvPr id="92" name="Group 91">
                        <a:extLst>
                          <a:ext uri="{FF2B5EF4-FFF2-40B4-BE49-F238E27FC236}">
                            <a16:creationId xmlns:a16="http://schemas.microsoft.com/office/drawing/2014/main" id="{7356C6D8-1A88-49C2-BB08-72903AA15FD7}"/>
                          </a:ext>
                        </a:extLst>
                      </p:cNvPr>
                      <p:cNvGrpSpPr/>
                      <p:nvPr/>
                    </p:nvGrpSpPr>
                    <p:grpSpPr>
                      <a:xfrm>
                        <a:off x="4121701" y="3532444"/>
                        <a:ext cx="224302" cy="224300"/>
                        <a:chOff x="4121701" y="2453597"/>
                        <a:chExt cx="224302" cy="224300"/>
                      </a:xfrm>
                    </p:grpSpPr>
                    <p:sp>
                      <p:nvSpPr>
                        <p:cNvPr id="93" name="Oval 92">
                          <a:extLst>
                            <a:ext uri="{FF2B5EF4-FFF2-40B4-BE49-F238E27FC236}">
                              <a16:creationId xmlns:a16="http://schemas.microsoft.com/office/drawing/2014/main" id="{5779BEF8-FDB3-4A6C-B3E7-C3140C973EE5}"/>
                            </a:ext>
                          </a:extLst>
                        </p:cNvPr>
                        <p:cNvSpPr/>
                        <p:nvPr/>
                      </p:nvSpPr>
                      <p:spPr>
                        <a:xfrm>
                          <a:off x="4121701" y="2453597"/>
                          <a:ext cx="224302" cy="22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4" name="Arrow: Chevron 93">
                          <a:extLst>
                            <a:ext uri="{FF2B5EF4-FFF2-40B4-BE49-F238E27FC236}">
                              <a16:creationId xmlns:a16="http://schemas.microsoft.com/office/drawing/2014/main" id="{58C70799-3033-43AF-B6E4-712D559B03FD}"/>
                            </a:ext>
                          </a:extLst>
                        </p:cNvPr>
                        <p:cNvSpPr/>
                        <p:nvPr/>
                      </p:nvSpPr>
                      <p:spPr>
                        <a:xfrm>
                          <a:off x="4190571" y="2521634"/>
                          <a:ext cx="86562" cy="882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nvGrpSpPr>
                    <p:cNvPr id="12" name="Group 11">
                      <a:extLst>
                        <a:ext uri="{FF2B5EF4-FFF2-40B4-BE49-F238E27FC236}">
                          <a16:creationId xmlns:a16="http://schemas.microsoft.com/office/drawing/2014/main" id="{38D9B40D-9EE7-4887-9158-474949E7794A}"/>
                        </a:ext>
                      </a:extLst>
                    </p:cNvPr>
                    <p:cNvGrpSpPr/>
                    <p:nvPr/>
                  </p:nvGrpSpPr>
                  <p:grpSpPr>
                    <a:xfrm>
                      <a:off x="775841" y="3477515"/>
                      <a:ext cx="493014" cy="334158"/>
                      <a:chOff x="775841" y="3477515"/>
                      <a:chExt cx="493014" cy="334158"/>
                    </a:xfrm>
                  </p:grpSpPr>
                  <p:sp>
                    <p:nvSpPr>
                      <p:cNvPr id="90" name="Rectangle: Top Corners Rounded 89">
                        <a:extLst>
                          <a:ext uri="{FF2B5EF4-FFF2-40B4-BE49-F238E27FC236}">
                            <a16:creationId xmlns:a16="http://schemas.microsoft.com/office/drawing/2014/main" id="{23188DF7-B3EB-4AFD-AE2F-CFAA75662BA8}"/>
                          </a:ext>
                        </a:extLst>
                      </p:cNvPr>
                      <p:cNvSpPr/>
                      <p:nvPr/>
                    </p:nvSpPr>
                    <p:spPr>
                      <a:xfrm rot="5400000">
                        <a:off x="855269" y="3398087"/>
                        <a:ext cx="334158" cy="493014"/>
                      </a:xfrm>
                      <a:prstGeom prst="round2SameRect">
                        <a:avLst>
                          <a:gd name="adj1" fmla="val 50000"/>
                          <a:gd name="adj2" fmla="val 0"/>
                        </a:avLst>
                      </a:prstGeom>
                      <a:solidFill>
                        <a:schemeClr val="bg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5" name="TextBox 124">
                        <a:extLst>
                          <a:ext uri="{FF2B5EF4-FFF2-40B4-BE49-F238E27FC236}">
                            <a16:creationId xmlns:a16="http://schemas.microsoft.com/office/drawing/2014/main" id="{92C55848-4949-436C-9230-3C532F0729C5}"/>
                          </a:ext>
                        </a:extLst>
                      </p:cNvPr>
                      <p:cNvSpPr txBox="1"/>
                      <p:nvPr/>
                    </p:nvSpPr>
                    <p:spPr>
                      <a:xfrm>
                        <a:off x="828041" y="3490706"/>
                        <a:ext cx="388615" cy="307777"/>
                      </a:xfrm>
                      <a:prstGeom prst="rect">
                        <a:avLst/>
                      </a:prstGeom>
                      <a:noFill/>
                    </p:spPr>
                    <p:txBody>
                      <a:bodyPr wrap="square" rtlCol="0" anchor="ctr">
                        <a:spAutoFit/>
                      </a:bodyPr>
                      <a:lstStyle/>
                      <a:p>
                        <a:pPr algn="ctr"/>
                        <a:r>
                          <a:rPr lang="en-US" sz="1400" b="1" dirty="0">
                            <a:solidFill>
                              <a:schemeClr val="bg2"/>
                            </a:solidFill>
                            <a:effectLst>
                              <a:outerShdw blurRad="38100" dist="38100" dir="2700000" algn="tl">
                                <a:srgbClr val="000000">
                                  <a:alpha val="43137"/>
                                </a:srgbClr>
                              </a:outerShdw>
                            </a:effectLst>
                            <a:latin typeface="Bahnschrift" panose="020B0502040204020203" pitchFamily="34" charset="0"/>
                          </a:rPr>
                          <a:t>02</a:t>
                        </a:r>
                      </a:p>
                    </p:txBody>
                  </p:sp>
                </p:grpSp>
              </p:grpSp>
              <p:grpSp>
                <p:nvGrpSpPr>
                  <p:cNvPr id="10" name="Group 9">
                    <a:extLst>
                      <a:ext uri="{FF2B5EF4-FFF2-40B4-BE49-F238E27FC236}">
                        <a16:creationId xmlns:a16="http://schemas.microsoft.com/office/drawing/2014/main" id="{99A6286D-9881-466F-B9B7-531616B3F7B5}"/>
                      </a:ext>
                    </a:extLst>
                  </p:cNvPr>
                  <p:cNvGrpSpPr/>
                  <p:nvPr/>
                </p:nvGrpSpPr>
                <p:grpSpPr>
                  <a:xfrm>
                    <a:off x="775841" y="4331363"/>
                    <a:ext cx="3619765" cy="770643"/>
                    <a:chOff x="775841" y="4331363"/>
                    <a:chExt cx="3619765" cy="770643"/>
                  </a:xfrm>
                </p:grpSpPr>
                <p:grpSp>
                  <p:nvGrpSpPr>
                    <p:cNvPr id="81" name="Group 80">
                      <a:extLst>
                        <a:ext uri="{FF2B5EF4-FFF2-40B4-BE49-F238E27FC236}">
                          <a16:creationId xmlns:a16="http://schemas.microsoft.com/office/drawing/2014/main" id="{5955554C-1490-4662-A457-A66ECDE902DE}"/>
                        </a:ext>
                      </a:extLst>
                    </p:cNvPr>
                    <p:cNvGrpSpPr/>
                    <p:nvPr/>
                  </p:nvGrpSpPr>
                  <p:grpSpPr>
                    <a:xfrm>
                      <a:off x="775841" y="4331363"/>
                      <a:ext cx="3619765" cy="770643"/>
                      <a:chOff x="726238" y="4331363"/>
                      <a:chExt cx="3619765" cy="770643"/>
                    </a:xfrm>
                  </p:grpSpPr>
                  <p:grpSp>
                    <p:nvGrpSpPr>
                      <p:cNvPr id="83" name="Group 82">
                        <a:extLst>
                          <a:ext uri="{FF2B5EF4-FFF2-40B4-BE49-F238E27FC236}">
                            <a16:creationId xmlns:a16="http://schemas.microsoft.com/office/drawing/2014/main" id="{F4D476D1-78B1-4E9A-B5F4-5C3F6C3E7402}"/>
                          </a:ext>
                        </a:extLst>
                      </p:cNvPr>
                      <p:cNvGrpSpPr/>
                      <p:nvPr/>
                    </p:nvGrpSpPr>
                    <p:grpSpPr>
                      <a:xfrm>
                        <a:off x="726238" y="4331363"/>
                        <a:ext cx="3505848" cy="770643"/>
                        <a:chOff x="726238" y="4331363"/>
                        <a:chExt cx="3505848" cy="770643"/>
                      </a:xfrm>
                    </p:grpSpPr>
                    <p:sp>
                      <p:nvSpPr>
                        <p:cNvPr id="87" name="Rectangle: Rounded Corners 86">
                          <a:extLst>
                            <a:ext uri="{FF2B5EF4-FFF2-40B4-BE49-F238E27FC236}">
                              <a16:creationId xmlns:a16="http://schemas.microsoft.com/office/drawing/2014/main" id="{6CF07843-46FF-41B1-B32D-6054A3C02D43}"/>
                            </a:ext>
                          </a:extLst>
                        </p:cNvPr>
                        <p:cNvSpPr/>
                        <p:nvPr/>
                      </p:nvSpPr>
                      <p:spPr>
                        <a:xfrm>
                          <a:off x="726238" y="4331363"/>
                          <a:ext cx="3505848" cy="770643"/>
                        </a:xfrm>
                        <a:prstGeom prst="roundRect">
                          <a:avLst>
                            <a:gd name="adj" fmla="val 38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88" name="Rectangle 87">
                          <a:extLst>
                            <a:ext uri="{FF2B5EF4-FFF2-40B4-BE49-F238E27FC236}">
                              <a16:creationId xmlns:a16="http://schemas.microsoft.com/office/drawing/2014/main" id="{A659560C-EA88-4E59-A8F2-76E4004FC7C4}"/>
                            </a:ext>
                          </a:extLst>
                        </p:cNvPr>
                        <p:cNvSpPr/>
                        <p:nvPr/>
                      </p:nvSpPr>
                      <p:spPr>
                        <a:xfrm>
                          <a:off x="1186213" y="4494293"/>
                          <a:ext cx="2585899" cy="444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bg2"/>
                              </a:solidFill>
                              <a:effectLst>
                                <a:outerShdw blurRad="38100" dist="38100" dir="2700000" algn="tl">
                                  <a:srgbClr val="000000">
                                    <a:alpha val="43137"/>
                                  </a:srgbClr>
                                </a:outerShdw>
                              </a:effectLst>
                              <a:latin typeface="Bahnschrift" panose="020B0502040204020203" pitchFamily="34" charset="0"/>
                            </a:rPr>
                            <a:t>Drives Innovation and Creativity </a:t>
                          </a:r>
                        </a:p>
                      </p:txBody>
                    </p:sp>
                  </p:grpSp>
                  <p:grpSp>
                    <p:nvGrpSpPr>
                      <p:cNvPr id="84" name="Group 83">
                        <a:extLst>
                          <a:ext uri="{FF2B5EF4-FFF2-40B4-BE49-F238E27FC236}">
                            <a16:creationId xmlns:a16="http://schemas.microsoft.com/office/drawing/2014/main" id="{21FD3FF9-C2C8-4645-BE96-D3973C136ABE}"/>
                          </a:ext>
                        </a:extLst>
                      </p:cNvPr>
                      <p:cNvGrpSpPr/>
                      <p:nvPr/>
                    </p:nvGrpSpPr>
                    <p:grpSpPr>
                      <a:xfrm>
                        <a:off x="4121701" y="4604535"/>
                        <a:ext cx="224302" cy="224300"/>
                        <a:chOff x="4121701" y="2453598"/>
                        <a:chExt cx="224302" cy="224300"/>
                      </a:xfrm>
                    </p:grpSpPr>
                    <p:sp>
                      <p:nvSpPr>
                        <p:cNvPr id="85" name="Oval 84">
                          <a:extLst>
                            <a:ext uri="{FF2B5EF4-FFF2-40B4-BE49-F238E27FC236}">
                              <a16:creationId xmlns:a16="http://schemas.microsoft.com/office/drawing/2014/main" id="{C51A3395-C637-4442-ADDB-34AABAE85A60}"/>
                            </a:ext>
                          </a:extLst>
                        </p:cNvPr>
                        <p:cNvSpPr/>
                        <p:nvPr/>
                      </p:nvSpPr>
                      <p:spPr>
                        <a:xfrm>
                          <a:off x="4121701" y="2453598"/>
                          <a:ext cx="224302" cy="22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6" name="Arrow: Chevron 85">
                          <a:extLst>
                            <a:ext uri="{FF2B5EF4-FFF2-40B4-BE49-F238E27FC236}">
                              <a16:creationId xmlns:a16="http://schemas.microsoft.com/office/drawing/2014/main" id="{24DEA89F-1087-4520-BB32-50DE5C6BA93F}"/>
                            </a:ext>
                          </a:extLst>
                        </p:cNvPr>
                        <p:cNvSpPr/>
                        <p:nvPr/>
                      </p:nvSpPr>
                      <p:spPr>
                        <a:xfrm>
                          <a:off x="4190571" y="2521635"/>
                          <a:ext cx="86562" cy="882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nvGrpSpPr>
                    <p:cNvPr id="9" name="Group 8">
                      <a:extLst>
                        <a:ext uri="{FF2B5EF4-FFF2-40B4-BE49-F238E27FC236}">
                          <a16:creationId xmlns:a16="http://schemas.microsoft.com/office/drawing/2014/main" id="{1776CBCC-8F97-4357-9241-01ECCCE44868}"/>
                        </a:ext>
                      </a:extLst>
                    </p:cNvPr>
                    <p:cNvGrpSpPr/>
                    <p:nvPr/>
                  </p:nvGrpSpPr>
                  <p:grpSpPr>
                    <a:xfrm>
                      <a:off x="775841" y="4549605"/>
                      <a:ext cx="493014" cy="334158"/>
                      <a:chOff x="775841" y="4549605"/>
                      <a:chExt cx="493014" cy="334158"/>
                    </a:xfrm>
                  </p:grpSpPr>
                  <p:sp>
                    <p:nvSpPr>
                      <p:cNvPr id="82" name="Rectangle: Top Corners Rounded 81">
                        <a:extLst>
                          <a:ext uri="{FF2B5EF4-FFF2-40B4-BE49-F238E27FC236}">
                            <a16:creationId xmlns:a16="http://schemas.microsoft.com/office/drawing/2014/main" id="{698271FD-CCAA-4BD8-B6D6-7210EF1DFA9E}"/>
                          </a:ext>
                        </a:extLst>
                      </p:cNvPr>
                      <p:cNvSpPr/>
                      <p:nvPr/>
                    </p:nvSpPr>
                    <p:spPr>
                      <a:xfrm rot="5400000">
                        <a:off x="855269" y="4470177"/>
                        <a:ext cx="334158" cy="493014"/>
                      </a:xfrm>
                      <a:prstGeom prst="round2SameRect">
                        <a:avLst>
                          <a:gd name="adj1" fmla="val 50000"/>
                          <a:gd name="adj2" fmla="val 0"/>
                        </a:avLst>
                      </a:prstGeom>
                      <a:solidFill>
                        <a:schemeClr val="bg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6" name="TextBox 125">
                        <a:extLst>
                          <a:ext uri="{FF2B5EF4-FFF2-40B4-BE49-F238E27FC236}">
                            <a16:creationId xmlns:a16="http://schemas.microsoft.com/office/drawing/2014/main" id="{E4D5771A-5603-4CFB-B9F6-09A7AD475DD6}"/>
                          </a:ext>
                        </a:extLst>
                      </p:cNvPr>
                      <p:cNvSpPr txBox="1"/>
                      <p:nvPr/>
                    </p:nvSpPr>
                    <p:spPr>
                      <a:xfrm>
                        <a:off x="828041" y="4562796"/>
                        <a:ext cx="388615" cy="307777"/>
                      </a:xfrm>
                      <a:prstGeom prst="rect">
                        <a:avLst/>
                      </a:prstGeom>
                      <a:noFill/>
                    </p:spPr>
                    <p:txBody>
                      <a:bodyPr wrap="square" rtlCol="0" anchor="ctr">
                        <a:spAutoFit/>
                      </a:bodyPr>
                      <a:lstStyle/>
                      <a:p>
                        <a:pPr algn="ctr"/>
                        <a:r>
                          <a:rPr lang="en-US" sz="1400" b="1" dirty="0">
                            <a:solidFill>
                              <a:schemeClr val="bg2"/>
                            </a:solidFill>
                            <a:effectLst>
                              <a:outerShdw blurRad="38100" dist="38100" dir="2700000" algn="tl">
                                <a:srgbClr val="000000">
                                  <a:alpha val="43137"/>
                                </a:srgbClr>
                              </a:outerShdw>
                            </a:effectLst>
                            <a:latin typeface="Bahnschrift" panose="020B0502040204020203" pitchFamily="34" charset="0"/>
                          </a:rPr>
                          <a:t>03</a:t>
                        </a:r>
                      </a:p>
                    </p:txBody>
                  </p:sp>
                </p:grpSp>
              </p:grpSp>
              <p:grpSp>
                <p:nvGrpSpPr>
                  <p:cNvPr id="8" name="Group 7">
                    <a:extLst>
                      <a:ext uri="{FF2B5EF4-FFF2-40B4-BE49-F238E27FC236}">
                        <a16:creationId xmlns:a16="http://schemas.microsoft.com/office/drawing/2014/main" id="{65484EE0-9A6C-469C-AB7D-07972B75FF22}"/>
                      </a:ext>
                    </a:extLst>
                  </p:cNvPr>
                  <p:cNvGrpSpPr/>
                  <p:nvPr/>
                </p:nvGrpSpPr>
                <p:grpSpPr>
                  <a:xfrm>
                    <a:off x="775841" y="5403454"/>
                    <a:ext cx="3619765" cy="770643"/>
                    <a:chOff x="775841" y="5403454"/>
                    <a:chExt cx="3619765" cy="770643"/>
                  </a:xfrm>
                </p:grpSpPr>
                <p:grpSp>
                  <p:nvGrpSpPr>
                    <p:cNvPr id="73" name="Group 72">
                      <a:extLst>
                        <a:ext uri="{FF2B5EF4-FFF2-40B4-BE49-F238E27FC236}">
                          <a16:creationId xmlns:a16="http://schemas.microsoft.com/office/drawing/2014/main" id="{BAB853AA-0057-4374-A1C1-DA1D828F47BE}"/>
                        </a:ext>
                      </a:extLst>
                    </p:cNvPr>
                    <p:cNvGrpSpPr/>
                    <p:nvPr/>
                  </p:nvGrpSpPr>
                  <p:grpSpPr>
                    <a:xfrm>
                      <a:off x="775841" y="5403454"/>
                      <a:ext cx="3619765" cy="770643"/>
                      <a:chOff x="726238" y="5403454"/>
                      <a:chExt cx="3619765" cy="770643"/>
                    </a:xfrm>
                  </p:grpSpPr>
                  <p:grpSp>
                    <p:nvGrpSpPr>
                      <p:cNvPr id="75" name="Group 74">
                        <a:extLst>
                          <a:ext uri="{FF2B5EF4-FFF2-40B4-BE49-F238E27FC236}">
                            <a16:creationId xmlns:a16="http://schemas.microsoft.com/office/drawing/2014/main" id="{AF0C8ECC-1808-4BD8-9F02-FFA188FA6C39}"/>
                          </a:ext>
                        </a:extLst>
                      </p:cNvPr>
                      <p:cNvGrpSpPr/>
                      <p:nvPr/>
                    </p:nvGrpSpPr>
                    <p:grpSpPr>
                      <a:xfrm>
                        <a:off x="726238" y="5403454"/>
                        <a:ext cx="3505848" cy="770643"/>
                        <a:chOff x="726238" y="5403454"/>
                        <a:chExt cx="3505848" cy="770643"/>
                      </a:xfrm>
                    </p:grpSpPr>
                    <p:sp>
                      <p:nvSpPr>
                        <p:cNvPr id="79" name="Rectangle: Rounded Corners 78">
                          <a:extLst>
                            <a:ext uri="{FF2B5EF4-FFF2-40B4-BE49-F238E27FC236}">
                              <a16:creationId xmlns:a16="http://schemas.microsoft.com/office/drawing/2014/main" id="{D248FB0D-2A3F-47B6-800F-5010F641DF8E}"/>
                            </a:ext>
                          </a:extLst>
                        </p:cNvPr>
                        <p:cNvSpPr/>
                        <p:nvPr/>
                      </p:nvSpPr>
                      <p:spPr>
                        <a:xfrm>
                          <a:off x="726238" y="5403454"/>
                          <a:ext cx="3505848" cy="770643"/>
                        </a:xfrm>
                        <a:prstGeom prst="roundRect">
                          <a:avLst>
                            <a:gd name="adj" fmla="val 38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80" name="Rectangle 79">
                          <a:extLst>
                            <a:ext uri="{FF2B5EF4-FFF2-40B4-BE49-F238E27FC236}">
                              <a16:creationId xmlns:a16="http://schemas.microsoft.com/office/drawing/2014/main" id="{3513FE1B-A8CA-4AE6-B787-54F931B2552B}"/>
                            </a:ext>
                          </a:extLst>
                        </p:cNvPr>
                        <p:cNvSpPr/>
                        <p:nvPr/>
                      </p:nvSpPr>
                      <p:spPr>
                        <a:xfrm>
                          <a:off x="1186213" y="5566384"/>
                          <a:ext cx="2585899" cy="444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bg2"/>
                              </a:solidFill>
                              <a:effectLst>
                                <a:outerShdw blurRad="38100" dist="38100" dir="2700000" algn="tl">
                                  <a:srgbClr val="000000">
                                    <a:alpha val="43137"/>
                                  </a:srgbClr>
                                </a:outerShdw>
                              </a:effectLst>
                              <a:latin typeface="Bahnschrift" panose="020B0502040204020203" pitchFamily="34" charset="0"/>
                            </a:rPr>
                            <a:t>Creates New Market Opportunities &amp; Win New Businesses </a:t>
                          </a:r>
                        </a:p>
                      </p:txBody>
                    </p:sp>
                  </p:grpSp>
                  <p:grpSp>
                    <p:nvGrpSpPr>
                      <p:cNvPr id="76" name="Group 75">
                        <a:extLst>
                          <a:ext uri="{FF2B5EF4-FFF2-40B4-BE49-F238E27FC236}">
                            <a16:creationId xmlns:a16="http://schemas.microsoft.com/office/drawing/2014/main" id="{9094AFD9-9B42-48F4-9D9C-B36A3A3EA9A9}"/>
                          </a:ext>
                        </a:extLst>
                      </p:cNvPr>
                      <p:cNvGrpSpPr/>
                      <p:nvPr/>
                    </p:nvGrpSpPr>
                    <p:grpSpPr>
                      <a:xfrm>
                        <a:off x="4121701" y="5676625"/>
                        <a:ext cx="224302" cy="224300"/>
                        <a:chOff x="4121701" y="2453597"/>
                        <a:chExt cx="224302" cy="224300"/>
                      </a:xfrm>
                    </p:grpSpPr>
                    <p:sp>
                      <p:nvSpPr>
                        <p:cNvPr id="77" name="Oval 76">
                          <a:extLst>
                            <a:ext uri="{FF2B5EF4-FFF2-40B4-BE49-F238E27FC236}">
                              <a16:creationId xmlns:a16="http://schemas.microsoft.com/office/drawing/2014/main" id="{D49A00D3-A929-47AD-8F9C-086A9D458C93}"/>
                            </a:ext>
                          </a:extLst>
                        </p:cNvPr>
                        <p:cNvSpPr/>
                        <p:nvPr/>
                      </p:nvSpPr>
                      <p:spPr>
                        <a:xfrm>
                          <a:off x="4121701" y="2453597"/>
                          <a:ext cx="224302" cy="22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8" name="Arrow: Chevron 77">
                          <a:extLst>
                            <a:ext uri="{FF2B5EF4-FFF2-40B4-BE49-F238E27FC236}">
                              <a16:creationId xmlns:a16="http://schemas.microsoft.com/office/drawing/2014/main" id="{602A3F5E-0663-43B0-A5CD-33B0F4FC7801}"/>
                            </a:ext>
                          </a:extLst>
                        </p:cNvPr>
                        <p:cNvSpPr/>
                        <p:nvPr/>
                      </p:nvSpPr>
                      <p:spPr>
                        <a:xfrm>
                          <a:off x="4190571" y="2521634"/>
                          <a:ext cx="86562" cy="8822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grpSp>
                </p:grpSp>
                <p:grpSp>
                  <p:nvGrpSpPr>
                    <p:cNvPr id="7" name="Group 6">
                      <a:extLst>
                        <a:ext uri="{FF2B5EF4-FFF2-40B4-BE49-F238E27FC236}">
                          <a16:creationId xmlns:a16="http://schemas.microsoft.com/office/drawing/2014/main" id="{56772F1F-44B2-4C56-97BF-639CA6BE3A52}"/>
                        </a:ext>
                      </a:extLst>
                    </p:cNvPr>
                    <p:cNvGrpSpPr/>
                    <p:nvPr/>
                  </p:nvGrpSpPr>
                  <p:grpSpPr>
                    <a:xfrm>
                      <a:off x="775841" y="5621696"/>
                      <a:ext cx="493014" cy="334158"/>
                      <a:chOff x="775841" y="5621696"/>
                      <a:chExt cx="493014" cy="334158"/>
                    </a:xfrm>
                  </p:grpSpPr>
                  <p:sp>
                    <p:nvSpPr>
                      <p:cNvPr id="74" name="Rectangle: Top Corners Rounded 73">
                        <a:extLst>
                          <a:ext uri="{FF2B5EF4-FFF2-40B4-BE49-F238E27FC236}">
                            <a16:creationId xmlns:a16="http://schemas.microsoft.com/office/drawing/2014/main" id="{40A83FA1-105B-40D6-A920-69C43CCF3F18}"/>
                          </a:ext>
                        </a:extLst>
                      </p:cNvPr>
                      <p:cNvSpPr/>
                      <p:nvPr/>
                    </p:nvSpPr>
                    <p:spPr>
                      <a:xfrm rot="5400000">
                        <a:off x="855269" y="5542268"/>
                        <a:ext cx="334158" cy="493014"/>
                      </a:xfrm>
                      <a:prstGeom prst="round2SameRect">
                        <a:avLst>
                          <a:gd name="adj1" fmla="val 50000"/>
                          <a:gd name="adj2" fmla="val 0"/>
                        </a:avLst>
                      </a:prstGeom>
                      <a:solidFill>
                        <a:schemeClr val="bg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7" name="TextBox 126">
                        <a:extLst>
                          <a:ext uri="{FF2B5EF4-FFF2-40B4-BE49-F238E27FC236}">
                            <a16:creationId xmlns:a16="http://schemas.microsoft.com/office/drawing/2014/main" id="{DEB6FD24-3501-4F3D-A416-0C246921B1F9}"/>
                          </a:ext>
                        </a:extLst>
                      </p:cNvPr>
                      <p:cNvSpPr txBox="1"/>
                      <p:nvPr/>
                    </p:nvSpPr>
                    <p:spPr>
                      <a:xfrm>
                        <a:off x="828041" y="5634887"/>
                        <a:ext cx="388615" cy="307777"/>
                      </a:xfrm>
                      <a:prstGeom prst="rect">
                        <a:avLst/>
                      </a:prstGeom>
                      <a:noFill/>
                    </p:spPr>
                    <p:txBody>
                      <a:bodyPr wrap="square" rtlCol="0" anchor="ctr">
                        <a:spAutoFit/>
                      </a:bodyPr>
                      <a:lstStyle/>
                      <a:p>
                        <a:pPr algn="ctr"/>
                        <a:r>
                          <a:rPr lang="en-US" sz="1400" b="1" dirty="0">
                            <a:solidFill>
                              <a:schemeClr val="bg2"/>
                            </a:solidFill>
                            <a:effectLst>
                              <a:outerShdw blurRad="38100" dist="38100" dir="2700000" algn="tl">
                                <a:srgbClr val="000000">
                                  <a:alpha val="43137"/>
                                </a:srgbClr>
                              </a:outerShdw>
                            </a:effectLst>
                            <a:latin typeface="Bahnschrift" panose="020B0502040204020203" pitchFamily="34" charset="0"/>
                          </a:rPr>
                          <a:t>04</a:t>
                        </a:r>
                      </a:p>
                    </p:txBody>
                  </p:sp>
                </p:grpSp>
              </p:grpSp>
            </p:grpSp>
          </p:grpSp>
        </p:grpSp>
        <p:sp>
          <p:nvSpPr>
            <p:cNvPr id="6" name="Rectangle 5">
              <a:extLst>
                <a:ext uri="{FF2B5EF4-FFF2-40B4-BE49-F238E27FC236}">
                  <a16:creationId xmlns:a16="http://schemas.microsoft.com/office/drawing/2014/main" id="{F7538CA9-6A80-4854-8CD6-8F669AA80F79}"/>
                </a:ext>
              </a:extLst>
            </p:cNvPr>
            <p:cNvSpPr/>
            <p:nvPr/>
          </p:nvSpPr>
          <p:spPr>
            <a:xfrm>
              <a:off x="381000" y="1992227"/>
              <a:ext cx="11430000" cy="45719"/>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0223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A03FD0-E333-495D-BEEE-93801773F11D}"/>
              </a:ext>
            </a:extLst>
          </p:cNvPr>
          <p:cNvSpPr>
            <a:spLocks noGrp="1"/>
          </p:cNvSpPr>
          <p:nvPr>
            <p:ph type="sldNum" sz="quarter" idx="15"/>
          </p:nvPr>
        </p:nvSpPr>
        <p:spPr/>
        <p:txBody>
          <a:bodyPr/>
          <a:lstStyle/>
          <a:p>
            <a:fld id="{19788BB0-3E80-4305-A6FF-558FDC52A950}" type="slidenum">
              <a:rPr lang="en-US" smtClean="0"/>
              <a:pPr/>
              <a:t>4</a:t>
            </a:fld>
            <a:endParaRPr lang="en-US" dirty="0"/>
          </a:p>
        </p:txBody>
      </p:sp>
      <p:sp>
        <p:nvSpPr>
          <p:cNvPr id="3" name="Text Placeholder 2">
            <a:extLst>
              <a:ext uri="{FF2B5EF4-FFF2-40B4-BE49-F238E27FC236}">
                <a16:creationId xmlns:a16="http://schemas.microsoft.com/office/drawing/2014/main" id="{009F7DB6-3B0F-483D-9B2E-EA2E0180A4CD}"/>
              </a:ext>
            </a:extLst>
          </p:cNvPr>
          <p:cNvSpPr>
            <a:spLocks noGrp="1"/>
          </p:cNvSpPr>
          <p:nvPr>
            <p:ph type="body" sz="quarter" idx="16"/>
          </p:nvPr>
        </p:nvSpPr>
        <p:spPr/>
        <p:txBody>
          <a:bodyPr/>
          <a:lstStyle/>
          <a:p>
            <a:r>
              <a:rPr lang="en-US" dirty="0"/>
              <a:t>This slide covers impact of sustainable marketing in promoting product and services. The purpose of this template is to provide an overview on market statistics pertaining to benefits received </a:t>
            </a:r>
          </a:p>
          <a:p>
            <a:r>
              <a:rPr lang="en-US" dirty="0"/>
              <a:t>by companies while focusing on societal issues.</a:t>
            </a:r>
          </a:p>
        </p:txBody>
      </p:sp>
      <p:sp>
        <p:nvSpPr>
          <p:cNvPr id="4" name="Title 3">
            <a:extLst>
              <a:ext uri="{FF2B5EF4-FFF2-40B4-BE49-F238E27FC236}">
                <a16:creationId xmlns:a16="http://schemas.microsoft.com/office/drawing/2014/main" id="{701EC45F-D59E-4437-B33E-907383079FCC}"/>
              </a:ext>
            </a:extLst>
          </p:cNvPr>
          <p:cNvSpPr>
            <a:spLocks noGrp="1"/>
          </p:cNvSpPr>
          <p:nvPr>
            <p:ph type="title"/>
          </p:nvPr>
        </p:nvSpPr>
        <p:spPr/>
        <p:txBody>
          <a:bodyPr/>
          <a:lstStyle/>
          <a:p>
            <a:r>
              <a:rPr lang="en-US" dirty="0"/>
              <a:t>Statistics supporting use of sustainable marketing practices </a:t>
            </a:r>
          </a:p>
        </p:txBody>
      </p:sp>
      <p:sp>
        <p:nvSpPr>
          <p:cNvPr id="60" name="Rectangle 59">
            <a:extLst>
              <a:ext uri="{FF2B5EF4-FFF2-40B4-BE49-F238E27FC236}">
                <a16:creationId xmlns:a16="http://schemas.microsoft.com/office/drawing/2014/main" id="{0CB1A48A-059B-46B2-A1FE-E02A3C6C0048}"/>
              </a:ext>
            </a:extLst>
          </p:cNvPr>
          <p:cNvSpPr/>
          <p:nvPr/>
        </p:nvSpPr>
        <p:spPr>
          <a:xfrm>
            <a:off x="554786" y="6644415"/>
            <a:ext cx="11082429" cy="213585"/>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This slide is 100% editable. Adapt it to your needs and capture your audience's attention. </a:t>
            </a:r>
          </a:p>
        </p:txBody>
      </p:sp>
      <p:grpSp>
        <p:nvGrpSpPr>
          <p:cNvPr id="6" name="Group 5">
            <a:extLst>
              <a:ext uri="{FF2B5EF4-FFF2-40B4-BE49-F238E27FC236}">
                <a16:creationId xmlns:a16="http://schemas.microsoft.com/office/drawing/2014/main" id="{B0D22748-C652-04B8-E4FF-7E756FEDBEE0}"/>
              </a:ext>
            </a:extLst>
          </p:cNvPr>
          <p:cNvGrpSpPr/>
          <p:nvPr/>
        </p:nvGrpSpPr>
        <p:grpSpPr>
          <a:xfrm>
            <a:off x="571056" y="1623202"/>
            <a:ext cx="11049889" cy="4876027"/>
            <a:chOff x="571056" y="1623202"/>
            <a:chExt cx="11049889" cy="4876027"/>
          </a:xfrm>
        </p:grpSpPr>
        <p:grpSp>
          <p:nvGrpSpPr>
            <p:cNvPr id="5" name="Group 4">
              <a:extLst>
                <a:ext uri="{FF2B5EF4-FFF2-40B4-BE49-F238E27FC236}">
                  <a16:creationId xmlns:a16="http://schemas.microsoft.com/office/drawing/2014/main" id="{5C37CD2C-49BD-43BF-A51A-761A6E182AE0}"/>
                </a:ext>
              </a:extLst>
            </p:cNvPr>
            <p:cNvGrpSpPr/>
            <p:nvPr/>
          </p:nvGrpSpPr>
          <p:grpSpPr>
            <a:xfrm>
              <a:off x="3657600" y="3117078"/>
              <a:ext cx="4876800" cy="3382151"/>
              <a:chOff x="3657600" y="3104378"/>
              <a:chExt cx="4876800" cy="3382151"/>
            </a:xfrm>
          </p:grpSpPr>
          <p:sp>
            <p:nvSpPr>
              <p:cNvPr id="125" name="Freeform: Shape 124">
                <a:extLst>
                  <a:ext uri="{FF2B5EF4-FFF2-40B4-BE49-F238E27FC236}">
                    <a16:creationId xmlns:a16="http://schemas.microsoft.com/office/drawing/2014/main" id="{A96724AB-53C8-4FDF-B3F0-9B34A8815429}"/>
                  </a:ext>
                </a:extLst>
              </p:cNvPr>
              <p:cNvSpPr/>
              <p:nvPr/>
            </p:nvSpPr>
            <p:spPr>
              <a:xfrm>
                <a:off x="3657600" y="3104378"/>
                <a:ext cx="4876800" cy="3382151"/>
              </a:xfrm>
              <a:custGeom>
                <a:avLst/>
                <a:gdLst>
                  <a:gd name="connsiteX0" fmla="*/ 2438400 w 4876800"/>
                  <a:gd name="connsiteY0" fmla="*/ 0 h 3382151"/>
                  <a:gd name="connsiteX1" fmla="*/ 4876800 w 4876800"/>
                  <a:gd name="connsiteY1" fmla="*/ 2434462 h 3382151"/>
                  <a:gd name="connsiteX2" fmla="*/ 4685178 w 4876800"/>
                  <a:gd name="connsiteY2" fmla="*/ 3382064 h 3382151"/>
                  <a:gd name="connsiteX3" fmla="*/ 4685136 w 4876800"/>
                  <a:gd name="connsiteY3" fmla="*/ 3382151 h 3382151"/>
                  <a:gd name="connsiteX4" fmla="*/ 191664 w 4876800"/>
                  <a:gd name="connsiteY4" fmla="*/ 3382151 h 3382151"/>
                  <a:gd name="connsiteX5" fmla="*/ 191622 w 4876800"/>
                  <a:gd name="connsiteY5" fmla="*/ 3382064 h 3382151"/>
                  <a:gd name="connsiteX6" fmla="*/ 0 w 4876800"/>
                  <a:gd name="connsiteY6" fmla="*/ 2434462 h 3382151"/>
                  <a:gd name="connsiteX7" fmla="*/ 2438400 w 4876800"/>
                  <a:gd name="connsiteY7" fmla="*/ 0 h 338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6800" h="3382151">
                    <a:moveTo>
                      <a:pt x="2438400" y="0"/>
                    </a:moveTo>
                    <a:cubicBezTo>
                      <a:pt x="3785091" y="0"/>
                      <a:pt x="4876800" y="1089946"/>
                      <a:pt x="4876800" y="2434462"/>
                    </a:cubicBezTo>
                    <a:cubicBezTo>
                      <a:pt x="4876800" y="2770591"/>
                      <a:pt x="4808568" y="3090809"/>
                      <a:pt x="4685178" y="3382064"/>
                    </a:cubicBezTo>
                    <a:lnTo>
                      <a:pt x="4685136" y="3382151"/>
                    </a:lnTo>
                    <a:lnTo>
                      <a:pt x="191664" y="3382151"/>
                    </a:lnTo>
                    <a:lnTo>
                      <a:pt x="191622" y="3382064"/>
                    </a:lnTo>
                    <a:cubicBezTo>
                      <a:pt x="68232" y="3090809"/>
                      <a:pt x="0" y="2770591"/>
                      <a:pt x="0" y="2434462"/>
                    </a:cubicBezTo>
                    <a:cubicBezTo>
                      <a:pt x="0" y="1089946"/>
                      <a:pt x="1091709" y="0"/>
                      <a:pt x="2438400" y="0"/>
                    </a:cubicBez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grpSp>
            <p:nvGrpSpPr>
              <p:cNvPr id="126" name="Group 125">
                <a:extLst>
                  <a:ext uri="{FF2B5EF4-FFF2-40B4-BE49-F238E27FC236}">
                    <a16:creationId xmlns:a16="http://schemas.microsoft.com/office/drawing/2014/main" id="{19828D30-AD3A-440F-9645-5739C17D5D71}"/>
                  </a:ext>
                </a:extLst>
              </p:cNvPr>
              <p:cNvGrpSpPr/>
              <p:nvPr/>
            </p:nvGrpSpPr>
            <p:grpSpPr>
              <a:xfrm>
                <a:off x="4635500" y="3427970"/>
                <a:ext cx="2921000" cy="2734966"/>
                <a:chOff x="5009603" y="4281315"/>
                <a:chExt cx="2172794" cy="2034412"/>
              </a:xfrm>
            </p:grpSpPr>
            <p:grpSp>
              <p:nvGrpSpPr>
                <p:cNvPr id="127" name="Group 126">
                  <a:extLst>
                    <a:ext uri="{FF2B5EF4-FFF2-40B4-BE49-F238E27FC236}">
                      <a16:creationId xmlns:a16="http://schemas.microsoft.com/office/drawing/2014/main" id="{A283390F-0064-4AFE-9A7A-1AFDCE1194EC}"/>
                    </a:ext>
                  </a:extLst>
                </p:cNvPr>
                <p:cNvGrpSpPr/>
                <p:nvPr/>
              </p:nvGrpSpPr>
              <p:grpSpPr>
                <a:xfrm>
                  <a:off x="5009603" y="4281315"/>
                  <a:ext cx="2172794" cy="2034412"/>
                  <a:chOff x="5009603" y="4281315"/>
                  <a:chExt cx="2172794" cy="2034412"/>
                </a:xfrm>
              </p:grpSpPr>
              <p:grpSp>
                <p:nvGrpSpPr>
                  <p:cNvPr id="132" name="Group 131">
                    <a:extLst>
                      <a:ext uri="{FF2B5EF4-FFF2-40B4-BE49-F238E27FC236}">
                        <a16:creationId xmlns:a16="http://schemas.microsoft.com/office/drawing/2014/main" id="{D6A2F4E2-DCF3-4168-8BBF-D4895F2D7F91}"/>
                      </a:ext>
                    </a:extLst>
                  </p:cNvPr>
                  <p:cNvGrpSpPr/>
                  <p:nvPr/>
                </p:nvGrpSpPr>
                <p:grpSpPr>
                  <a:xfrm>
                    <a:off x="5009603" y="4281315"/>
                    <a:ext cx="2172794" cy="2034412"/>
                    <a:chOff x="5102821" y="4216772"/>
                    <a:chExt cx="1773970" cy="1660989"/>
                  </a:xfrm>
                </p:grpSpPr>
                <p:sp>
                  <p:nvSpPr>
                    <p:cNvPr id="136" name="Oval 135">
                      <a:extLst>
                        <a:ext uri="{FF2B5EF4-FFF2-40B4-BE49-F238E27FC236}">
                          <a16:creationId xmlns:a16="http://schemas.microsoft.com/office/drawing/2014/main" id="{7A3EBFCF-2C7F-49AE-A939-15C86D83F587}"/>
                        </a:ext>
                      </a:extLst>
                    </p:cNvPr>
                    <p:cNvSpPr/>
                    <p:nvPr/>
                  </p:nvSpPr>
                  <p:spPr>
                    <a:xfrm>
                      <a:off x="5473170" y="4216772"/>
                      <a:ext cx="1033272" cy="1030594"/>
                    </a:xfrm>
                    <a:prstGeom prst="ellipse">
                      <a:avLst/>
                    </a:prstGeom>
                    <a:solidFill>
                      <a:schemeClr val="bg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grpSp>
                  <p:nvGrpSpPr>
                    <p:cNvPr id="137" name="Group 136">
                      <a:extLst>
                        <a:ext uri="{FF2B5EF4-FFF2-40B4-BE49-F238E27FC236}">
                          <a16:creationId xmlns:a16="http://schemas.microsoft.com/office/drawing/2014/main" id="{5C44F43E-31E3-4D6C-8FC3-55252B70D42B}"/>
                        </a:ext>
                      </a:extLst>
                    </p:cNvPr>
                    <p:cNvGrpSpPr/>
                    <p:nvPr/>
                  </p:nvGrpSpPr>
                  <p:grpSpPr>
                    <a:xfrm>
                      <a:off x="5102821" y="4844489"/>
                      <a:ext cx="1773970" cy="1033272"/>
                      <a:chOff x="5102821" y="4844489"/>
                      <a:chExt cx="1773970" cy="1033272"/>
                    </a:xfrm>
                  </p:grpSpPr>
                  <p:sp>
                    <p:nvSpPr>
                      <p:cNvPr id="138" name="Oval 137">
                        <a:extLst>
                          <a:ext uri="{FF2B5EF4-FFF2-40B4-BE49-F238E27FC236}">
                            <a16:creationId xmlns:a16="http://schemas.microsoft.com/office/drawing/2014/main" id="{4ECB9D88-6559-4FE5-B8DF-A69105B7C6A7}"/>
                          </a:ext>
                        </a:extLst>
                      </p:cNvPr>
                      <p:cNvSpPr/>
                      <p:nvPr/>
                    </p:nvSpPr>
                    <p:spPr>
                      <a:xfrm>
                        <a:off x="5102821" y="4844489"/>
                        <a:ext cx="1033272" cy="1033272"/>
                      </a:xfrm>
                      <a:prstGeom prst="ellipse">
                        <a:avLst/>
                      </a:prstGeom>
                      <a:solidFill>
                        <a:schemeClr val="bg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sp>
                    <p:nvSpPr>
                      <p:cNvPr id="139" name="Oval 138">
                        <a:extLst>
                          <a:ext uri="{FF2B5EF4-FFF2-40B4-BE49-F238E27FC236}">
                            <a16:creationId xmlns:a16="http://schemas.microsoft.com/office/drawing/2014/main" id="{2CD6B725-4E70-41F3-9DE4-50629708710B}"/>
                          </a:ext>
                        </a:extLst>
                      </p:cNvPr>
                      <p:cNvSpPr/>
                      <p:nvPr/>
                    </p:nvSpPr>
                    <p:spPr>
                      <a:xfrm>
                        <a:off x="5843519" y="4844489"/>
                        <a:ext cx="1033272" cy="1033272"/>
                      </a:xfrm>
                      <a:prstGeom prst="ellipse">
                        <a:avLst/>
                      </a:prstGeom>
                      <a:solidFill>
                        <a:schemeClr val="bg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outerShdw blurRad="38100" dist="38100" dir="2700000" algn="tl">
                              <a:srgbClr val="000000">
                                <a:alpha val="43137"/>
                              </a:srgbClr>
                            </a:outerShdw>
                          </a:effectLst>
                        </a:endParaRPr>
                      </a:p>
                    </p:txBody>
                  </p:sp>
                </p:grpSp>
              </p:grpSp>
              <p:grpSp>
                <p:nvGrpSpPr>
                  <p:cNvPr id="133" name="Group 132">
                    <a:extLst>
                      <a:ext uri="{FF2B5EF4-FFF2-40B4-BE49-F238E27FC236}">
                        <a16:creationId xmlns:a16="http://schemas.microsoft.com/office/drawing/2014/main" id="{58E6500E-0348-4353-9EDE-E8F134207268}"/>
                      </a:ext>
                    </a:extLst>
                  </p:cNvPr>
                  <p:cNvGrpSpPr/>
                  <p:nvPr/>
                </p:nvGrpSpPr>
                <p:grpSpPr>
                  <a:xfrm>
                    <a:off x="5672879" y="4875399"/>
                    <a:ext cx="846243" cy="846243"/>
                    <a:chOff x="5716400" y="4875399"/>
                    <a:chExt cx="846243" cy="846243"/>
                  </a:xfrm>
                </p:grpSpPr>
                <p:sp>
                  <p:nvSpPr>
                    <p:cNvPr id="134" name="Oval 133">
                      <a:extLst>
                        <a:ext uri="{FF2B5EF4-FFF2-40B4-BE49-F238E27FC236}">
                          <a16:creationId xmlns:a16="http://schemas.microsoft.com/office/drawing/2014/main" id="{C665481A-8436-4151-9737-6BD2A29AFEC6}"/>
                        </a:ext>
                      </a:extLst>
                    </p:cNvPr>
                    <p:cNvSpPr/>
                    <p:nvPr/>
                  </p:nvSpPr>
                  <p:spPr>
                    <a:xfrm>
                      <a:off x="5716400" y="4875399"/>
                      <a:ext cx="846243" cy="846243"/>
                    </a:xfrm>
                    <a:prstGeom prst="ellipse">
                      <a:avLst/>
                    </a:prstGeom>
                    <a:gradFill flip="none" rotWithShape="1">
                      <a:gsLst>
                        <a:gs pos="100000">
                          <a:schemeClr val="accent2"/>
                        </a:gs>
                        <a:gs pos="24000">
                          <a:schemeClr val="accent1"/>
                        </a:gs>
                      </a:gsLst>
                      <a:path path="circle">
                        <a:fillToRect l="100000" t="100000"/>
                      </a:path>
                      <a:tileRect r="-100000" b="-100000"/>
                    </a:gradFill>
                    <a:ln>
                      <a:noFill/>
                    </a:ln>
                    <a:effectLst>
                      <a:innerShdw blurRad="101600" dist="63500" dir="15600000">
                        <a:schemeClr val="bg2">
                          <a:alpha val="3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5" name="TextBox 134">
                      <a:extLst>
                        <a:ext uri="{FF2B5EF4-FFF2-40B4-BE49-F238E27FC236}">
                          <a16:creationId xmlns:a16="http://schemas.microsoft.com/office/drawing/2014/main" id="{211F5A67-51D6-4B48-8233-2178A6A57CFE}"/>
                        </a:ext>
                      </a:extLst>
                    </p:cNvPr>
                    <p:cNvSpPr txBox="1"/>
                    <p:nvPr/>
                  </p:nvSpPr>
                  <p:spPr>
                    <a:xfrm>
                      <a:off x="5780490" y="5149342"/>
                      <a:ext cx="718062" cy="320516"/>
                    </a:xfrm>
                    <a:prstGeom prst="rect">
                      <a:avLst/>
                    </a:prstGeom>
                    <a:noFill/>
                  </p:spPr>
                  <p:txBody>
                    <a:bodyPr wrap="none" rtlCol="0" anchor="ctr">
                      <a:spAutoFit/>
                    </a:bodyPr>
                    <a:lstStyle/>
                    <a:p>
                      <a:pPr algn="ctr"/>
                      <a:r>
                        <a:rPr lang="en-US" sz="1100" dirty="0">
                          <a:solidFill>
                            <a:schemeClr val="bg2"/>
                          </a:solidFill>
                          <a:effectLst>
                            <a:outerShdw blurRad="38100" dist="38100" dir="2700000" algn="tl">
                              <a:srgbClr val="000000">
                                <a:alpha val="43137"/>
                              </a:srgbClr>
                            </a:outerShdw>
                          </a:effectLst>
                          <a:latin typeface="Bahnschrift" panose="020B0502040204020203" pitchFamily="34" charset="0"/>
                        </a:rPr>
                        <a:t>Sustainable </a:t>
                      </a:r>
                    </a:p>
                    <a:p>
                      <a:pPr algn="ctr"/>
                      <a:r>
                        <a:rPr lang="en-US" sz="1100" dirty="0">
                          <a:solidFill>
                            <a:schemeClr val="bg2"/>
                          </a:solidFill>
                          <a:effectLst>
                            <a:outerShdw blurRad="38100" dist="38100" dir="2700000" algn="tl">
                              <a:srgbClr val="000000">
                                <a:alpha val="43137"/>
                              </a:srgbClr>
                            </a:outerShdw>
                          </a:effectLst>
                          <a:latin typeface="Bahnschrift" panose="020B0502040204020203" pitchFamily="34" charset="0"/>
                        </a:rPr>
                        <a:t>Marketing</a:t>
                      </a:r>
                    </a:p>
                  </p:txBody>
                </p:sp>
              </p:grpSp>
            </p:grpSp>
            <p:grpSp>
              <p:nvGrpSpPr>
                <p:cNvPr id="128" name="Group 127">
                  <a:extLst>
                    <a:ext uri="{FF2B5EF4-FFF2-40B4-BE49-F238E27FC236}">
                      <a16:creationId xmlns:a16="http://schemas.microsoft.com/office/drawing/2014/main" id="{836D604E-5703-46BA-AEEB-993CB9EFCE69}"/>
                    </a:ext>
                  </a:extLst>
                </p:cNvPr>
                <p:cNvGrpSpPr/>
                <p:nvPr/>
              </p:nvGrpSpPr>
              <p:grpSpPr>
                <a:xfrm>
                  <a:off x="5265551" y="4596606"/>
                  <a:ext cx="1691566" cy="1183635"/>
                  <a:chOff x="5265551" y="4596606"/>
                  <a:chExt cx="1691566" cy="1183635"/>
                </a:xfrm>
              </p:grpSpPr>
              <p:sp>
                <p:nvSpPr>
                  <p:cNvPr id="129" name="TextBox 128">
                    <a:extLst>
                      <a:ext uri="{FF2B5EF4-FFF2-40B4-BE49-F238E27FC236}">
                        <a16:creationId xmlns:a16="http://schemas.microsoft.com/office/drawing/2014/main" id="{7B0A087E-9782-41CB-8FB5-7DC28AC0790A}"/>
                      </a:ext>
                    </a:extLst>
                  </p:cNvPr>
                  <p:cNvSpPr txBox="1"/>
                  <p:nvPr/>
                </p:nvSpPr>
                <p:spPr>
                  <a:xfrm>
                    <a:off x="5727430" y="4596606"/>
                    <a:ext cx="737141" cy="194599"/>
                  </a:xfrm>
                  <a:prstGeom prst="rect">
                    <a:avLst/>
                  </a:prstGeom>
                  <a:noFill/>
                </p:spPr>
                <p:txBody>
                  <a:bodyPr wrap="none" rtlCol="0" anchor="ctr">
                    <a:spAutoFit/>
                  </a:bodyPr>
                  <a:lstStyle/>
                  <a:p>
                    <a:pPr algn="ctr"/>
                    <a:r>
                      <a:rPr lang="en-US" sz="1100" dirty="0">
                        <a:solidFill>
                          <a:schemeClr val="bg2"/>
                        </a:solidFill>
                        <a:effectLst>
                          <a:outerShdw blurRad="38100" dist="38100" dir="2700000" algn="tl">
                            <a:srgbClr val="000000">
                              <a:alpha val="43137"/>
                            </a:srgbClr>
                          </a:outerShdw>
                        </a:effectLst>
                        <a:latin typeface="Bahnschrift" panose="020B0502040204020203" pitchFamily="34" charset="0"/>
                      </a:rPr>
                      <a:t>Environment</a:t>
                    </a:r>
                  </a:p>
                </p:txBody>
              </p:sp>
              <p:sp>
                <p:nvSpPr>
                  <p:cNvPr id="130" name="TextBox 129">
                    <a:extLst>
                      <a:ext uri="{FF2B5EF4-FFF2-40B4-BE49-F238E27FC236}">
                        <a16:creationId xmlns:a16="http://schemas.microsoft.com/office/drawing/2014/main" id="{4C2EF86E-84A2-4C19-A8D2-D72270B28688}"/>
                      </a:ext>
                    </a:extLst>
                  </p:cNvPr>
                  <p:cNvSpPr txBox="1"/>
                  <p:nvPr/>
                </p:nvSpPr>
                <p:spPr>
                  <a:xfrm>
                    <a:off x="5265551" y="5585642"/>
                    <a:ext cx="565435" cy="194599"/>
                  </a:xfrm>
                  <a:prstGeom prst="rect">
                    <a:avLst/>
                  </a:prstGeom>
                  <a:noFill/>
                </p:spPr>
                <p:txBody>
                  <a:bodyPr wrap="none" rtlCol="0" anchor="ctr">
                    <a:spAutoFit/>
                  </a:bodyPr>
                  <a:lstStyle/>
                  <a:p>
                    <a:pPr algn="ctr"/>
                    <a:r>
                      <a:rPr lang="en-US" sz="1100" dirty="0">
                        <a:solidFill>
                          <a:schemeClr val="bg2"/>
                        </a:solidFill>
                        <a:effectLst>
                          <a:outerShdw blurRad="38100" dist="38100" dir="2700000" algn="tl">
                            <a:srgbClr val="000000">
                              <a:alpha val="43137"/>
                            </a:srgbClr>
                          </a:outerShdw>
                        </a:effectLst>
                        <a:latin typeface="Bahnschrift" panose="020B0502040204020203" pitchFamily="34" charset="0"/>
                      </a:rPr>
                      <a:t>Economy</a:t>
                    </a:r>
                  </a:p>
                </p:txBody>
              </p:sp>
              <p:sp>
                <p:nvSpPr>
                  <p:cNvPr id="131" name="TextBox 130">
                    <a:extLst>
                      <a:ext uri="{FF2B5EF4-FFF2-40B4-BE49-F238E27FC236}">
                        <a16:creationId xmlns:a16="http://schemas.microsoft.com/office/drawing/2014/main" id="{03AF02E6-7A70-42B9-AB6B-775A3F3E5288}"/>
                      </a:ext>
                    </a:extLst>
                  </p:cNvPr>
                  <p:cNvSpPr txBox="1"/>
                  <p:nvPr/>
                </p:nvSpPr>
                <p:spPr>
                  <a:xfrm>
                    <a:off x="6478727" y="5585642"/>
                    <a:ext cx="478390" cy="194599"/>
                  </a:xfrm>
                  <a:prstGeom prst="rect">
                    <a:avLst/>
                  </a:prstGeom>
                  <a:noFill/>
                </p:spPr>
                <p:txBody>
                  <a:bodyPr wrap="none" rtlCol="0" anchor="ctr">
                    <a:spAutoFit/>
                  </a:bodyPr>
                  <a:lstStyle/>
                  <a:p>
                    <a:pPr algn="ctr"/>
                    <a:r>
                      <a:rPr lang="en-US" sz="1100" dirty="0">
                        <a:solidFill>
                          <a:schemeClr val="bg2"/>
                        </a:solidFill>
                        <a:effectLst>
                          <a:outerShdw blurRad="38100" dist="38100" dir="2700000" algn="tl">
                            <a:srgbClr val="000000">
                              <a:alpha val="43137"/>
                            </a:srgbClr>
                          </a:outerShdw>
                        </a:effectLst>
                        <a:latin typeface="Bahnschrift" panose="020B0502040204020203" pitchFamily="34" charset="0"/>
                      </a:rPr>
                      <a:t>Society</a:t>
                    </a:r>
                  </a:p>
                </p:txBody>
              </p:sp>
            </p:grpSp>
          </p:grpSp>
        </p:grpSp>
        <p:grpSp>
          <p:nvGrpSpPr>
            <p:cNvPr id="11" name="Group 10">
              <a:extLst>
                <a:ext uri="{FF2B5EF4-FFF2-40B4-BE49-F238E27FC236}">
                  <a16:creationId xmlns:a16="http://schemas.microsoft.com/office/drawing/2014/main" id="{CDCA98AB-6958-4261-961C-C409D500B831}"/>
                </a:ext>
              </a:extLst>
            </p:cNvPr>
            <p:cNvGrpSpPr/>
            <p:nvPr/>
          </p:nvGrpSpPr>
          <p:grpSpPr>
            <a:xfrm>
              <a:off x="571056" y="1623202"/>
              <a:ext cx="11049889" cy="4510937"/>
              <a:chOff x="571056" y="1623202"/>
              <a:chExt cx="11049889" cy="4510937"/>
            </a:xfrm>
          </p:grpSpPr>
          <p:grpSp>
            <p:nvGrpSpPr>
              <p:cNvPr id="10" name="Group 9">
                <a:extLst>
                  <a:ext uri="{FF2B5EF4-FFF2-40B4-BE49-F238E27FC236}">
                    <a16:creationId xmlns:a16="http://schemas.microsoft.com/office/drawing/2014/main" id="{5FE148B7-F4F1-448C-B241-635C6F1D1C5E}"/>
                  </a:ext>
                </a:extLst>
              </p:cNvPr>
              <p:cNvGrpSpPr/>
              <p:nvPr/>
            </p:nvGrpSpPr>
            <p:grpSpPr>
              <a:xfrm>
                <a:off x="571056" y="1623202"/>
                <a:ext cx="2747970" cy="4510937"/>
                <a:chOff x="571056" y="1623202"/>
                <a:chExt cx="2747970" cy="4510937"/>
              </a:xfrm>
            </p:grpSpPr>
            <p:grpSp>
              <p:nvGrpSpPr>
                <p:cNvPr id="8" name="Group 7">
                  <a:extLst>
                    <a:ext uri="{FF2B5EF4-FFF2-40B4-BE49-F238E27FC236}">
                      <a16:creationId xmlns:a16="http://schemas.microsoft.com/office/drawing/2014/main" id="{B78735F8-15F1-4B55-9BD7-32A6192FCA93}"/>
                    </a:ext>
                  </a:extLst>
                </p:cNvPr>
                <p:cNvGrpSpPr/>
                <p:nvPr/>
              </p:nvGrpSpPr>
              <p:grpSpPr>
                <a:xfrm>
                  <a:off x="571056" y="5077141"/>
                  <a:ext cx="2745585" cy="1056998"/>
                  <a:chOff x="571056" y="5077141"/>
                  <a:chExt cx="2745585" cy="1056998"/>
                </a:xfrm>
              </p:grpSpPr>
              <p:grpSp>
                <p:nvGrpSpPr>
                  <p:cNvPr id="7" name="Group 6">
                    <a:extLst>
                      <a:ext uri="{FF2B5EF4-FFF2-40B4-BE49-F238E27FC236}">
                        <a16:creationId xmlns:a16="http://schemas.microsoft.com/office/drawing/2014/main" id="{1F204C12-2ED3-4F92-8663-4CD9115A6749}"/>
                      </a:ext>
                    </a:extLst>
                  </p:cNvPr>
                  <p:cNvGrpSpPr/>
                  <p:nvPr/>
                </p:nvGrpSpPr>
                <p:grpSpPr>
                  <a:xfrm>
                    <a:off x="571056" y="5156497"/>
                    <a:ext cx="88014" cy="895906"/>
                    <a:chOff x="571056" y="5155406"/>
                    <a:chExt cx="88014" cy="895906"/>
                  </a:xfrm>
                </p:grpSpPr>
                <p:sp>
                  <p:nvSpPr>
                    <p:cNvPr id="122" name="Right Triangle 121">
                      <a:extLst>
                        <a:ext uri="{FF2B5EF4-FFF2-40B4-BE49-F238E27FC236}">
                          <a16:creationId xmlns:a16="http://schemas.microsoft.com/office/drawing/2014/main" id="{D8E86346-CA63-43AB-A26E-A0411687D4D6}"/>
                        </a:ext>
                      </a:extLst>
                    </p:cNvPr>
                    <p:cNvSpPr/>
                    <p:nvPr/>
                  </p:nvSpPr>
                  <p:spPr>
                    <a:xfrm rot="5400000" flipV="1">
                      <a:off x="583059" y="5975301"/>
                      <a:ext cx="64008"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Triangle 122">
                      <a:extLst>
                        <a:ext uri="{FF2B5EF4-FFF2-40B4-BE49-F238E27FC236}">
                          <a16:creationId xmlns:a16="http://schemas.microsoft.com/office/drawing/2014/main" id="{FA0D1109-CA81-4E08-8C6C-EF7F0DF89AB0}"/>
                        </a:ext>
                      </a:extLst>
                    </p:cNvPr>
                    <p:cNvSpPr/>
                    <p:nvPr/>
                  </p:nvSpPr>
                  <p:spPr>
                    <a:xfrm rot="16200000">
                      <a:off x="581356" y="5145106"/>
                      <a:ext cx="67414"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9F1BD9FF-724F-426C-8AEA-A41D0FB228C5}"/>
                      </a:ext>
                    </a:extLst>
                  </p:cNvPr>
                  <p:cNvGrpSpPr/>
                  <p:nvPr/>
                </p:nvGrpSpPr>
                <p:grpSpPr>
                  <a:xfrm>
                    <a:off x="573441" y="5077141"/>
                    <a:ext cx="2743200" cy="1056998"/>
                    <a:chOff x="923109" y="2041655"/>
                    <a:chExt cx="2743200" cy="1056998"/>
                  </a:xfrm>
                </p:grpSpPr>
                <p:grpSp>
                  <p:nvGrpSpPr>
                    <p:cNvPr id="118" name="Group 117">
                      <a:extLst>
                        <a:ext uri="{FF2B5EF4-FFF2-40B4-BE49-F238E27FC236}">
                          <a16:creationId xmlns:a16="http://schemas.microsoft.com/office/drawing/2014/main" id="{6FFE50B5-5F9D-4193-8AF5-713CF574D7B3}"/>
                        </a:ext>
                      </a:extLst>
                    </p:cNvPr>
                    <p:cNvGrpSpPr/>
                    <p:nvPr/>
                  </p:nvGrpSpPr>
                  <p:grpSpPr>
                    <a:xfrm>
                      <a:off x="923109" y="2041655"/>
                      <a:ext cx="2743200" cy="1056998"/>
                      <a:chOff x="923109" y="2041655"/>
                      <a:chExt cx="2743200" cy="1056998"/>
                    </a:xfrm>
                  </p:grpSpPr>
                  <p:sp>
                    <p:nvSpPr>
                      <p:cNvPr id="120" name="Rectangle: Rounded Corners 119">
                        <a:extLst>
                          <a:ext uri="{FF2B5EF4-FFF2-40B4-BE49-F238E27FC236}">
                            <a16:creationId xmlns:a16="http://schemas.microsoft.com/office/drawing/2014/main" id="{963905B7-BFEB-4E29-8970-9A4F0614D02A}"/>
                          </a:ext>
                        </a:extLst>
                      </p:cNvPr>
                      <p:cNvSpPr/>
                      <p:nvPr/>
                    </p:nvSpPr>
                    <p:spPr>
                      <a:xfrm>
                        <a:off x="1011123" y="2041655"/>
                        <a:ext cx="2655186" cy="1056998"/>
                      </a:xfrm>
                      <a:prstGeom prst="roundRect">
                        <a:avLst>
                          <a:gd name="adj" fmla="val 6754"/>
                        </a:avLst>
                      </a:prstGeom>
                      <a:solidFill>
                        <a:schemeClr val="bg2">
                          <a:alpha val="2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Top Corners Rounded 120">
                        <a:extLst>
                          <a:ext uri="{FF2B5EF4-FFF2-40B4-BE49-F238E27FC236}">
                            <a16:creationId xmlns:a16="http://schemas.microsoft.com/office/drawing/2014/main" id="{3591336A-F841-4291-A80A-5CFF28542AB6}"/>
                          </a:ext>
                        </a:extLst>
                      </p:cNvPr>
                      <p:cNvSpPr/>
                      <p:nvPr/>
                    </p:nvSpPr>
                    <p:spPr>
                      <a:xfrm rot="5400000">
                        <a:off x="1838911" y="1270609"/>
                        <a:ext cx="767486" cy="259909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a:extLst>
                        <a:ext uri="{FF2B5EF4-FFF2-40B4-BE49-F238E27FC236}">
                          <a16:creationId xmlns:a16="http://schemas.microsoft.com/office/drawing/2014/main" id="{2C04F447-092C-42C4-8100-32A8BBC71CF8}"/>
                        </a:ext>
                      </a:extLst>
                    </p:cNvPr>
                    <p:cNvSpPr txBox="1"/>
                    <p:nvPr/>
                  </p:nvSpPr>
                  <p:spPr>
                    <a:xfrm>
                      <a:off x="938163" y="2370099"/>
                      <a:ext cx="2515438" cy="400110"/>
                    </a:xfrm>
                    <a:prstGeom prst="rect">
                      <a:avLst/>
                    </a:prstGeom>
                    <a:noFill/>
                  </p:spPr>
                  <p:txBody>
                    <a:bodyPr wrap="square" anchor="ctr">
                      <a:spAutoFit/>
                    </a:bodyPr>
                    <a:lstStyle/>
                    <a:p>
                      <a:pPr algn="ctr" fontAlgn="base"/>
                      <a:r>
                        <a:rPr lang="en-US" sz="1000" b="1" dirty="0">
                          <a:solidFill>
                            <a:schemeClr val="bg2"/>
                          </a:solidFill>
                          <a:effectLst>
                            <a:outerShdw blurRad="38100" dist="38100" dir="2700000" algn="tl">
                              <a:srgbClr val="000000">
                                <a:alpha val="43137"/>
                              </a:srgbClr>
                            </a:outerShdw>
                          </a:effectLst>
                          <a:latin typeface="Bahnschrift" panose="020B0502040204020203" pitchFamily="34" charset="0"/>
                        </a:rPr>
                        <a:t>70% </a:t>
                      </a:r>
                      <a:r>
                        <a:rPr lang="en-US" sz="1000" dirty="0">
                          <a:solidFill>
                            <a:schemeClr val="bg2"/>
                          </a:solidFill>
                          <a:effectLst>
                            <a:outerShdw blurRad="38100" dist="38100" dir="2700000" algn="tl">
                              <a:srgbClr val="000000">
                                <a:alpha val="43137"/>
                              </a:srgbClr>
                            </a:outerShdw>
                          </a:effectLst>
                          <a:latin typeface="Bahnschrift" panose="020B0502040204020203" pitchFamily="34" charset="0"/>
                        </a:rPr>
                        <a:t>of consumers are willing to pay a premium price for sustainable products</a:t>
                      </a:r>
                    </a:p>
                  </p:txBody>
                </p:sp>
              </p:grpSp>
            </p:grpSp>
            <p:grpSp>
              <p:nvGrpSpPr>
                <p:cNvPr id="95" name="Group 94">
                  <a:extLst>
                    <a:ext uri="{FF2B5EF4-FFF2-40B4-BE49-F238E27FC236}">
                      <a16:creationId xmlns:a16="http://schemas.microsoft.com/office/drawing/2014/main" id="{6E673458-37D3-48AF-BD65-B2622BD70BC0}"/>
                    </a:ext>
                  </a:extLst>
                </p:cNvPr>
                <p:cNvGrpSpPr/>
                <p:nvPr/>
              </p:nvGrpSpPr>
              <p:grpSpPr>
                <a:xfrm>
                  <a:off x="573441" y="1623202"/>
                  <a:ext cx="2745585" cy="1056998"/>
                  <a:chOff x="571056" y="5077141"/>
                  <a:chExt cx="2745585" cy="1056998"/>
                </a:xfrm>
              </p:grpSpPr>
              <p:grpSp>
                <p:nvGrpSpPr>
                  <p:cNvPr id="96" name="Group 95">
                    <a:extLst>
                      <a:ext uri="{FF2B5EF4-FFF2-40B4-BE49-F238E27FC236}">
                        <a16:creationId xmlns:a16="http://schemas.microsoft.com/office/drawing/2014/main" id="{CAC8353B-EE37-438E-80AE-1454338ABA0E}"/>
                      </a:ext>
                    </a:extLst>
                  </p:cNvPr>
                  <p:cNvGrpSpPr/>
                  <p:nvPr/>
                </p:nvGrpSpPr>
                <p:grpSpPr>
                  <a:xfrm>
                    <a:off x="571056" y="5156497"/>
                    <a:ext cx="88014" cy="895906"/>
                    <a:chOff x="571056" y="5155406"/>
                    <a:chExt cx="88014" cy="895906"/>
                  </a:xfrm>
                </p:grpSpPr>
                <p:sp>
                  <p:nvSpPr>
                    <p:cNvPr id="112" name="Right Triangle 111">
                      <a:extLst>
                        <a:ext uri="{FF2B5EF4-FFF2-40B4-BE49-F238E27FC236}">
                          <a16:creationId xmlns:a16="http://schemas.microsoft.com/office/drawing/2014/main" id="{8AE30584-E98B-4258-A211-243E14F7481A}"/>
                        </a:ext>
                      </a:extLst>
                    </p:cNvPr>
                    <p:cNvSpPr/>
                    <p:nvPr/>
                  </p:nvSpPr>
                  <p:spPr>
                    <a:xfrm rot="5400000" flipV="1">
                      <a:off x="583059" y="5975301"/>
                      <a:ext cx="64008"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Triangle 112">
                      <a:extLst>
                        <a:ext uri="{FF2B5EF4-FFF2-40B4-BE49-F238E27FC236}">
                          <a16:creationId xmlns:a16="http://schemas.microsoft.com/office/drawing/2014/main" id="{11DC5CD0-E741-47C7-92FD-3EFB7E4C0A34}"/>
                        </a:ext>
                      </a:extLst>
                    </p:cNvPr>
                    <p:cNvSpPr/>
                    <p:nvPr/>
                  </p:nvSpPr>
                  <p:spPr>
                    <a:xfrm rot="16200000">
                      <a:off x="581356" y="5145106"/>
                      <a:ext cx="67414"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FC1708E7-2306-49F3-81E2-E7D524FA7C89}"/>
                      </a:ext>
                    </a:extLst>
                  </p:cNvPr>
                  <p:cNvGrpSpPr/>
                  <p:nvPr/>
                </p:nvGrpSpPr>
                <p:grpSpPr>
                  <a:xfrm>
                    <a:off x="573441" y="5077141"/>
                    <a:ext cx="2743200" cy="1056998"/>
                    <a:chOff x="923109" y="2041655"/>
                    <a:chExt cx="2743200" cy="1056998"/>
                  </a:xfrm>
                </p:grpSpPr>
                <p:grpSp>
                  <p:nvGrpSpPr>
                    <p:cNvPr id="108" name="Group 107">
                      <a:extLst>
                        <a:ext uri="{FF2B5EF4-FFF2-40B4-BE49-F238E27FC236}">
                          <a16:creationId xmlns:a16="http://schemas.microsoft.com/office/drawing/2014/main" id="{C40BB32C-D027-44BA-BC8D-F6C5A2C0F333}"/>
                        </a:ext>
                      </a:extLst>
                    </p:cNvPr>
                    <p:cNvGrpSpPr/>
                    <p:nvPr/>
                  </p:nvGrpSpPr>
                  <p:grpSpPr>
                    <a:xfrm>
                      <a:off x="923109" y="2041655"/>
                      <a:ext cx="2743200" cy="1056998"/>
                      <a:chOff x="923109" y="2041655"/>
                      <a:chExt cx="2743200" cy="1056998"/>
                    </a:xfrm>
                  </p:grpSpPr>
                  <p:sp>
                    <p:nvSpPr>
                      <p:cNvPr id="110" name="Rectangle: Rounded Corners 109">
                        <a:extLst>
                          <a:ext uri="{FF2B5EF4-FFF2-40B4-BE49-F238E27FC236}">
                            <a16:creationId xmlns:a16="http://schemas.microsoft.com/office/drawing/2014/main" id="{DB5E2516-63D3-4AB3-B5ED-B6F5EA8524A8}"/>
                          </a:ext>
                        </a:extLst>
                      </p:cNvPr>
                      <p:cNvSpPr/>
                      <p:nvPr/>
                    </p:nvSpPr>
                    <p:spPr>
                      <a:xfrm>
                        <a:off x="1011123" y="2041655"/>
                        <a:ext cx="2655186" cy="1056998"/>
                      </a:xfrm>
                      <a:prstGeom prst="roundRect">
                        <a:avLst>
                          <a:gd name="adj" fmla="val 6754"/>
                        </a:avLst>
                      </a:prstGeom>
                      <a:solidFill>
                        <a:schemeClr val="bg2">
                          <a:alpha val="2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Top Corners Rounded 110">
                        <a:extLst>
                          <a:ext uri="{FF2B5EF4-FFF2-40B4-BE49-F238E27FC236}">
                            <a16:creationId xmlns:a16="http://schemas.microsoft.com/office/drawing/2014/main" id="{0B3EADAB-8E30-41B7-9342-94555E88F4EB}"/>
                          </a:ext>
                        </a:extLst>
                      </p:cNvPr>
                      <p:cNvSpPr/>
                      <p:nvPr/>
                    </p:nvSpPr>
                    <p:spPr>
                      <a:xfrm rot="5400000">
                        <a:off x="1838911" y="1270609"/>
                        <a:ext cx="767486" cy="259909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a:extLst>
                        <a:ext uri="{FF2B5EF4-FFF2-40B4-BE49-F238E27FC236}">
                          <a16:creationId xmlns:a16="http://schemas.microsoft.com/office/drawing/2014/main" id="{4451D178-CE95-4A47-B235-156ACA6DA12D}"/>
                        </a:ext>
                      </a:extLst>
                    </p:cNvPr>
                    <p:cNvSpPr txBox="1"/>
                    <p:nvPr/>
                  </p:nvSpPr>
                  <p:spPr>
                    <a:xfrm>
                      <a:off x="938163" y="2370099"/>
                      <a:ext cx="2515438" cy="400110"/>
                    </a:xfrm>
                    <a:prstGeom prst="rect">
                      <a:avLst/>
                    </a:prstGeom>
                    <a:noFill/>
                  </p:spPr>
                  <p:txBody>
                    <a:bodyPr wrap="square" anchor="ctr">
                      <a:spAutoFit/>
                    </a:bodyPr>
                    <a:lstStyle/>
                    <a:p>
                      <a:pPr algn="ctr" fontAlgn="base"/>
                      <a:r>
                        <a:rPr lang="en-US" sz="1000" b="1" dirty="0">
                          <a:solidFill>
                            <a:schemeClr val="bg2"/>
                          </a:solidFill>
                          <a:effectLst>
                            <a:outerShdw blurRad="38100" dist="38100" dir="2700000" algn="tl">
                              <a:srgbClr val="000000">
                                <a:alpha val="43137"/>
                              </a:srgbClr>
                            </a:outerShdw>
                          </a:effectLst>
                          <a:latin typeface="Bahnschrift" panose="020B0502040204020203" pitchFamily="34" charset="0"/>
                        </a:rPr>
                        <a:t>8 </a:t>
                      </a:r>
                      <a:r>
                        <a:rPr lang="en-US" sz="1000" dirty="0">
                          <a:solidFill>
                            <a:schemeClr val="bg2"/>
                          </a:solidFill>
                          <a:effectLst>
                            <a:outerShdw blurRad="38100" dist="38100" dir="2700000" algn="tl">
                              <a:srgbClr val="000000">
                                <a:alpha val="43137"/>
                              </a:srgbClr>
                            </a:outerShdw>
                          </a:effectLst>
                          <a:latin typeface="Bahnschrift" panose="020B0502040204020203" pitchFamily="34" charset="0"/>
                        </a:rPr>
                        <a:t>in </a:t>
                      </a:r>
                      <a:r>
                        <a:rPr lang="en-US" sz="1000" b="1" dirty="0">
                          <a:solidFill>
                            <a:schemeClr val="bg2"/>
                          </a:solidFill>
                          <a:effectLst>
                            <a:outerShdw blurRad="38100" dist="38100" dir="2700000" algn="tl">
                              <a:srgbClr val="000000">
                                <a:alpha val="43137"/>
                              </a:srgbClr>
                            </a:outerShdw>
                          </a:effectLst>
                          <a:latin typeface="Bahnschrift" panose="020B0502040204020203" pitchFamily="34" charset="0"/>
                        </a:rPr>
                        <a:t>10 </a:t>
                      </a:r>
                      <a:r>
                        <a:rPr lang="en-US" sz="1000" dirty="0">
                          <a:solidFill>
                            <a:schemeClr val="bg2"/>
                          </a:solidFill>
                          <a:effectLst>
                            <a:outerShdw blurRad="38100" dist="38100" dir="2700000" algn="tl">
                              <a:srgbClr val="000000">
                                <a:alpha val="43137"/>
                              </a:srgbClr>
                            </a:outerShdw>
                          </a:effectLst>
                          <a:latin typeface="Bahnschrift" panose="020B0502040204020203" pitchFamily="34" charset="0"/>
                        </a:rPr>
                        <a:t>consumers care </a:t>
                      </a:r>
                    </a:p>
                    <a:p>
                      <a:pPr algn="ctr" fontAlgn="base"/>
                      <a:r>
                        <a:rPr lang="en-US" sz="1000" dirty="0">
                          <a:solidFill>
                            <a:schemeClr val="bg2"/>
                          </a:solidFill>
                          <a:effectLst>
                            <a:outerShdw blurRad="38100" dist="38100" dir="2700000" algn="tl">
                              <a:srgbClr val="000000">
                                <a:alpha val="43137"/>
                              </a:srgbClr>
                            </a:outerShdw>
                          </a:effectLst>
                          <a:latin typeface="Bahnschrift" panose="020B0502040204020203" pitchFamily="34" charset="0"/>
                        </a:rPr>
                        <a:t>about sustainability </a:t>
                      </a:r>
                    </a:p>
                  </p:txBody>
                </p:sp>
              </p:grpSp>
            </p:grpSp>
          </p:grpSp>
          <p:grpSp>
            <p:nvGrpSpPr>
              <p:cNvPr id="114" name="Group 113">
                <a:extLst>
                  <a:ext uri="{FF2B5EF4-FFF2-40B4-BE49-F238E27FC236}">
                    <a16:creationId xmlns:a16="http://schemas.microsoft.com/office/drawing/2014/main" id="{5CAD4A9A-F564-4E43-A784-E93ACBE01DCD}"/>
                  </a:ext>
                </a:extLst>
              </p:cNvPr>
              <p:cNvGrpSpPr/>
              <p:nvPr/>
            </p:nvGrpSpPr>
            <p:grpSpPr>
              <a:xfrm>
                <a:off x="4722016" y="1623202"/>
                <a:ext cx="2745585" cy="1056998"/>
                <a:chOff x="571056" y="5077141"/>
                <a:chExt cx="2745585" cy="1056998"/>
              </a:xfrm>
            </p:grpSpPr>
            <p:grpSp>
              <p:nvGrpSpPr>
                <p:cNvPr id="115" name="Group 114">
                  <a:extLst>
                    <a:ext uri="{FF2B5EF4-FFF2-40B4-BE49-F238E27FC236}">
                      <a16:creationId xmlns:a16="http://schemas.microsoft.com/office/drawing/2014/main" id="{6AA4D23B-E2F2-47D4-BF4C-7A90E2134FD9}"/>
                    </a:ext>
                  </a:extLst>
                </p:cNvPr>
                <p:cNvGrpSpPr/>
                <p:nvPr/>
              </p:nvGrpSpPr>
              <p:grpSpPr>
                <a:xfrm>
                  <a:off x="571056" y="5156497"/>
                  <a:ext cx="88014" cy="895906"/>
                  <a:chOff x="571056" y="5155406"/>
                  <a:chExt cx="88014" cy="895906"/>
                </a:xfrm>
              </p:grpSpPr>
              <p:sp>
                <p:nvSpPr>
                  <p:cNvPr id="145" name="Right Triangle 144">
                    <a:extLst>
                      <a:ext uri="{FF2B5EF4-FFF2-40B4-BE49-F238E27FC236}">
                        <a16:creationId xmlns:a16="http://schemas.microsoft.com/office/drawing/2014/main" id="{61CA7D38-A3B0-4E9A-9555-A79FA2DAAD7F}"/>
                      </a:ext>
                    </a:extLst>
                  </p:cNvPr>
                  <p:cNvSpPr/>
                  <p:nvPr/>
                </p:nvSpPr>
                <p:spPr>
                  <a:xfrm rot="5400000" flipV="1">
                    <a:off x="583059" y="5975301"/>
                    <a:ext cx="64008"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ight Triangle 145">
                    <a:extLst>
                      <a:ext uri="{FF2B5EF4-FFF2-40B4-BE49-F238E27FC236}">
                        <a16:creationId xmlns:a16="http://schemas.microsoft.com/office/drawing/2014/main" id="{9BA84784-4B45-42E3-B090-CDDC8D4EE06A}"/>
                      </a:ext>
                    </a:extLst>
                  </p:cNvPr>
                  <p:cNvSpPr/>
                  <p:nvPr/>
                </p:nvSpPr>
                <p:spPr>
                  <a:xfrm rot="16200000">
                    <a:off x="581356" y="5145106"/>
                    <a:ext cx="67414"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8238751A-CB79-41D8-B895-B526DE132899}"/>
                    </a:ext>
                  </a:extLst>
                </p:cNvPr>
                <p:cNvGrpSpPr/>
                <p:nvPr/>
              </p:nvGrpSpPr>
              <p:grpSpPr>
                <a:xfrm>
                  <a:off x="573441" y="5077141"/>
                  <a:ext cx="2743200" cy="1056998"/>
                  <a:chOff x="923109" y="2041655"/>
                  <a:chExt cx="2743200" cy="1056998"/>
                </a:xfrm>
              </p:grpSpPr>
              <p:grpSp>
                <p:nvGrpSpPr>
                  <p:cNvPr id="141" name="Group 140">
                    <a:extLst>
                      <a:ext uri="{FF2B5EF4-FFF2-40B4-BE49-F238E27FC236}">
                        <a16:creationId xmlns:a16="http://schemas.microsoft.com/office/drawing/2014/main" id="{69AD78CE-65FF-4C56-A9ED-B88508D97E9F}"/>
                      </a:ext>
                    </a:extLst>
                  </p:cNvPr>
                  <p:cNvGrpSpPr/>
                  <p:nvPr/>
                </p:nvGrpSpPr>
                <p:grpSpPr>
                  <a:xfrm>
                    <a:off x="923109" y="2041655"/>
                    <a:ext cx="2743200" cy="1056998"/>
                    <a:chOff x="923109" y="2041655"/>
                    <a:chExt cx="2743200" cy="1056998"/>
                  </a:xfrm>
                </p:grpSpPr>
                <p:sp>
                  <p:nvSpPr>
                    <p:cNvPr id="143" name="Rectangle: Rounded Corners 142">
                      <a:extLst>
                        <a:ext uri="{FF2B5EF4-FFF2-40B4-BE49-F238E27FC236}">
                          <a16:creationId xmlns:a16="http://schemas.microsoft.com/office/drawing/2014/main" id="{610AE158-A7A4-4DBB-A545-DAC39978C66D}"/>
                        </a:ext>
                      </a:extLst>
                    </p:cNvPr>
                    <p:cNvSpPr/>
                    <p:nvPr/>
                  </p:nvSpPr>
                  <p:spPr>
                    <a:xfrm>
                      <a:off x="1011123" y="2041655"/>
                      <a:ext cx="2655186" cy="1056998"/>
                    </a:xfrm>
                    <a:prstGeom prst="roundRect">
                      <a:avLst>
                        <a:gd name="adj" fmla="val 6754"/>
                      </a:avLst>
                    </a:prstGeom>
                    <a:solidFill>
                      <a:schemeClr val="bg2">
                        <a:alpha val="2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Top Corners Rounded 143">
                      <a:extLst>
                        <a:ext uri="{FF2B5EF4-FFF2-40B4-BE49-F238E27FC236}">
                          <a16:creationId xmlns:a16="http://schemas.microsoft.com/office/drawing/2014/main" id="{7FD56725-7750-4FC5-8BBE-3435D3363DD3}"/>
                        </a:ext>
                      </a:extLst>
                    </p:cNvPr>
                    <p:cNvSpPr/>
                    <p:nvPr/>
                  </p:nvSpPr>
                  <p:spPr>
                    <a:xfrm rot="5400000">
                      <a:off x="1838911" y="1270609"/>
                      <a:ext cx="767486" cy="259909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3FDA3A3C-CEA2-4C6E-AE5B-86EB1CA3EA37}"/>
                      </a:ext>
                    </a:extLst>
                  </p:cNvPr>
                  <p:cNvSpPr txBox="1"/>
                  <p:nvPr/>
                </p:nvSpPr>
                <p:spPr>
                  <a:xfrm>
                    <a:off x="938163" y="2293155"/>
                    <a:ext cx="2515438" cy="553998"/>
                  </a:xfrm>
                  <a:prstGeom prst="rect">
                    <a:avLst/>
                  </a:prstGeom>
                  <a:noFill/>
                </p:spPr>
                <p:txBody>
                  <a:bodyPr wrap="square" anchor="ctr">
                    <a:spAutoFit/>
                  </a:bodyPr>
                  <a:lstStyle/>
                  <a:p>
                    <a:pPr algn="ctr" fontAlgn="base"/>
                    <a:r>
                      <a:rPr lang="en-US" sz="1000" b="1" dirty="0">
                        <a:solidFill>
                          <a:schemeClr val="bg2"/>
                        </a:solidFill>
                        <a:effectLst>
                          <a:outerShdw blurRad="38100" dist="38100" dir="2700000" algn="tl">
                            <a:srgbClr val="000000">
                              <a:alpha val="43137"/>
                            </a:srgbClr>
                          </a:outerShdw>
                        </a:effectLst>
                        <a:latin typeface="Bahnschrift" panose="020B0502040204020203" pitchFamily="34" charset="0"/>
                      </a:rPr>
                      <a:t>59% </a:t>
                    </a:r>
                    <a:r>
                      <a:rPr lang="en-US" sz="1000" dirty="0">
                        <a:solidFill>
                          <a:schemeClr val="bg2"/>
                        </a:solidFill>
                        <a:effectLst>
                          <a:outerShdw blurRad="38100" dist="38100" dir="2700000" algn="tl">
                            <a:srgbClr val="000000">
                              <a:alpha val="43137"/>
                            </a:srgbClr>
                          </a:outerShdw>
                        </a:effectLst>
                        <a:latin typeface="Bahnschrift" panose="020B0502040204020203" pitchFamily="34" charset="0"/>
                      </a:rPr>
                      <a:t>of today’s consumers expect companies to make a stand on climate and environmental issues</a:t>
                    </a:r>
                  </a:p>
                </p:txBody>
              </p:sp>
            </p:grpSp>
          </p:grpSp>
          <p:grpSp>
            <p:nvGrpSpPr>
              <p:cNvPr id="9" name="Group 8">
                <a:extLst>
                  <a:ext uri="{FF2B5EF4-FFF2-40B4-BE49-F238E27FC236}">
                    <a16:creationId xmlns:a16="http://schemas.microsoft.com/office/drawing/2014/main" id="{99F6A249-3ED4-41C7-B6CF-309E891765D3}"/>
                  </a:ext>
                </a:extLst>
              </p:cNvPr>
              <p:cNvGrpSpPr/>
              <p:nvPr/>
            </p:nvGrpSpPr>
            <p:grpSpPr>
              <a:xfrm>
                <a:off x="8872975" y="1623202"/>
                <a:ext cx="2747970" cy="4510937"/>
                <a:chOff x="8872975" y="1623202"/>
                <a:chExt cx="2747970" cy="4510937"/>
              </a:xfrm>
            </p:grpSpPr>
            <p:grpSp>
              <p:nvGrpSpPr>
                <p:cNvPr id="147" name="Group 146">
                  <a:extLst>
                    <a:ext uri="{FF2B5EF4-FFF2-40B4-BE49-F238E27FC236}">
                      <a16:creationId xmlns:a16="http://schemas.microsoft.com/office/drawing/2014/main" id="{05FC3C4D-CF45-481B-BE12-DD1FD48C96D4}"/>
                    </a:ext>
                  </a:extLst>
                </p:cNvPr>
                <p:cNvGrpSpPr/>
                <p:nvPr/>
              </p:nvGrpSpPr>
              <p:grpSpPr>
                <a:xfrm>
                  <a:off x="8872975" y="1623202"/>
                  <a:ext cx="2745585" cy="1056998"/>
                  <a:chOff x="571056" y="5077141"/>
                  <a:chExt cx="2745585" cy="1056998"/>
                </a:xfrm>
              </p:grpSpPr>
              <p:grpSp>
                <p:nvGrpSpPr>
                  <p:cNvPr id="148" name="Group 147">
                    <a:extLst>
                      <a:ext uri="{FF2B5EF4-FFF2-40B4-BE49-F238E27FC236}">
                        <a16:creationId xmlns:a16="http://schemas.microsoft.com/office/drawing/2014/main" id="{C318660A-B581-461C-BAD2-C6F110E43D66}"/>
                      </a:ext>
                    </a:extLst>
                  </p:cNvPr>
                  <p:cNvGrpSpPr/>
                  <p:nvPr/>
                </p:nvGrpSpPr>
                <p:grpSpPr>
                  <a:xfrm>
                    <a:off x="571056" y="5156497"/>
                    <a:ext cx="88014" cy="895906"/>
                    <a:chOff x="571056" y="5155406"/>
                    <a:chExt cx="88014" cy="895906"/>
                  </a:xfrm>
                </p:grpSpPr>
                <p:sp>
                  <p:nvSpPr>
                    <p:cNvPr id="154" name="Right Triangle 153">
                      <a:extLst>
                        <a:ext uri="{FF2B5EF4-FFF2-40B4-BE49-F238E27FC236}">
                          <a16:creationId xmlns:a16="http://schemas.microsoft.com/office/drawing/2014/main" id="{794A4F7E-3EC0-4644-9BB9-8BACD2D6E78A}"/>
                        </a:ext>
                      </a:extLst>
                    </p:cNvPr>
                    <p:cNvSpPr/>
                    <p:nvPr/>
                  </p:nvSpPr>
                  <p:spPr>
                    <a:xfrm rot="5400000" flipV="1">
                      <a:off x="583059" y="5975301"/>
                      <a:ext cx="64008"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ight Triangle 154">
                      <a:extLst>
                        <a:ext uri="{FF2B5EF4-FFF2-40B4-BE49-F238E27FC236}">
                          <a16:creationId xmlns:a16="http://schemas.microsoft.com/office/drawing/2014/main" id="{3435B9B5-710B-41A9-8BCD-9474AE7552BA}"/>
                        </a:ext>
                      </a:extLst>
                    </p:cNvPr>
                    <p:cNvSpPr/>
                    <p:nvPr/>
                  </p:nvSpPr>
                  <p:spPr>
                    <a:xfrm rot="16200000">
                      <a:off x="581356" y="5145106"/>
                      <a:ext cx="67414"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8947003A-5473-466D-A740-E898D9CBBF76}"/>
                      </a:ext>
                    </a:extLst>
                  </p:cNvPr>
                  <p:cNvGrpSpPr/>
                  <p:nvPr/>
                </p:nvGrpSpPr>
                <p:grpSpPr>
                  <a:xfrm>
                    <a:off x="573441" y="5077141"/>
                    <a:ext cx="2743200" cy="1056998"/>
                    <a:chOff x="923109" y="2041655"/>
                    <a:chExt cx="2743200" cy="1056998"/>
                  </a:xfrm>
                </p:grpSpPr>
                <p:grpSp>
                  <p:nvGrpSpPr>
                    <p:cNvPr id="150" name="Group 149">
                      <a:extLst>
                        <a:ext uri="{FF2B5EF4-FFF2-40B4-BE49-F238E27FC236}">
                          <a16:creationId xmlns:a16="http://schemas.microsoft.com/office/drawing/2014/main" id="{1F8E31FC-E614-4671-9590-D775664A891C}"/>
                        </a:ext>
                      </a:extLst>
                    </p:cNvPr>
                    <p:cNvGrpSpPr/>
                    <p:nvPr/>
                  </p:nvGrpSpPr>
                  <p:grpSpPr>
                    <a:xfrm>
                      <a:off x="923109" y="2041655"/>
                      <a:ext cx="2743200" cy="1056998"/>
                      <a:chOff x="923109" y="2041655"/>
                      <a:chExt cx="2743200" cy="1056998"/>
                    </a:xfrm>
                  </p:grpSpPr>
                  <p:sp>
                    <p:nvSpPr>
                      <p:cNvPr id="152" name="Rectangle: Rounded Corners 151">
                        <a:extLst>
                          <a:ext uri="{FF2B5EF4-FFF2-40B4-BE49-F238E27FC236}">
                            <a16:creationId xmlns:a16="http://schemas.microsoft.com/office/drawing/2014/main" id="{E3F7656A-0173-4F5A-A610-C55831699A47}"/>
                          </a:ext>
                        </a:extLst>
                      </p:cNvPr>
                      <p:cNvSpPr/>
                      <p:nvPr/>
                    </p:nvSpPr>
                    <p:spPr>
                      <a:xfrm>
                        <a:off x="1011123" y="2041655"/>
                        <a:ext cx="2655186" cy="1056998"/>
                      </a:xfrm>
                      <a:prstGeom prst="roundRect">
                        <a:avLst>
                          <a:gd name="adj" fmla="val 6754"/>
                        </a:avLst>
                      </a:prstGeom>
                      <a:solidFill>
                        <a:schemeClr val="bg2">
                          <a:alpha val="2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Top Corners Rounded 152">
                        <a:extLst>
                          <a:ext uri="{FF2B5EF4-FFF2-40B4-BE49-F238E27FC236}">
                            <a16:creationId xmlns:a16="http://schemas.microsoft.com/office/drawing/2014/main" id="{D5849E13-7162-41DA-8202-01152E80919E}"/>
                          </a:ext>
                        </a:extLst>
                      </p:cNvPr>
                      <p:cNvSpPr/>
                      <p:nvPr/>
                    </p:nvSpPr>
                    <p:spPr>
                      <a:xfrm rot="5400000">
                        <a:off x="1838911" y="1270609"/>
                        <a:ext cx="767486" cy="259909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extBox 150">
                      <a:extLst>
                        <a:ext uri="{FF2B5EF4-FFF2-40B4-BE49-F238E27FC236}">
                          <a16:creationId xmlns:a16="http://schemas.microsoft.com/office/drawing/2014/main" id="{396FA5A3-19E5-452B-908A-8746AE0EB1AD}"/>
                        </a:ext>
                      </a:extLst>
                    </p:cNvPr>
                    <p:cNvSpPr txBox="1"/>
                    <p:nvPr/>
                  </p:nvSpPr>
                  <p:spPr>
                    <a:xfrm>
                      <a:off x="938163" y="2293155"/>
                      <a:ext cx="2515438" cy="553998"/>
                    </a:xfrm>
                    <a:prstGeom prst="rect">
                      <a:avLst/>
                    </a:prstGeom>
                    <a:noFill/>
                  </p:spPr>
                  <p:txBody>
                    <a:bodyPr wrap="square" anchor="ctr">
                      <a:spAutoFit/>
                    </a:bodyPr>
                    <a:lstStyle/>
                    <a:p>
                      <a:pPr algn="ctr" fontAlgn="base"/>
                      <a:r>
                        <a:rPr lang="en-US" sz="1000" b="1" dirty="0">
                          <a:solidFill>
                            <a:schemeClr val="bg2"/>
                          </a:solidFill>
                          <a:effectLst>
                            <a:outerShdw blurRad="38100" dist="38100" dir="2700000" algn="tl">
                              <a:srgbClr val="000000">
                                <a:alpha val="43137"/>
                              </a:srgbClr>
                            </a:outerShdw>
                          </a:effectLst>
                          <a:latin typeface="Bahnschrift" panose="020B0502040204020203" pitchFamily="34" charset="0"/>
                        </a:rPr>
                        <a:t>8% </a:t>
                      </a:r>
                      <a:r>
                        <a:rPr lang="en-US" sz="1000" dirty="0">
                          <a:solidFill>
                            <a:schemeClr val="bg2"/>
                          </a:solidFill>
                          <a:effectLst>
                            <a:outerShdw blurRad="38100" dist="38100" dir="2700000" algn="tl">
                              <a:srgbClr val="000000">
                                <a:alpha val="43137"/>
                              </a:srgbClr>
                            </a:outerShdw>
                          </a:effectLst>
                          <a:latin typeface="Bahnschrift" panose="020B0502040204020203" pitchFamily="34" charset="0"/>
                        </a:rPr>
                        <a:t>of consumers will be more loyal to a company taking measures to solve social and environmental issues</a:t>
                      </a:r>
                    </a:p>
                  </p:txBody>
                </p:sp>
              </p:grpSp>
            </p:grpSp>
            <p:grpSp>
              <p:nvGrpSpPr>
                <p:cNvPr id="165" name="Group 164">
                  <a:extLst>
                    <a:ext uri="{FF2B5EF4-FFF2-40B4-BE49-F238E27FC236}">
                      <a16:creationId xmlns:a16="http://schemas.microsoft.com/office/drawing/2014/main" id="{B38572A3-8445-4E7D-893C-74B9E55B74EF}"/>
                    </a:ext>
                  </a:extLst>
                </p:cNvPr>
                <p:cNvGrpSpPr/>
                <p:nvPr/>
              </p:nvGrpSpPr>
              <p:grpSpPr>
                <a:xfrm>
                  <a:off x="8875360" y="5077141"/>
                  <a:ext cx="2745585" cy="1056998"/>
                  <a:chOff x="571056" y="5077141"/>
                  <a:chExt cx="2745585" cy="1056998"/>
                </a:xfrm>
              </p:grpSpPr>
              <p:grpSp>
                <p:nvGrpSpPr>
                  <p:cNvPr id="166" name="Group 165">
                    <a:extLst>
                      <a:ext uri="{FF2B5EF4-FFF2-40B4-BE49-F238E27FC236}">
                        <a16:creationId xmlns:a16="http://schemas.microsoft.com/office/drawing/2014/main" id="{466350F7-DBF3-4E8B-B4D0-6A76300162B0}"/>
                      </a:ext>
                    </a:extLst>
                  </p:cNvPr>
                  <p:cNvGrpSpPr/>
                  <p:nvPr/>
                </p:nvGrpSpPr>
                <p:grpSpPr>
                  <a:xfrm>
                    <a:off x="571056" y="5156497"/>
                    <a:ext cx="88014" cy="895906"/>
                    <a:chOff x="571056" y="5155406"/>
                    <a:chExt cx="88014" cy="895906"/>
                  </a:xfrm>
                </p:grpSpPr>
                <p:sp>
                  <p:nvSpPr>
                    <p:cNvPr id="172" name="Right Triangle 171">
                      <a:extLst>
                        <a:ext uri="{FF2B5EF4-FFF2-40B4-BE49-F238E27FC236}">
                          <a16:creationId xmlns:a16="http://schemas.microsoft.com/office/drawing/2014/main" id="{46D44F62-D952-4786-8D5F-EF5B02CDF1D1}"/>
                        </a:ext>
                      </a:extLst>
                    </p:cNvPr>
                    <p:cNvSpPr/>
                    <p:nvPr/>
                  </p:nvSpPr>
                  <p:spPr>
                    <a:xfrm rot="5400000" flipV="1">
                      <a:off x="583059" y="5975301"/>
                      <a:ext cx="64008"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ight Triangle 172">
                      <a:extLst>
                        <a:ext uri="{FF2B5EF4-FFF2-40B4-BE49-F238E27FC236}">
                          <a16:creationId xmlns:a16="http://schemas.microsoft.com/office/drawing/2014/main" id="{1463348C-0F7D-4836-B5E1-DAB5DF2BD726}"/>
                        </a:ext>
                      </a:extLst>
                    </p:cNvPr>
                    <p:cNvSpPr/>
                    <p:nvPr/>
                  </p:nvSpPr>
                  <p:spPr>
                    <a:xfrm rot="16200000">
                      <a:off x="581356" y="5145106"/>
                      <a:ext cx="67414" cy="88014"/>
                    </a:xfrm>
                    <a:prstGeom prst="rtTriangle">
                      <a:avLst/>
                    </a:prstGeom>
                    <a:solidFill>
                      <a:schemeClr val="accent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9AFCA91D-34C3-48BF-9885-A55370D43FA8}"/>
                      </a:ext>
                    </a:extLst>
                  </p:cNvPr>
                  <p:cNvGrpSpPr/>
                  <p:nvPr/>
                </p:nvGrpSpPr>
                <p:grpSpPr>
                  <a:xfrm>
                    <a:off x="573441" y="5077141"/>
                    <a:ext cx="2743200" cy="1056998"/>
                    <a:chOff x="923109" y="2041655"/>
                    <a:chExt cx="2743200" cy="1056998"/>
                  </a:xfrm>
                </p:grpSpPr>
                <p:grpSp>
                  <p:nvGrpSpPr>
                    <p:cNvPr id="168" name="Group 167">
                      <a:extLst>
                        <a:ext uri="{FF2B5EF4-FFF2-40B4-BE49-F238E27FC236}">
                          <a16:creationId xmlns:a16="http://schemas.microsoft.com/office/drawing/2014/main" id="{D4FCC14C-9057-48C8-A240-3F5764FE353C}"/>
                        </a:ext>
                      </a:extLst>
                    </p:cNvPr>
                    <p:cNvGrpSpPr/>
                    <p:nvPr/>
                  </p:nvGrpSpPr>
                  <p:grpSpPr>
                    <a:xfrm>
                      <a:off x="923109" y="2041655"/>
                      <a:ext cx="2743200" cy="1056998"/>
                      <a:chOff x="923109" y="2041655"/>
                      <a:chExt cx="2743200" cy="1056998"/>
                    </a:xfrm>
                  </p:grpSpPr>
                  <p:sp>
                    <p:nvSpPr>
                      <p:cNvPr id="170" name="Rectangle: Rounded Corners 169">
                        <a:extLst>
                          <a:ext uri="{FF2B5EF4-FFF2-40B4-BE49-F238E27FC236}">
                            <a16:creationId xmlns:a16="http://schemas.microsoft.com/office/drawing/2014/main" id="{895C88D3-DF8F-464D-8211-65FE0744A48F}"/>
                          </a:ext>
                        </a:extLst>
                      </p:cNvPr>
                      <p:cNvSpPr/>
                      <p:nvPr/>
                    </p:nvSpPr>
                    <p:spPr>
                      <a:xfrm>
                        <a:off x="1011123" y="2041655"/>
                        <a:ext cx="2655186" cy="1056998"/>
                      </a:xfrm>
                      <a:prstGeom prst="roundRect">
                        <a:avLst>
                          <a:gd name="adj" fmla="val 6754"/>
                        </a:avLst>
                      </a:prstGeom>
                      <a:solidFill>
                        <a:schemeClr val="bg2">
                          <a:alpha val="2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Top Corners Rounded 170">
                        <a:extLst>
                          <a:ext uri="{FF2B5EF4-FFF2-40B4-BE49-F238E27FC236}">
                            <a16:creationId xmlns:a16="http://schemas.microsoft.com/office/drawing/2014/main" id="{395082A8-6AFE-4F67-9418-60BAD24F8340}"/>
                          </a:ext>
                        </a:extLst>
                      </p:cNvPr>
                      <p:cNvSpPr/>
                      <p:nvPr/>
                    </p:nvSpPr>
                    <p:spPr>
                      <a:xfrm rot="5400000">
                        <a:off x="1838911" y="1270609"/>
                        <a:ext cx="767486" cy="259909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TextBox 168">
                      <a:extLst>
                        <a:ext uri="{FF2B5EF4-FFF2-40B4-BE49-F238E27FC236}">
                          <a16:creationId xmlns:a16="http://schemas.microsoft.com/office/drawing/2014/main" id="{A74BD3FD-FE58-4482-8003-0726D5E6D316}"/>
                        </a:ext>
                      </a:extLst>
                    </p:cNvPr>
                    <p:cNvSpPr txBox="1"/>
                    <p:nvPr/>
                  </p:nvSpPr>
                  <p:spPr>
                    <a:xfrm>
                      <a:off x="938163" y="2370099"/>
                      <a:ext cx="2515438" cy="400110"/>
                    </a:xfrm>
                    <a:prstGeom prst="rect">
                      <a:avLst/>
                    </a:prstGeom>
                    <a:noFill/>
                  </p:spPr>
                  <p:txBody>
                    <a:bodyPr wrap="square" anchor="ctr">
                      <a:spAutoFit/>
                    </a:bodyPr>
                    <a:lstStyle/>
                    <a:p>
                      <a:pPr algn="ctr" fontAlgn="base"/>
                      <a:r>
                        <a:rPr lang="en-US" sz="1000" b="1" dirty="0">
                          <a:solidFill>
                            <a:schemeClr val="bg2"/>
                          </a:solidFill>
                          <a:effectLst>
                            <a:outerShdw blurRad="38100" dist="38100" dir="2700000" algn="tl">
                              <a:srgbClr val="000000">
                                <a:alpha val="43137"/>
                              </a:srgbClr>
                            </a:outerShdw>
                          </a:effectLst>
                          <a:latin typeface="Bahnschrift" panose="020B0502040204020203" pitchFamily="34" charset="0"/>
                        </a:rPr>
                        <a:t>82% </a:t>
                      </a:r>
                      <a:r>
                        <a:rPr lang="en-US" sz="1000" dirty="0">
                          <a:solidFill>
                            <a:schemeClr val="bg2"/>
                          </a:solidFill>
                          <a:effectLst>
                            <a:outerShdw blurRad="38100" dist="38100" dir="2700000" algn="tl">
                              <a:srgbClr val="000000">
                                <a:alpha val="43137"/>
                              </a:srgbClr>
                            </a:outerShdw>
                          </a:effectLst>
                          <a:latin typeface="Bahnschrift" panose="020B0502040204020203" pitchFamily="34" charset="0"/>
                        </a:rPr>
                        <a:t>of businesses intend to increase their green marketing spending</a:t>
                      </a:r>
                    </a:p>
                  </p:txBody>
                </p:sp>
              </p:grpSp>
            </p:grpSp>
          </p:grpSp>
        </p:grpSp>
      </p:grpSp>
    </p:spTree>
    <p:extLst>
      <p:ext uri="{BB962C8B-B14F-4D97-AF65-F5344CB8AC3E}">
        <p14:creationId xmlns:p14="http://schemas.microsoft.com/office/powerpoint/2010/main" val="318134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C806-1D46-7BA6-8E97-6A49F54E9BA3}"/>
              </a:ext>
            </a:extLst>
          </p:cNvPr>
          <p:cNvSpPr>
            <a:spLocks noGrp="1"/>
          </p:cNvSpPr>
          <p:nvPr>
            <p:ph type="title"/>
          </p:nvPr>
        </p:nvSpPr>
        <p:spPr/>
        <p:txBody>
          <a:bodyPr/>
          <a:lstStyle/>
          <a:p>
            <a:endParaRPr lang="en-IN" dirty="0"/>
          </a:p>
        </p:txBody>
      </p:sp>
      <p:pic>
        <p:nvPicPr>
          <p:cNvPr id="6" name="Content Placeholder 5">
            <a:extLst>
              <a:ext uri="{FF2B5EF4-FFF2-40B4-BE49-F238E27FC236}">
                <a16:creationId xmlns:a16="http://schemas.microsoft.com/office/drawing/2014/main" id="{4F5DA2D6-8A64-07ED-A402-4409EABBFFFD}"/>
              </a:ext>
            </a:extLst>
          </p:cNvPr>
          <p:cNvPicPr>
            <a:picLocks noGrp="1" noChangeAspect="1"/>
          </p:cNvPicPr>
          <p:nvPr>
            <p:ph idx="1"/>
          </p:nvPr>
        </p:nvPicPr>
        <p:blipFill>
          <a:blip r:embed="rId2"/>
          <a:stretch>
            <a:fillRect/>
          </a:stretch>
        </p:blipFill>
        <p:spPr>
          <a:xfrm>
            <a:off x="1" y="0"/>
            <a:ext cx="12191616" cy="6857999"/>
          </a:xfrm>
        </p:spPr>
      </p:pic>
      <p:sp>
        <p:nvSpPr>
          <p:cNvPr id="4" name="Slide Number Placeholder 3">
            <a:extLst>
              <a:ext uri="{FF2B5EF4-FFF2-40B4-BE49-F238E27FC236}">
                <a16:creationId xmlns:a16="http://schemas.microsoft.com/office/drawing/2014/main" id="{A2B033F4-6CC2-D98B-FFA1-9A6B363FE746}"/>
              </a:ext>
            </a:extLst>
          </p:cNvPr>
          <p:cNvSpPr>
            <a:spLocks noGrp="1"/>
          </p:cNvSpPr>
          <p:nvPr>
            <p:ph type="sldNum" sz="quarter" idx="12"/>
          </p:nvPr>
        </p:nvSpPr>
        <p:spPr/>
        <p:txBody>
          <a:bodyPr/>
          <a:lstStyle/>
          <a:p>
            <a:fld id="{19788BB0-3E80-4305-A6FF-558FDC52A950}" type="slidenum">
              <a:rPr lang="en-US" smtClean="0"/>
              <a:pPr/>
              <a:t>5</a:t>
            </a:fld>
            <a:endParaRPr lang="en-US" dirty="0"/>
          </a:p>
        </p:txBody>
      </p:sp>
    </p:spTree>
    <p:extLst>
      <p:ext uri="{BB962C8B-B14F-4D97-AF65-F5344CB8AC3E}">
        <p14:creationId xmlns:p14="http://schemas.microsoft.com/office/powerpoint/2010/main" val="1857926147"/>
      </p:ext>
    </p:extLst>
  </p:cSld>
  <p:clrMapOvr>
    <a:masterClrMapping/>
  </p:clrMapOvr>
</p:sld>
</file>

<file path=ppt/theme/theme1.xml><?xml version="1.0" encoding="utf-8"?>
<a:theme xmlns:a="http://schemas.openxmlformats.org/drawingml/2006/main" name="1_Office Theme">
  <a:themeElements>
    <a:clrScheme name="Custom 6">
      <a:dk1>
        <a:sysClr val="windowText" lastClr="000000"/>
      </a:dk1>
      <a:lt1>
        <a:sysClr val="window" lastClr="FFFFFF"/>
      </a:lt1>
      <a:dk2>
        <a:srgbClr val="000000"/>
      </a:dk2>
      <a:lt2>
        <a:srgbClr val="FFFFFF"/>
      </a:lt2>
      <a:accent1>
        <a:srgbClr val="014124"/>
      </a:accent1>
      <a:accent2>
        <a:srgbClr val="B5ED53"/>
      </a:accent2>
      <a:accent3>
        <a:srgbClr val="FFFF00"/>
      </a:accent3>
      <a:accent4>
        <a:srgbClr val="C00000"/>
      </a:accent4>
      <a:accent5>
        <a:srgbClr val="00B050"/>
      </a:accent5>
      <a:accent6>
        <a:srgbClr val="FFC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7499</TotalTime>
  <Words>605</Words>
  <Application>Microsoft Office PowerPoint</Application>
  <PresentationFormat>Widescreen</PresentationFormat>
  <Paragraphs>92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Bahnschrift</vt:lpstr>
      <vt:lpstr>Calibri</vt:lpstr>
      <vt:lpstr>Courier New</vt:lpstr>
      <vt:lpstr>1_Office Theme</vt:lpstr>
      <vt:lpstr>Comprehensive Guide to Sustainable Marketing​ </vt:lpstr>
      <vt:lpstr>Introduction to sustainable marketing with key benefits and pillars</vt:lpstr>
      <vt:lpstr>Why sustainable marketing is important for business </vt:lpstr>
      <vt:lpstr>Statistics supporting use of sustainable marketing practices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pc35</dc:creator>
  <cp:lastModifiedBy>tamana gupta</cp:lastModifiedBy>
  <cp:revision>675</cp:revision>
  <dcterms:created xsi:type="dcterms:W3CDTF">2023-01-07T09:48:24Z</dcterms:created>
  <dcterms:modified xsi:type="dcterms:W3CDTF">2023-10-13T11:10:09Z</dcterms:modified>
</cp:coreProperties>
</file>