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5DCAC-4CF3-9400-2826-1E137C184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CC910D-974F-B80F-44B0-55F82C1F4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D939C-24BC-02F5-E5BC-86FD265A8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4D51B-B50F-63F4-11EB-4B13B510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35221-1F24-D881-9A16-6FFEE5435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5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4CA8A-ED8F-33CB-F84B-95B0134EF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BC96D-E9B8-8CE0-A509-ED882096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266FE-F9CD-398D-D7A1-BFFAAD23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B0D17-DA3D-1CCF-7E8B-5678901B4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4EA3A-F0A0-4590-D960-1D122D42D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435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196C-1FEE-ED82-3D46-97191F4F1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1992A-1217-6331-1FFF-0490BA548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88AE5-54ED-9DEB-6CA5-BDCA3894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9E319-AD05-42AD-0AFC-AF4F1E1A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8B911-0F11-EA25-2D7C-13F6E5F4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35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2B05-FF3A-9FB1-28F5-8015B946D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B9921-C1C2-1DFE-8B1F-13F277307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027FA-BD90-DBB7-C151-5B2A3185A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3D5D2-D4BC-C778-9C69-12797ABC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3D757-21E8-9007-6684-32DE517FF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67DF5-A0E8-6DA8-C6A1-144E1362C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085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B5C5-F202-CFC0-C761-E00D5F903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93F9D-2B5F-BD21-78B2-B02EB3890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1096D-1F9E-E018-2E44-1EE342676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4E840-5D39-9F1B-D516-91AABA4A97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9B192-E68A-5F18-9CDB-15C5A2F414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94CAE-5F5D-57E6-D998-34649870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CDAA2-CB31-AA61-18F9-A5C0D9B37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E6FF59-5397-63CA-6432-624186AFC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24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D546-CBAB-3811-3DBA-E1EF8A76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0FF9FF-9B82-5D93-0786-D745ABDE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BE4F94-DA16-7522-DDB4-4F54D8BA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A03CC-39D9-1E93-B469-B975F71C0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0035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6714A9-9DB3-57FB-147F-20D4C730B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9760D-6153-32CD-4996-04FE14102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E39F4-5FBC-B939-0196-04FC5370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67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CCE5-5205-D6A9-5B84-91F6482D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9A81-7ED0-DCCE-E678-CA2318623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A2504-D992-3A93-816A-2A6897AE1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F4A55-F1C4-8C93-3C12-6E8EF79B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D1C83-2848-0B64-7C61-CFF3C707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8ADBE-70D4-E89C-BD63-B70DF9AF1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3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FE53B-A1FF-F535-DA2D-79A8ECE8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0D3A10-93A8-C590-4561-49755BBF3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8308E-F3DA-4A17-D2DC-C80BA4BB1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09534-75CC-2C54-45B2-3ABBEF1B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D77F78-0B99-EF30-516C-ECEBB0774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7FD47-9CB9-EAD4-04C2-410645CA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3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6C779-976E-E0D1-2226-268CF85AB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AA18D8-629E-738A-2FFC-956E75DFE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F9D8D-D23F-48CF-1D81-1056095EC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08A55-F182-5D14-8C08-FB6B67AA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CDBE3-A31F-7631-2DFC-B3B7F330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86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053208-99D9-D090-88AB-31428DFB8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1DEF0-4747-2996-EF75-DD714431C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C8CF4-70E9-0312-9AA5-F2E0AE04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D326E-857F-8ADD-D3FF-B69AA869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C64D0-53E9-ED60-8091-ABB21D6A2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49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B8B0C0-88F5-80CC-6B49-235A5363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7A257-06C6-FD63-38F0-815B9CE21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5AD2B-DD69-ECEC-FEA8-FBB8249E7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94E4F-896F-4710-A51B-14DDCA02775A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4453B-CFD1-86C9-90D0-89554A3D6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606C0-CC49-6CDE-B5CF-44EF5F733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6E554-8216-4732-B669-AEC2A1C69DA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0506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how-chatgpt-can-transform-healthcare-chatgpt-cd-v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0CB7EB-0115-F539-639C-83C07324F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60CB70-50C0-FB9C-0B7B-65F2C2471F39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87931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D2848-64F2-A49A-7904-18F962D65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A68B6-A080-4644-5C48-B97364443326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5658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40CAED-7DA0-D7D5-973E-DA597073D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C8207B-18F6-C9F4-3A72-709FDEC78771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7811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E625B2-5AD1-8E1F-A483-97750CD91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2CB53F-C396-1210-556E-B47C1B4E79F5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2904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CE67AF-E68B-DF4C-ABB1-BCCB2826F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EBA0A2-80BA-9B0F-4776-95F3F3CB1FC4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798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E661B7-F731-632C-23A0-F3E066C9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668E5B-ABF4-AD0D-EA2F-36C668F01FF7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2411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7530F7-6593-0E48-1E58-0DDE07B6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7C69EA-A45C-FC7E-F544-F76434AEA2A0}"/>
              </a:ext>
            </a:extLst>
          </p:cNvPr>
          <p:cNvSpPr txBox="1"/>
          <p:nvPr/>
        </p:nvSpPr>
        <p:spPr>
          <a:xfrm>
            <a:off x="3861787" y="6488668"/>
            <a:ext cx="490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7304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56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Heerak S. Kaushal</dc:creator>
  <cp:lastModifiedBy>Heerak S. Kaushal</cp:lastModifiedBy>
  <cp:revision>2</cp:revision>
  <dcterms:created xsi:type="dcterms:W3CDTF">2023-10-20T14:18:05Z</dcterms:created>
  <dcterms:modified xsi:type="dcterms:W3CDTF">2023-10-20T14:27:06Z</dcterms:modified>
</cp:coreProperties>
</file>