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F544F-B069-1C52-DBD5-294764DD51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61C053-9F23-E037-D922-5FC20E190F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B8F560-83F4-221F-DB03-D5732CCBB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71B3F-7FFC-4ECC-A5DB-B464AD82B921}" type="datetimeFigureOut">
              <a:rPr lang="en-IN" smtClean="0"/>
              <a:t>28-11-2023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5BC625-60BE-8180-DA6F-C0BB8D358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4EE589-8EBF-EC16-86BE-E71D1DEA0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A5F38-DC85-4B0C-9365-2007FB2422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14434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C4DC2-D3A9-8587-683A-24E94E507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321251-4502-B7C4-ACA3-FB78583391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CAFF49-03A0-327E-F953-3E6D7A465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71B3F-7FFC-4ECC-A5DB-B464AD82B921}" type="datetimeFigureOut">
              <a:rPr lang="en-IN" smtClean="0"/>
              <a:t>28-11-2023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D8D013-BB47-1FE8-E88A-13DD32FFB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8B61D6-E6BB-51DD-FBFB-FEA875593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A5F38-DC85-4B0C-9365-2007FB2422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9414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E5FB3-9D5D-5838-2D0A-2F69CCF27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C34FCF-7A41-6C5B-AAE6-6D4B7A7699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35F46-4F66-0FA1-B7C5-70DAE8F1E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71B3F-7FFC-4ECC-A5DB-B464AD82B921}" type="datetimeFigureOut">
              <a:rPr lang="en-IN" smtClean="0"/>
              <a:t>28-11-2023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86C8D7-485C-8BB1-C5BF-A07471B5C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C207A0-AF80-0D98-7B71-337EF3FCC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A5F38-DC85-4B0C-9365-2007FB2422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98762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A5B6D-AACE-2FFC-5DCE-72C72D19F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489E4A-237F-1B95-829F-1FFFFDF606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CFD6A5-F22C-D76C-9594-34DCCDE77C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143AB4-2D86-DBE7-7CC2-2230823CE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71B3F-7FFC-4ECC-A5DB-B464AD82B921}" type="datetimeFigureOut">
              <a:rPr lang="en-IN" smtClean="0"/>
              <a:t>28-11-2023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936540-C38D-9AF8-D195-F29621F5B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340341-DCFA-4508-9921-D7BCC7D36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A5F38-DC85-4B0C-9365-2007FB2422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8408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D1523-B850-46D1-8CD0-78E6CA411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263786-1438-E7EC-C3B3-0AEA2FF871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059D8D-D782-FDC8-75FB-B428664E15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D97E38-CD3C-FDF2-D073-42B4CA048F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D8E2C7-5C37-68E9-F741-33192039C0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A2E14D-CD11-7224-B8BF-A33D5FA6C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71B3F-7FFC-4ECC-A5DB-B464AD82B921}" type="datetimeFigureOut">
              <a:rPr lang="en-IN" smtClean="0"/>
              <a:t>28-11-2023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5F4C30-CC08-15E6-1CEE-22FF9FD87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2D72AF-8E59-449D-7D2A-6442C2473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A5F38-DC85-4B0C-9365-2007FB2422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4566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BDEF4-A1C8-38CC-C50C-C6F5EB42E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87347B-14C5-A5EB-BF2B-EE9D8BAAB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71B3F-7FFC-4ECC-A5DB-B464AD82B921}" type="datetimeFigureOut">
              <a:rPr lang="en-IN" smtClean="0"/>
              <a:t>28-11-2023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C70265-1134-32D1-B17F-8A72BA6C4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CEF918-DFA7-E934-1CC5-E68096565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A5F38-DC85-4B0C-9365-2007FB2422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5409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8636D0-1378-FFF9-656F-8A26AFC52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71B3F-7FFC-4ECC-A5DB-B464AD82B921}" type="datetimeFigureOut">
              <a:rPr lang="en-IN" smtClean="0"/>
              <a:t>28-11-2023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7CCD08-5B66-52A3-16B9-C4C64E018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521A6A-81E4-7E9B-5D8F-5FFD4B58C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A5F38-DC85-4B0C-9365-2007FB2422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38291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6345E-AFB8-7935-8815-CBA111B94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5D996A-D324-FB90-9F7F-B3D59E284F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597B38-7AD4-2CBE-F20F-3CB76B0987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F3414C-7F7C-30AB-C787-4A6800219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71B3F-7FFC-4ECC-A5DB-B464AD82B921}" type="datetimeFigureOut">
              <a:rPr lang="en-IN" smtClean="0"/>
              <a:t>28-11-2023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7DDDDC-C4E7-B2A9-6FF0-2518D5F6D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5181BD-4D3A-8637-4697-941CE3908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A5F38-DC85-4B0C-9365-2007FB2422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4080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390AE-3050-3945-E0A9-AD3BBD5CA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015627-053D-55B9-5C8B-C6E6401409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991FC0-3B84-80C2-46CC-B8448F2985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46E420-0186-5527-272D-32183099F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71B3F-7FFC-4ECC-A5DB-B464AD82B921}" type="datetimeFigureOut">
              <a:rPr lang="en-IN" smtClean="0"/>
              <a:t>28-11-2023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EF7ABB-7B55-04C3-9F16-3F10343CE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7E9611-4089-BC34-15DA-4EF35454B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A5F38-DC85-4B0C-9365-2007FB2422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3906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653B4-F850-50C8-B35A-4991D4363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A0E9D3-4643-6C0D-5D46-53E620CB59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426009-185E-3378-5A7B-C465168D2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71B3F-7FFC-4ECC-A5DB-B464AD82B921}" type="datetimeFigureOut">
              <a:rPr lang="en-IN" smtClean="0"/>
              <a:t>28-11-2023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2C525D-5E55-1D50-01B2-C2C0B7772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E09435-EF21-291A-49D9-41728EB48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A5F38-DC85-4B0C-9365-2007FB2422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09118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05DEB6-1A0D-C1BE-BAD0-B693247F91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28C7A5-889C-35C8-428E-E5C8E4D65D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AC702-06DC-398A-B2D9-58E760159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71B3F-7FFC-4ECC-A5DB-B464AD82B921}" type="datetimeFigureOut">
              <a:rPr lang="en-IN" smtClean="0"/>
              <a:t>28-11-2023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78A2F1-02AC-637C-68CE-E74F7C24A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632A9E-3A20-30B8-65B9-A2500D445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A5F38-DC85-4B0C-9365-2007FB2422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6901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A5D082-0CFF-41C3-69DC-60E44B562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FFAE83-12AA-9B67-CB92-106A691CF1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5A14FB-F8FB-D8B3-018A-D5D7BB7E31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471B3F-7FFC-4ECC-A5DB-B464AD82B921}" type="datetimeFigureOut">
              <a:rPr lang="en-IN" smtClean="0"/>
              <a:t>28-11-2023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ECEE3E-0DD3-BFAC-644F-A44891D72C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56CC4B-7F62-1C07-7D9B-D451E85BE2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EA5F38-DC85-4B0C-9365-2007FB2422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7123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slideteam.net/exploring-the-disruptive-potential-of-smart-contracts-on-blockchain-bct-cd.html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slideteam.net/exploring-the-disruptive-potential-of-smart-contracts-on-blockchain-bct-cd.html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slideteam.net/exploring-the-disruptive-potential-of-smart-contracts-on-blockchain-bct-cd.html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24BD2-5C7B-CA78-42BF-0A7379E487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3509963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61FCDD-9A6D-8FBC-5E2B-731034182D9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1A7076-7609-57C7-CEA7-BC2095C298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367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32D6B-C2AE-9BCF-5AD0-B17494CF61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591699"/>
            <a:ext cx="9144000" cy="2387600"/>
          </a:xfrm>
        </p:spPr>
        <p:txBody>
          <a:bodyPr>
            <a:normAutofit/>
          </a:bodyPr>
          <a:lstStyle/>
          <a:p>
            <a:r>
              <a:rPr lang="en-IN" sz="4400" dirty="0">
                <a:hlinkClick r:id="rId2"/>
              </a:rPr>
              <a:t>Click on the link to Download the PPT</a:t>
            </a:r>
            <a:endParaRPr lang="en-IN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D009ED-E39D-5CBA-BEE7-BF9E518EA8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7F3060-2CF7-359B-1C4A-6698FB5684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1999" cy="638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344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8C9D0-530A-8EB7-D648-3A9C91F319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537907"/>
            <a:ext cx="9144000" cy="2387600"/>
          </a:xfrm>
        </p:spPr>
        <p:txBody>
          <a:bodyPr>
            <a:normAutofit/>
          </a:bodyPr>
          <a:lstStyle/>
          <a:p>
            <a:r>
              <a:rPr lang="en-IN" sz="4400" dirty="0">
                <a:hlinkClick r:id="rId2"/>
              </a:rPr>
              <a:t>Click on the link to Download the PPT</a:t>
            </a:r>
            <a:endParaRPr lang="en-IN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8A2D09-AE70-A02A-6E06-2787E2F8C9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ABFFED-B93E-A59D-7DAF-F994AC400E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320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808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12536-4368-BBA6-E105-3F620179A2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578250"/>
            <a:ext cx="9144000" cy="2387600"/>
          </a:xfrm>
        </p:spPr>
        <p:txBody>
          <a:bodyPr>
            <a:normAutofit/>
          </a:bodyPr>
          <a:lstStyle/>
          <a:p>
            <a:r>
              <a:rPr lang="en-IN" sz="4400" dirty="0">
                <a:hlinkClick r:id="rId2"/>
              </a:rPr>
              <a:t>Click on the link to Download the PPT</a:t>
            </a:r>
            <a:endParaRPr lang="en-IN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EA5100-F0D7-EDE6-CD8D-FDF53B2FB6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9053CC-0C80-F8C2-A0C5-1CC8D0C383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2000" cy="6333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134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E43AE-F798-092F-1947-AD971D4D1F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19954D-58BF-DE91-828F-D55D40DD47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917BA3-5CF1-5637-7BDB-5AB7ACD28A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9492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24</Words>
  <Application>Microsoft Office PowerPoint</Application>
  <PresentationFormat>Widescreen</PresentationFormat>
  <Paragraphs>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Click on the link to Download the PPT</vt:lpstr>
      <vt:lpstr>Click on the link to Download the PPT</vt:lpstr>
      <vt:lpstr>Click on the link to Download the PPT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tamana gupta</dc:creator>
  <cp:lastModifiedBy>tamana gupta</cp:lastModifiedBy>
  <cp:revision>1</cp:revision>
  <dcterms:created xsi:type="dcterms:W3CDTF">2023-11-28T09:45:58Z</dcterms:created>
  <dcterms:modified xsi:type="dcterms:W3CDTF">2023-11-28T09:52:24Z</dcterms:modified>
</cp:coreProperties>
</file>