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B9E74-DB15-BC29-2AFB-31BCFEE75C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790A2C-A6CA-ED31-7202-8A01433636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946575-171F-2F17-1E80-5302E1849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919A8-8F37-4B0B-92BD-390DE6ACA46C}" type="datetimeFigureOut">
              <a:rPr lang="en-IN" smtClean="0"/>
              <a:t>21-11-2023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095A6-A49A-E05B-09B4-327CED80A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55478-4378-E5CD-598E-07A4FB160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76AE-6A32-4042-A92B-74B2F07DD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3013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6B7DA-3D64-F7E6-FE7B-5804278C7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41FB4-7D5D-51DA-61AC-D1255DBA4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492CAC-0A12-4860-1940-878CB588C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919A8-8F37-4B0B-92BD-390DE6ACA46C}" type="datetimeFigureOut">
              <a:rPr lang="en-IN" smtClean="0"/>
              <a:t>21-11-2023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60A79-CF9D-0782-D41D-88DA1154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90DDC-99A4-68BD-9FFF-5B978F16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76AE-6A32-4042-A92B-74B2F07DD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5503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D8682-072E-D0CA-A499-E275A9821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43A6F5-E1A1-58AA-018E-06EAD8175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23BB5-BF04-D20A-7949-F54A8ECB6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919A8-8F37-4B0B-92BD-390DE6ACA46C}" type="datetimeFigureOut">
              <a:rPr lang="en-IN" smtClean="0"/>
              <a:t>21-11-2023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FD49C-71B7-C12A-0613-B055A49BA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CE799C-12E4-2ABB-A39C-11C128500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76AE-6A32-4042-A92B-74B2F07DD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4852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32670-B134-9547-1CFD-A8FDB67FD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34CEC-4AE6-0812-04CB-A4A9520295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906DD-8F6A-9854-4FD0-7D306FC097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6ECB70-79DE-A0E4-3016-C7D78D640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919A8-8F37-4B0B-92BD-390DE6ACA46C}" type="datetimeFigureOut">
              <a:rPr lang="en-IN" smtClean="0"/>
              <a:t>21-11-2023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91C1F0-5D3B-DCAF-E701-34905C977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58D46A-428F-AFCB-1DE8-6DDE85F66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76AE-6A32-4042-A92B-74B2F07DD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0356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AA6C9-B73F-C02D-14F0-506FCBA3B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22C3BF-92B0-1791-FDEA-174C57516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7C2CD2-7788-632E-7BA0-40B9132525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DDA3E8-9933-E939-6007-DE1FDFF4E6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B3DA46-0108-AEBA-E860-66A60930C8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739F6A-0EE6-3082-B1DA-D4D5A0530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919A8-8F37-4B0B-92BD-390DE6ACA46C}" type="datetimeFigureOut">
              <a:rPr lang="en-IN" smtClean="0"/>
              <a:t>21-11-2023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A8310E-19CD-E0D6-F5BA-37AD6FAE7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F0BBC5-E69E-E978-1740-53D889EA4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76AE-6A32-4042-A92B-74B2F07DD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9752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492C8-0679-4186-ACB4-E26842E67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41320F-9BBD-D00C-F191-16A5F191E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919A8-8F37-4B0B-92BD-390DE6ACA46C}" type="datetimeFigureOut">
              <a:rPr lang="en-IN" smtClean="0"/>
              <a:t>21-11-2023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F0669A-4D1B-C285-22E4-FD9F4BB8F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43DD0-E0C8-A957-0C67-BB2276552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76AE-6A32-4042-A92B-74B2F07DD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5331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D5694A-183F-A377-2B99-C4D51858B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919A8-8F37-4B0B-92BD-390DE6ACA46C}" type="datetimeFigureOut">
              <a:rPr lang="en-IN" smtClean="0"/>
              <a:t>21-11-2023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EBB065-70D9-7B13-F962-21FF21F8C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A4B8B1-7F2A-9E81-5868-209F98538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76AE-6A32-4042-A92B-74B2F07DD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4404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2C335-2D50-64E1-0767-24E898061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08A24-BC77-C26A-56EF-5F3E75C6E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D2FF60-6023-1BB4-2404-10B8F89E7F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C7123C-B197-8F6E-B508-15922EB3A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919A8-8F37-4B0B-92BD-390DE6ACA46C}" type="datetimeFigureOut">
              <a:rPr lang="en-IN" smtClean="0"/>
              <a:t>21-11-2023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9B47AE-AA7D-D616-114B-455580366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E9BD3-0F53-BF60-3DE9-0B9C07DC3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76AE-6A32-4042-A92B-74B2F07DD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4200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4CE3B-75C6-8417-1F80-03D0D826E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3080D8-538B-D89D-F1F6-84D2B3E0AF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D6AD6-8A2A-1B16-5463-C79C2229B2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E6ABA0-E842-4387-4FAD-97FEDD66F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919A8-8F37-4B0B-92BD-390DE6ACA46C}" type="datetimeFigureOut">
              <a:rPr lang="en-IN" smtClean="0"/>
              <a:t>21-11-2023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2E6C55-6466-BFD6-2023-891801AA5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BFF9F7-48AC-2BE1-6A20-E22B2E189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76AE-6A32-4042-A92B-74B2F07DD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9800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67D5A-9E7D-B208-D3C0-78AC3D8CF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63E949-8F30-2003-0EBB-8973E301DC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F80D9-25BA-042B-AA8E-48187D61E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919A8-8F37-4B0B-92BD-390DE6ACA46C}" type="datetimeFigureOut">
              <a:rPr lang="en-IN" smtClean="0"/>
              <a:t>21-11-2023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FBD6B-C717-16E8-86A8-13F0FFEA6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1BE8B-D74F-85AC-17B3-6F33F801C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76AE-6A32-4042-A92B-74B2F07DD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2800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4CD172-DC10-6C07-5C2C-2F985B04E1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754F89-D6E9-7EF5-AF81-3EBD0C3C7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D953B-999C-0E6A-890D-D7E0C8998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919A8-8F37-4B0B-92BD-390DE6ACA46C}" type="datetimeFigureOut">
              <a:rPr lang="en-IN" smtClean="0"/>
              <a:t>21-11-2023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B4DF1C-12EE-1223-1E92-37F599FC8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B9B3F-7063-0D01-A11E-969060B0B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076AE-6A32-4042-A92B-74B2F07DD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2933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AA860B-3E7B-6863-5C8E-EE5849F6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A525A2-4D4B-85B8-CFF4-6800D97C7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C2639-A804-676E-AAD9-0B1596A262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919A8-8F37-4B0B-92BD-390DE6ACA46C}" type="datetimeFigureOut">
              <a:rPr lang="en-IN" smtClean="0"/>
              <a:t>21-11-2023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1F226-9F2F-4D09-5B10-FFAD60079B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46F36-47D3-AB24-14C5-2BE8EBB252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076AE-6A32-4042-A92B-74B2F07DD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9985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how-chatgpt-is-revolutionizing-cybersecurity-posture-chatgpt-cd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how-chatgpt-is-revolutionizing-cybersecurity-posture-chatgpt-cd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how-chatgpt-is-revolutionizing-cybersecurity-posture-chatgpt-cd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how-chatgpt-is-revolutionizing-cybersecurity-posture-chatgpt-cd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how-chatgpt-is-revolutionizing-cybersecurity-posture-chatgpt-cd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how-chatgpt-is-revolutionizing-cybersecurity-posture-chatgpt-cd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how-chatgpt-is-revolutionizing-cybersecurity-posture-chatgpt-cd.html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5FE4B9-D3FD-2864-DE46-0766A47B8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073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0CAE65-71A4-D349-40A7-2F9EB3241652}"/>
              </a:ext>
            </a:extLst>
          </p:cNvPr>
          <p:cNvSpPr txBox="1"/>
          <p:nvPr/>
        </p:nvSpPr>
        <p:spPr>
          <a:xfrm>
            <a:off x="4527612" y="6507332"/>
            <a:ext cx="3959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this Template!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6493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2652D7-1544-AF22-3C46-8AA8811C6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073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2AA510-3D5B-8389-C947-9FD23B6D25BA}"/>
              </a:ext>
            </a:extLst>
          </p:cNvPr>
          <p:cNvSpPr txBox="1"/>
          <p:nvPr/>
        </p:nvSpPr>
        <p:spPr>
          <a:xfrm>
            <a:off x="4527612" y="6507332"/>
            <a:ext cx="3959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this Template!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067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D65A59-F62C-E62B-8EEF-02DD9B06A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073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877B82-78A0-898E-556A-8DB25017A672}"/>
              </a:ext>
            </a:extLst>
          </p:cNvPr>
          <p:cNvSpPr txBox="1"/>
          <p:nvPr/>
        </p:nvSpPr>
        <p:spPr>
          <a:xfrm>
            <a:off x="4527612" y="6507332"/>
            <a:ext cx="3959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this Template!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28637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10B946-9ABF-BD3A-7501-60516673A1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073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BC244C-95FF-BC7D-8186-B7D69B516197}"/>
              </a:ext>
            </a:extLst>
          </p:cNvPr>
          <p:cNvSpPr txBox="1"/>
          <p:nvPr/>
        </p:nvSpPr>
        <p:spPr>
          <a:xfrm>
            <a:off x="4527612" y="6507332"/>
            <a:ext cx="3959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this Template!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29932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428DF6-B502-8F94-3585-CEF848F46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073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6316F8-DABF-6054-C1FF-3D76CF5DAB9C}"/>
              </a:ext>
            </a:extLst>
          </p:cNvPr>
          <p:cNvSpPr txBox="1"/>
          <p:nvPr/>
        </p:nvSpPr>
        <p:spPr>
          <a:xfrm>
            <a:off x="4527612" y="6507332"/>
            <a:ext cx="3959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this Template!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0818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1C7303-3BD6-5D8A-B401-352EE21F9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073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18A5BA-7486-0F9D-75CA-5B742E99C9B6}"/>
              </a:ext>
            </a:extLst>
          </p:cNvPr>
          <p:cNvSpPr txBox="1"/>
          <p:nvPr/>
        </p:nvSpPr>
        <p:spPr>
          <a:xfrm>
            <a:off x="4527612" y="6507332"/>
            <a:ext cx="3959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this Template!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8393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FD89D5-ED55-0E66-D866-6D1EB4994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073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8CB963-30AA-D736-1A6F-AF3DA4C34AE6}"/>
              </a:ext>
            </a:extLst>
          </p:cNvPr>
          <p:cNvSpPr txBox="1"/>
          <p:nvPr/>
        </p:nvSpPr>
        <p:spPr>
          <a:xfrm>
            <a:off x="4527612" y="6507332"/>
            <a:ext cx="3959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this Template!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27187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49</Words>
  <Application>Microsoft Office PowerPoint</Application>
  <PresentationFormat>Widescreen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Heerak S. Kaushal</dc:creator>
  <cp:lastModifiedBy>Heerak S. Kaushal</cp:lastModifiedBy>
  <cp:revision>1</cp:revision>
  <dcterms:created xsi:type="dcterms:W3CDTF">2023-11-21T04:13:02Z</dcterms:created>
  <dcterms:modified xsi:type="dcterms:W3CDTF">2023-11-21T04:19:09Z</dcterms:modified>
</cp:coreProperties>
</file>