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7CC06-53EA-62F0-EC82-951179206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FDAF0-81BB-9DD3-1091-25E24E0CD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888F5-F262-1066-959A-B95B92A6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12A-FF43-4C7C-B36D-C5A4DFA7C16A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CA90C-630E-06D9-52F2-DE19D8D4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CD717-294E-7F7D-567D-21679362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979-A804-43D1-9FD8-3A29FD1DF7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663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F3E7-0966-E00C-9D0A-6147B5EF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0436D-C4E1-7F52-D274-5D7F58DCA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AB2F-5185-841A-39CB-E999EFC9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12A-FF43-4C7C-B36D-C5A4DFA7C16A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7E740-57FE-4B35-FEE4-7DFEB739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F2E48-E50F-3048-8316-CF2F5FD0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979-A804-43D1-9FD8-3A29FD1DF7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727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985193-8BB0-09AA-CA2B-B10D51034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DB797-F1F6-50C0-9E3B-93A93F534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0EDC1-DA27-E6F7-098A-2C74A0AC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12A-FF43-4C7C-B36D-C5A4DFA7C16A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8662-F398-9047-5422-2E3791DE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495CE-7F6B-E086-DA6A-37942D19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979-A804-43D1-9FD8-3A29FD1DF7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030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FF94-1963-26AE-605C-044D2D11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07D1-E5F5-64CF-70F5-D02419429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65198-1D75-BC0A-B1A9-DC18BCE6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12A-FF43-4C7C-B36D-C5A4DFA7C16A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F8656-D67A-43BF-C82C-75FE2758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5FB8-F877-AB78-BDBC-6197C87E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979-A804-43D1-9FD8-3A29FD1DF7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508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C373-E8AB-3498-E2F0-77D3B70B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ABA2F-193D-1BF5-B988-56AAEF4A8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8B7BE-2947-DB8C-CEAF-E40FC9E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12A-FF43-4C7C-B36D-C5A4DFA7C16A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39095-AB45-485D-2B29-68FEE0E5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08A16-8140-9CF2-1620-86A655CD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979-A804-43D1-9FD8-3A29FD1DF7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67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8C59-3C31-9F61-189F-7135293A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070C-1479-F0BE-D7C2-FCE1397C2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F6D9C-C39E-5758-BE18-5B17F3FBA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21C84-4F06-AB6C-89AD-D020FECE5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12A-FF43-4C7C-B36D-C5A4DFA7C16A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74116-D868-93D6-2334-F22C3F44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3500D-D1D9-A044-BA34-2A9069E2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979-A804-43D1-9FD8-3A29FD1DF7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61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05D9-EEC3-2111-5F73-9095C58A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B4739-F289-E8A6-3FD3-CCB1DFDE0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DCCAE-0FC2-01D8-AADB-978DEF281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3D8B6-FFD6-D9F7-95C5-F45EA9413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08A5-15EC-0510-2E59-35BD23519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6F58E-4537-A0FD-574C-BF033F09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12A-FF43-4C7C-B36D-C5A4DFA7C16A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CB150-367D-BC95-3134-364018B0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29078-DF40-33D4-EC25-C5FF68FF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979-A804-43D1-9FD8-3A29FD1DF7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71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9A1B6-F445-CCC0-5013-2A91BF36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223E4-EB1B-B9A6-B6A5-66B60B67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12A-FF43-4C7C-B36D-C5A4DFA7C16A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1F6C8-2BD6-9D5B-6B15-D2503D2A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10112-00A2-F002-ED63-4541D391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979-A804-43D1-9FD8-3A29FD1DF7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342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50E61-AACF-1511-E881-8959519D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12A-FF43-4C7C-B36D-C5A4DFA7C16A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2427A-B4FA-3E7E-B831-5BD9C5BF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2E41E-4E2F-8882-1AC8-D016FB94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979-A804-43D1-9FD8-3A29FD1DF7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03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7299-4C37-7567-DE7F-1696883B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24C3-A130-D2F8-B084-D54643D5E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C7344-7209-533C-ADB6-479AFBB5F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11347-4CCE-7E94-570F-C1021D6E9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12A-FF43-4C7C-B36D-C5A4DFA7C16A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9AFBF-5B76-2765-D661-135F3CFD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778FB-C919-7ED6-CD4E-39459A25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979-A804-43D1-9FD8-3A29FD1DF7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618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7071-78FB-54E1-5A29-2A3F8C2C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F69CA-71BD-5B60-E036-BA39D57F5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06136-83EC-FD31-0AA8-53393E67F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E8CC6-1A0C-E421-63E7-42B31C3F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112A-FF43-4C7C-B36D-C5A4DFA7C16A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730E-ACCC-529E-782C-E34F33BA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5BDE6-DA36-B4FF-89B6-C801A03F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979-A804-43D1-9FD8-3A29FD1DF7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90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3FD8C9-DB2D-090B-AE87-AE2093B2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70F8D-5A8A-7C65-C1BB-968245481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48477-2971-4794-95AD-75D09B11A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112A-FF43-4C7C-B36D-C5A4DFA7C16A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3CC63-5D0F-1282-CE1F-0DF68A6D6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EFE21-93FF-DE3D-6F2A-80C3D610E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61979-A804-43D1-9FD8-3A29FD1DF7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73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the-future-of-financing-digital-lending-platforms-powerpoint-presentation-slide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the-future-of-financing-digital-lending-platforms-powerpoint-presentation-slide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the-future-of-financing-digital-lending-platforms-powerpoint-presentation-slide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the-future-of-financing-digital-lending-platforms-powerpoint-presentation-slid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the-future-of-financing-digital-lending-platforms-powerpoint-presentation-slide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8694-2B7C-75B7-EFCD-F19B6F48F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10BDB-25C2-75BD-A448-956F5144E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96B8F-5FD3-1008-9E7A-C88C77F6F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15073" r="16522" b="18696"/>
          <a:stretch/>
        </p:blipFill>
        <p:spPr>
          <a:xfrm>
            <a:off x="0" y="0"/>
            <a:ext cx="12192000" cy="6311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C8E31-0805-AF32-F088-044F4C57537F}"/>
              </a:ext>
            </a:extLst>
          </p:cNvPr>
          <p:cNvSpPr txBox="1"/>
          <p:nvPr/>
        </p:nvSpPr>
        <p:spPr>
          <a:xfrm>
            <a:off x="2375451" y="6311348"/>
            <a:ext cx="744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an editable version.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2545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6D6B-B7D6-6F2F-5C77-CB33AF4A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37B8BD-E97F-D440-FEF3-1A4934974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4463" r="16765" b="19068"/>
          <a:stretch/>
        </p:blipFill>
        <p:spPr>
          <a:xfrm>
            <a:off x="0" y="0"/>
            <a:ext cx="12192000" cy="64007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3ADBAE-68BE-264C-B18F-8FBE5D0CC77C}"/>
              </a:ext>
            </a:extLst>
          </p:cNvPr>
          <p:cNvSpPr txBox="1"/>
          <p:nvPr/>
        </p:nvSpPr>
        <p:spPr>
          <a:xfrm>
            <a:off x="2633870" y="6400800"/>
            <a:ext cx="63809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an editable version.</a:t>
            </a:r>
            <a:endParaRPr lang="en-IN" sz="28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268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C121-1A2B-5CBD-3D12-E17ACAB6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85A48F-29FF-0BCD-37C1-89FC9F499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4" t="14463" r="16637" b="18382"/>
          <a:stretch/>
        </p:blipFill>
        <p:spPr>
          <a:xfrm>
            <a:off x="0" y="1"/>
            <a:ext cx="12192000" cy="63709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365E3-A56E-519B-79FA-2AD89F735CF8}"/>
              </a:ext>
            </a:extLst>
          </p:cNvPr>
          <p:cNvSpPr txBox="1"/>
          <p:nvPr/>
        </p:nvSpPr>
        <p:spPr>
          <a:xfrm>
            <a:off x="3021495" y="6370983"/>
            <a:ext cx="58342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an editable version.</a:t>
            </a:r>
            <a:endParaRPr lang="en-IN" sz="28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262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EF0C-590F-84EC-DA58-0022B45F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A91067-6713-3C84-360A-DD58F29AE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14692" r="16766" b="18382"/>
          <a:stretch/>
        </p:blipFill>
        <p:spPr>
          <a:xfrm>
            <a:off x="0" y="1"/>
            <a:ext cx="12192000" cy="63411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99DD1-CE5B-AF69-C6E6-AE9B5457E47B}"/>
              </a:ext>
            </a:extLst>
          </p:cNvPr>
          <p:cNvSpPr txBox="1"/>
          <p:nvPr/>
        </p:nvSpPr>
        <p:spPr>
          <a:xfrm>
            <a:off x="2504661" y="6341165"/>
            <a:ext cx="75537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an editable version.</a:t>
            </a:r>
            <a:endParaRPr lang="en-IN" sz="28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009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DB14-389F-6996-1B02-8BA1C045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960496-5EB2-71BA-10F5-11BDD0E28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t="14692" r="16508" b="20438"/>
          <a:stretch/>
        </p:blipFill>
        <p:spPr>
          <a:xfrm>
            <a:off x="0" y="0"/>
            <a:ext cx="12192000" cy="63809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96978-E0B8-B5A7-5DBE-B5A350C9D1E1}"/>
              </a:ext>
            </a:extLst>
          </p:cNvPr>
          <p:cNvSpPr txBox="1"/>
          <p:nvPr/>
        </p:nvSpPr>
        <p:spPr>
          <a:xfrm>
            <a:off x="2401958" y="6291470"/>
            <a:ext cx="7388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an editable version.</a:t>
            </a:r>
            <a:endParaRPr lang="en-IN" sz="28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429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mansi gawri</dc:creator>
  <cp:lastModifiedBy>mansi gawri</cp:lastModifiedBy>
  <cp:revision>1</cp:revision>
  <dcterms:created xsi:type="dcterms:W3CDTF">2023-12-19T05:38:37Z</dcterms:created>
  <dcterms:modified xsi:type="dcterms:W3CDTF">2023-12-19T05:42:22Z</dcterms:modified>
</cp:coreProperties>
</file>