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11915-A456-5E7B-2FC2-B83EC5FBC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EAD1A9-A959-B371-3206-668B2956C6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74DDA-C3CA-D2E6-3305-3333A9BCC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D63B-A663-4C96-83EA-F880AE9897B0}" type="datetimeFigureOut">
              <a:rPr lang="en-IN" smtClean="0"/>
              <a:t>22-12-2023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6D5DB-5E47-31DA-6AAA-7D708B25B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735B4-7897-48A9-0AE0-28EC9A446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3281-FD9E-4F25-945F-22109A1B98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525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C654C-0372-7A14-8641-DB279234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83116-D6FE-C407-7FB1-3B172ABD7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8611A-CFD4-6E37-6D1B-306415126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D63B-A663-4C96-83EA-F880AE9897B0}" type="datetimeFigureOut">
              <a:rPr lang="en-IN" smtClean="0"/>
              <a:t>22-12-2023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566B2-83A2-ACE5-8A51-BDC71AA15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102BF-53FA-0B50-6D37-31EC4AF6A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3281-FD9E-4F25-945F-22109A1B98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7992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B56C0-6B91-FB9F-53B0-96DE1DE76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BD87D-B1D3-59E7-1199-ABE8995A2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91C71-3A21-B30C-7458-B5E569353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D63B-A663-4C96-83EA-F880AE9897B0}" type="datetimeFigureOut">
              <a:rPr lang="en-IN" smtClean="0"/>
              <a:t>22-12-2023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976B3-5B3E-3B4B-3B5E-238851F76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3CF7B-0DAE-E0F9-1423-E19F71503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3281-FD9E-4F25-945F-22109A1B98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3373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0EED1-BEA2-6DC7-897A-75F77DF44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3D4ED-9798-405F-B507-F27D79891C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839ED-E05E-D254-D6F9-B931C9ACE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33CC5-8172-E571-F5DF-61F2F28D0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D63B-A663-4C96-83EA-F880AE9897B0}" type="datetimeFigureOut">
              <a:rPr lang="en-IN" smtClean="0"/>
              <a:t>22-12-2023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9B490-B4C1-2467-773B-51CE801DF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70BF0-98D4-40E0-6803-4D17BA257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3281-FD9E-4F25-945F-22109A1B98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880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4C360-F84F-BC88-41E9-58BFD4423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FACCC-CD56-D0AC-3945-66E5C2116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161481-1383-AE31-30EF-095B39C89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DF6252-50E5-364E-D711-991366ACBF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E67239-E7BC-BA66-6568-C8EC196ACF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0E7F89-176E-83A9-B79C-5884BC8E3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D63B-A663-4C96-83EA-F880AE9897B0}" type="datetimeFigureOut">
              <a:rPr lang="en-IN" smtClean="0"/>
              <a:t>22-12-2023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F143C7-B809-859D-3225-D113BCC99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C2D228-CAAF-71C4-7155-CA226C355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3281-FD9E-4F25-945F-22109A1B98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535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9BC14-2B71-3652-1078-B999B5B9F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1CBC44-BD93-F85C-604F-4A9B79EED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D63B-A663-4C96-83EA-F880AE9897B0}" type="datetimeFigureOut">
              <a:rPr lang="en-IN" smtClean="0"/>
              <a:t>22-12-2023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32BE88-C2E2-968B-A644-5573BF545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B531D1-CC1A-FB18-C13C-C99D76D93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3281-FD9E-4F25-945F-22109A1B98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1364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166D53-19AC-8719-D776-B0261DBD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D63B-A663-4C96-83EA-F880AE9897B0}" type="datetimeFigureOut">
              <a:rPr lang="en-IN" smtClean="0"/>
              <a:t>22-12-2023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671898-8BE5-CCCF-6FA6-96707B8FC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DD7D7-6566-3971-0A41-93EDBAD4D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3281-FD9E-4F25-945F-22109A1B98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2307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1F810-8C94-162F-6FC7-93C959610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B83CC-6C83-96EB-4BE1-5C968CF76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5AE9B-D181-572B-D5BE-1F80A49DC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EFC456-0FD2-0FFA-8316-ADE6D2B7C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D63B-A663-4C96-83EA-F880AE9897B0}" type="datetimeFigureOut">
              <a:rPr lang="en-IN" smtClean="0"/>
              <a:t>22-12-2023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045140-D8A4-C564-4674-55026B3E9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DF2A22-45E3-E7C1-3F16-E5A86547B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3281-FD9E-4F25-945F-22109A1B98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9716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A1A35-0DF0-7157-A9F8-4C82C473C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628DE7-CFFB-B0FD-D0A0-0DE6569B50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1B53B-7238-82D1-77AC-0CF87942E8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16037F-FB15-C1F8-FB5C-AC7226FEF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D63B-A663-4C96-83EA-F880AE9897B0}" type="datetimeFigureOut">
              <a:rPr lang="en-IN" smtClean="0"/>
              <a:t>22-12-2023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22848D-DDC0-BB2D-962E-96D07AA2E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7F2F16-8C89-600C-6EA6-23C275FA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3281-FD9E-4F25-945F-22109A1B98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4547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79C16-7C23-9F61-3273-A68C9618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5A5C35-82C7-B919-6B58-F04C4B5C0B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8BCF2-443D-72A6-F88A-566C328A4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D63B-A663-4C96-83EA-F880AE9897B0}" type="datetimeFigureOut">
              <a:rPr lang="en-IN" smtClean="0"/>
              <a:t>22-12-2023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38663-9112-EA70-80C1-D2F1D5285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0FC78-079F-0733-1D12-61B1E3CFB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3281-FD9E-4F25-945F-22109A1B98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747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E3F535-A120-51DC-2027-9C3720A4AA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E2B6E0-00B9-247D-55DA-259C59A67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C38271-B1B8-2206-B13E-DE8EF1BAB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D63B-A663-4C96-83EA-F880AE9897B0}" type="datetimeFigureOut">
              <a:rPr lang="en-IN" smtClean="0"/>
              <a:t>22-12-2023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8AD3A-B399-A8E3-7E2A-5BA28311E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13A54-60D2-17B8-C62A-7C346F0A0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3281-FD9E-4F25-945F-22109A1B98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468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4367CC-9E54-0269-CF40-E43C87236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7CA1B-4931-8046-C35B-7A598FCE1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07052-117D-EB14-7E9C-C04E1007C9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BD63B-A663-4C96-83EA-F880AE9897B0}" type="datetimeFigureOut">
              <a:rPr lang="en-IN" smtClean="0"/>
              <a:t>22-12-2023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68E36-078D-6C6D-CE2F-B7F5DACDDA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5DAB6-C6CE-3A13-23F2-9BB28FC4D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C3281-FD9E-4F25-945F-22109A1B98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516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lideteam.net/pinterest-investor-funding-elevator-pitch-deck-ppt-template.html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slideteam.net/pinterest-investor-funding-elevator-pitch-deck-ppt-template.html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slideteam.net/pinterest-investor-funding-elevator-pitch-deck-ppt-template.html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70FE8-42AE-37C7-3F52-00A3C24D60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650B40-3639-B3AC-F6C2-DF909070D2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6AC7F2-A9D8-1E54-CAF1-2C00CBBC3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327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7512F-53F5-1288-8BA4-6F3EBE783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91701"/>
            <a:ext cx="9144000" cy="2387600"/>
          </a:xfrm>
        </p:spPr>
        <p:txBody>
          <a:bodyPr>
            <a:normAutofit/>
          </a:bodyPr>
          <a:lstStyle/>
          <a:p>
            <a:r>
              <a:rPr lang="en-IN" sz="4000" dirty="0">
                <a:hlinkClick r:id="rId2"/>
              </a:rPr>
              <a:t>Click on the Link to Download Editable PPT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CDCD47-8D4F-0414-729C-814D8AF65F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CDABE9-BC4E-EFDC-8694-675C7B5F6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36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96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636B5-4824-92AE-5DFB-B2B4239A4B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64810"/>
            <a:ext cx="9144000" cy="2387600"/>
          </a:xfrm>
        </p:spPr>
        <p:txBody>
          <a:bodyPr>
            <a:normAutofit/>
          </a:bodyPr>
          <a:lstStyle/>
          <a:p>
            <a:r>
              <a:rPr lang="en-IN" sz="4000" dirty="0">
                <a:hlinkClick r:id="rId2"/>
              </a:rPr>
              <a:t>Click on the Link to Download Editable PPT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844CE5-4E96-67D7-7AC9-A8801CD3B7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DB9541-EFA4-2789-1E24-23EBFCC67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1999" cy="621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63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5D954-8F5B-7E47-6D6F-3BBC028D4B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51359"/>
            <a:ext cx="9144000" cy="2387600"/>
          </a:xfrm>
        </p:spPr>
        <p:txBody>
          <a:bodyPr>
            <a:normAutofit/>
          </a:bodyPr>
          <a:lstStyle/>
          <a:p>
            <a:r>
              <a:rPr lang="en-IN" sz="4000" dirty="0">
                <a:hlinkClick r:id="rId2"/>
              </a:rPr>
              <a:t>Click on the Link to Download Editable PPT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FB0E72-F617-567E-C446-A4C85B3E2A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A4D10C-2A9A-55F8-E381-651871F93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29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01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83EA0-C465-ECBE-CCDE-2D0DB0E805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2157A6-9C26-0777-5024-A0F47A7CE9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AA2DCC-F88A-1F62-6CCB-0A16B914F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23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24</Words>
  <Application>Microsoft Office PowerPoint</Application>
  <PresentationFormat>Widescreen</PresentationFormat>
  <Paragraphs>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Click on the Link to Download Editable PPT</vt:lpstr>
      <vt:lpstr>Click on the Link to Download Editable PPT</vt:lpstr>
      <vt:lpstr>Click on the Link to Download Editable PPT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tamana gupta</dc:creator>
  <cp:lastModifiedBy>tamana gupta</cp:lastModifiedBy>
  <cp:revision>1</cp:revision>
  <dcterms:created xsi:type="dcterms:W3CDTF">2023-12-22T11:07:48Z</dcterms:created>
  <dcterms:modified xsi:type="dcterms:W3CDTF">2023-12-22T11:25:26Z</dcterms:modified>
</cp:coreProperties>
</file>