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56" r:id="rId7"/>
    <p:sldId id="257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439"/>
    <a:srgbClr val="F7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17"/>
    <p:restoredTop sz="95853"/>
  </p:normalViewPr>
  <p:slideViewPr>
    <p:cSldViewPr snapToGrid="0">
      <p:cViewPr varScale="1">
        <p:scale>
          <a:sx n="113" d="100"/>
          <a:sy n="113" d="100"/>
        </p:scale>
        <p:origin x="9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D6CA-187D-9149-53CD-6706163A1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FC926-D9D2-1B5C-8BD6-30748E842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2D7E7-346E-186E-27AC-B36B3D47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DA8-C0FE-8342-8EF4-8DFC476D7728}" type="datetimeFigureOut">
              <a:rPr lang="en-US" smtClean="0"/>
              <a:t>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06677-7F67-A9CF-9528-329D201B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0CE0F-B902-A23A-55E7-9F11943F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7A5F-9E8E-CC45-9FBB-D19DA88A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3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CE58-2AB0-ABD0-9DA7-444B6A72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AD1E6-9B34-AE63-37F1-57E0C3571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523BF-48F8-3597-22A5-F62C0535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DA8-C0FE-8342-8EF4-8DFC476D7728}" type="datetimeFigureOut">
              <a:rPr lang="en-US" smtClean="0"/>
              <a:t>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2E341-9D48-3AE4-9825-CE9829E8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ABD5-9CEF-45AC-2E74-33F853D3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7A5F-9E8E-CC45-9FBB-D19DA88A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4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8ED69D-2562-7A73-0168-79DD6F20F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AC11C-1A02-E024-FFAE-C85C7D4A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CC7FD-8E0B-0CED-6F76-9626B8F20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DA8-C0FE-8342-8EF4-8DFC476D7728}" type="datetimeFigureOut">
              <a:rPr lang="en-US" smtClean="0"/>
              <a:t>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5F388-D414-56FD-7298-DC404CC1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75E92-6DA4-BD7E-97A2-3A34CB40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7A5F-9E8E-CC45-9FBB-D19DA88A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4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3FF85-FAC6-F79B-53E9-9784436E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6F0F1-5961-5055-88C8-3C544653D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3C929-6881-EDAE-81B7-A1382C7F5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DA8-C0FE-8342-8EF4-8DFC476D7728}" type="datetimeFigureOut">
              <a:rPr lang="en-US" smtClean="0"/>
              <a:t>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D19DD-F23C-02E6-49E5-BAB38590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F869-895F-A0B3-0EB3-D2D0B5B6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7A5F-9E8E-CC45-9FBB-D19DA88A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4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79BA-228A-15AB-6408-EF57D977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E8BD3-1A6D-E162-0295-5065429F6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6566E-54D9-7DCF-BC2E-95D030A8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DA8-C0FE-8342-8EF4-8DFC476D7728}" type="datetimeFigureOut">
              <a:rPr lang="en-US" smtClean="0"/>
              <a:t>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7DFDD-65F3-4514-A21A-C010DA20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7820B-B29B-F413-6FA9-4BDD508B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7A5F-9E8E-CC45-9FBB-D19DA88A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2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EEE0-6E59-4F77-F112-B01E7899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5AE8-91CF-6A6A-C28C-0C61DFA79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5F854-E08E-1677-D3C3-FD9D3A7E7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C6743-2F6A-2B7E-FFD0-1D210673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DA8-C0FE-8342-8EF4-8DFC476D7728}" type="datetimeFigureOut">
              <a:rPr lang="en-US" smtClean="0"/>
              <a:t>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EAF9E-5FD3-1799-5E05-04E22F5A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128B8-4F96-307C-5B33-41566557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7A5F-9E8E-CC45-9FBB-D19DA88A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3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F176-06D1-70D4-1CC5-902EA923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6DFCD-DCE5-9600-9701-FA811E85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4975E-7FDF-8B45-0299-A9916E7CD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454B3-A0B8-997C-6BBA-6839B51FC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81D68-3459-7C63-CC27-FBD3A8A29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979E2-3471-7117-4C83-F94BDBB7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DA8-C0FE-8342-8EF4-8DFC476D7728}" type="datetimeFigureOut">
              <a:rPr lang="en-US" smtClean="0"/>
              <a:t>1/1/24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2504A-92FB-7DD6-0984-FDA71EDD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D2F0CD-2F56-B4EA-1AF6-EA6A7256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7A5F-9E8E-CC45-9FBB-D19DA88A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F59E-477B-63A0-5731-AD36C44C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4AEF0-7061-234F-1D73-E1B2467A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DA8-C0FE-8342-8EF4-8DFC476D7728}" type="datetimeFigureOut">
              <a:rPr lang="en-US" smtClean="0"/>
              <a:t>1/1/24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B26B31-6471-B3D9-71F7-6F5599D6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C32AD-B00E-4BDC-618A-70E6F61C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7A5F-9E8E-CC45-9FBB-D19DA88A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D091-4563-FBD9-4645-1840AA96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DA8-C0FE-8342-8EF4-8DFC476D7728}" type="datetimeFigureOut">
              <a:rPr lang="en-US" smtClean="0"/>
              <a:t>1/1/24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A9C96-9C01-DA8A-2242-BCD2F2A0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504CD-A53D-978B-9C18-E44D9421C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7A5F-9E8E-CC45-9FBB-D19DA88A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9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B152-2AA5-C6BC-9544-5259B66A3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0EFC7-FD39-6A6B-E11A-897F1AF1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C58E5-7258-777A-9AE5-891325FA4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CCCBF-712B-CD82-C7A2-320D0CB0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DA8-C0FE-8342-8EF4-8DFC476D7728}" type="datetimeFigureOut">
              <a:rPr lang="en-US" smtClean="0"/>
              <a:t>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19ED9-34BB-9E1C-7664-460C6723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C5AD7-4545-3E92-49C5-91FFF0C5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7A5F-9E8E-CC45-9FBB-D19DA88A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716D-B2A5-76BC-4CFA-D6C7A9F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5463F4-9F1C-7957-6248-EF5F71A0C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D4FE4-AB27-E368-7595-8FA152A81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504C0-C20C-DCCB-8A60-C7098E6A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DA8-C0FE-8342-8EF4-8DFC476D7728}" type="datetimeFigureOut">
              <a:rPr lang="en-US" smtClean="0"/>
              <a:t>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E660F-7F2C-8B29-D1A0-95EAD9EC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79E81-A2CC-CEA9-1EBA-B4670079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7A5F-9E8E-CC45-9FBB-D19DA88A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24F531-1509-D1F0-92C5-5FD9925A7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7984B-2E01-9226-93D7-F72150111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24C13-6528-0F71-14ED-8D93C0B4C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EFDA8-C0FE-8342-8EF4-8DFC476D7728}" type="datetimeFigureOut">
              <a:rPr lang="en-US" smtClean="0"/>
              <a:t>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A6E4E-ED16-867E-FA90-B7C1DE2F7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36A17-2169-F71E-2242-2F4F8FC25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F7A5F-9E8E-CC45-9FBB-D19DA88AC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2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lideteam.net/mega-icons-bundle-with-2400-colored-and-black-and-white-icons-in-powerpoint-eps-and-png-format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openxmlformats.org/officeDocument/2006/relationships/hyperlink" Target="mailto:support@slideteam.net" TargetMode="External"/><Relationship Id="rId3" Type="http://schemas.openxmlformats.org/officeDocument/2006/relationships/hyperlink" Target="https://www.facebook.com/slideteam.net/" TargetMode="External"/><Relationship Id="rId21" Type="http://schemas.openxmlformats.org/officeDocument/2006/relationships/image" Target="../media/image19.png"/><Relationship Id="rId7" Type="http://schemas.openxmlformats.org/officeDocument/2006/relationships/hyperlink" Target="https://twitter.com/Slideteam_net" TargetMode="External"/><Relationship Id="rId12" Type="http://schemas.openxmlformats.org/officeDocument/2006/relationships/hyperlink" Target="https://www.instagram.com/slideteam_/" TargetMode="External"/><Relationship Id="rId17" Type="http://schemas.openxmlformats.org/officeDocument/2006/relationships/image" Target="../media/image18.png"/><Relationship Id="rId2" Type="http://schemas.openxmlformats.org/officeDocument/2006/relationships/image" Target="../media/image10.jpeg"/><Relationship Id="rId16" Type="http://schemas.openxmlformats.org/officeDocument/2006/relationships/image" Target="../media/image17.png"/><Relationship Id="rId20" Type="http://schemas.openxmlformats.org/officeDocument/2006/relationships/hyperlink" Target="http://www.slideteam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hyperlink" Target="https://in.linkedin.com/company/slide-team" TargetMode="External"/><Relationship Id="rId15" Type="http://schemas.openxmlformats.org/officeDocument/2006/relationships/image" Target="../media/image16.png"/><Relationship Id="rId10" Type="http://schemas.openxmlformats.org/officeDocument/2006/relationships/hyperlink" Target="https://www.youtube.com/channel/UCJUU6YyzjCJnpOmRvxE1Nyg" TargetMode="External"/><Relationship Id="rId19" Type="http://schemas.openxmlformats.org/officeDocument/2006/relationships/hyperlink" Target="tel:+1-408-659-4170" TargetMode="External"/><Relationship Id="rId4" Type="http://schemas.openxmlformats.org/officeDocument/2006/relationships/image" Target="../media/image11.png"/><Relationship Id="rId9" Type="http://schemas.microsoft.com/office/2007/relationships/hdphoto" Target="../media/hdphoto1.wdp"/><Relationship Id="rId14" Type="http://schemas.openxmlformats.org/officeDocument/2006/relationships/hyperlink" Target="https://www.pinterest.co.uk/ppt_templates/" TargetMode="External"/><Relationship Id="rId22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ECFD777-1B06-07E2-9C2B-40D7951A5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CD4D90E-6F23-4BB5-F844-F486AB8A98C5}"/>
              </a:ext>
            </a:extLst>
          </p:cNvPr>
          <p:cNvSpPr/>
          <p:nvPr/>
        </p:nvSpPr>
        <p:spPr>
          <a:xfrm>
            <a:off x="238539" y="304800"/>
            <a:ext cx="4532243" cy="3299792"/>
          </a:xfrm>
          <a:prstGeom prst="roundRect">
            <a:avLst>
              <a:gd name="adj" fmla="val 12437"/>
            </a:avLst>
          </a:prstGeom>
          <a:solidFill>
            <a:srgbClr val="F7F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732509A-E8E7-9EEC-A642-E5B24278A56E}"/>
              </a:ext>
            </a:extLst>
          </p:cNvPr>
          <p:cNvSpPr/>
          <p:nvPr/>
        </p:nvSpPr>
        <p:spPr>
          <a:xfrm>
            <a:off x="3829878" y="471055"/>
            <a:ext cx="4532243" cy="2369127"/>
          </a:xfrm>
          <a:prstGeom prst="roundRect">
            <a:avLst>
              <a:gd name="adj" fmla="val 12437"/>
            </a:avLst>
          </a:prstGeom>
          <a:solidFill>
            <a:srgbClr val="F7F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1E0EACE-EDB7-44DE-9BCA-93F309606EC1}"/>
              </a:ext>
            </a:extLst>
          </p:cNvPr>
          <p:cNvSpPr/>
          <p:nvPr/>
        </p:nvSpPr>
        <p:spPr>
          <a:xfrm>
            <a:off x="712606" y="2244436"/>
            <a:ext cx="4532243" cy="2369127"/>
          </a:xfrm>
          <a:prstGeom prst="roundRect">
            <a:avLst>
              <a:gd name="adj" fmla="val 12437"/>
            </a:avLst>
          </a:prstGeom>
          <a:solidFill>
            <a:srgbClr val="F7F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4D062A-0DFD-EB00-F011-925AE938CD86}"/>
              </a:ext>
            </a:extLst>
          </p:cNvPr>
          <p:cNvSpPr txBox="1"/>
          <p:nvPr/>
        </p:nvSpPr>
        <p:spPr>
          <a:xfrm>
            <a:off x="712606" y="1852275"/>
            <a:ext cx="6708614" cy="256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60"/>
              </a:lnSpc>
            </a:pPr>
            <a:r>
              <a:rPr lang="en-US" sz="4400" b="1" dirty="0">
                <a:latin typeface="Century" panose="02040604050505020304" pitchFamily="18" charset="0"/>
              </a:rPr>
              <a:t>Comprehensive Guide to Use and Edit this PowerPoint Deck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5A70DA-FE34-CC0F-BFC7-A81E6F48F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06" y="706581"/>
            <a:ext cx="1565107" cy="5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6CD62A8-3B87-364D-D4C9-9940CD180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31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6050436-19C6-CF92-6E73-EA755C003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4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96B1A33-0C75-4590-F610-3D7ABF91E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5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472578D-369A-A784-2416-F3E5F8862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AF6CEB-BBB5-C2E6-2D07-00115CD69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225" y="2208261"/>
            <a:ext cx="1743690" cy="283489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98542" y="2172611"/>
            <a:ext cx="2084262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00" b="1" u="sng" dirty="0">
                <a:solidFill>
                  <a:schemeClr val="bg2">
                    <a:lumMod val="50000"/>
                  </a:schemeClr>
                </a:solidFill>
                <a:latin typeface="Lucida Grande"/>
                <a:ea typeface="Microsoft Yi Baiti" panose="03000500000000000000" pitchFamily="66" charset="0"/>
                <a:cs typeface="Arial" panose="020B0604020202020204" pitchFamily="34" charset="0"/>
                <a:hlinkClick r:id="rId4"/>
              </a:rPr>
              <a:t>ICONS BUNDLE</a:t>
            </a:r>
            <a:r>
              <a:rPr lang="en-US" altLang="en-US" sz="17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Microsoft Yi Baiti" panose="03000500000000000000" pitchFamily="66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230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B54673-73A4-C899-AC77-E21E388B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0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7E1D0AE-1504-CA79-9692-85B65863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5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6596F68-2CBB-CFA6-448C-6FEB0CC6A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hlinkClick r:id="rId3"/>
            <a:extLst>
              <a:ext uri="{FF2B5EF4-FFF2-40B4-BE49-F238E27FC236}">
                <a16:creationId xmlns:a16="http://schemas.microsoft.com/office/drawing/2014/main" id="{D14F0A6F-8F37-C9AB-5DFF-775CA66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5" y="5470526"/>
            <a:ext cx="328408" cy="3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inkedin&quot; Icon - Download for free – Iconduck">
            <a:hlinkClick r:id="rId5"/>
            <a:extLst>
              <a:ext uri="{FF2B5EF4-FFF2-40B4-BE49-F238E27FC236}">
                <a16:creationId xmlns:a16="http://schemas.microsoft.com/office/drawing/2014/main" id="{7BD77392-F13E-1584-80AA-FC35D9AB9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16" y="5470526"/>
            <a:ext cx="328408" cy="3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Pin on Icons">
            <a:hlinkClick r:id="rId7"/>
            <a:extLst>
              <a:ext uri="{FF2B5EF4-FFF2-40B4-BE49-F238E27FC236}">
                <a16:creationId xmlns:a16="http://schemas.microsoft.com/office/drawing/2014/main" id="{597C3E33-CC62-34D1-F75B-420121E1F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6054" y1="29913" x2="36054" y2="29913"/>
                        <a14:foregroundMark x1="37007" y1="29913" x2="50884" y2="57424"/>
                        <a14:foregroundMark x1="47075" y1="36900" x2="55646" y2="68341"/>
                        <a14:foregroundMark x1="55646" y1="68341" x2="60680" y2="71397"/>
                        <a14:foregroundMark x1="60680" y1="71397" x2="61633" y2="71397"/>
                        <a14:foregroundMark x1="49796" y1="46725" x2="60816" y2="31878"/>
                        <a14:foregroundMark x1="60816" y1="31878" x2="61224" y2="28821"/>
                        <a14:foregroundMark x1="45306" y1="55240" x2="36599" y2="66594"/>
                        <a14:foregroundMark x1="36599" y1="66594" x2="42041" y2="63100"/>
                        <a14:foregroundMark x1="42041" y1="63100" x2="44490" y2="5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39" y="5433043"/>
            <a:ext cx="647336" cy="4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Youtube PNG Logo Images | Youtube Icons | Free Download ...">
            <a:hlinkClick r:id="rId10"/>
            <a:extLst>
              <a:ext uri="{FF2B5EF4-FFF2-40B4-BE49-F238E27FC236}">
                <a16:creationId xmlns:a16="http://schemas.microsoft.com/office/drawing/2014/main" id="{505B396C-BEEE-9E55-49DB-511192CAE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357" y="5470526"/>
            <a:ext cx="333193" cy="3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>
            <a:hlinkClick r:id="rId12"/>
            <a:extLst>
              <a:ext uri="{FF2B5EF4-FFF2-40B4-BE49-F238E27FC236}">
                <a16:creationId xmlns:a16="http://schemas.microsoft.com/office/drawing/2014/main" id="{65C0E7DF-36C9-1FA5-DEB8-2BB65C4E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90" y="5470526"/>
            <a:ext cx="333193" cy="3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>
            <a:hlinkClick r:id="rId14"/>
            <a:extLst>
              <a:ext uri="{FF2B5EF4-FFF2-40B4-BE49-F238E27FC236}">
                <a16:creationId xmlns:a16="http://schemas.microsoft.com/office/drawing/2014/main" id="{00C7FCAC-41BF-8422-D4AB-8B157E90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290" y="5467152"/>
            <a:ext cx="328408" cy="3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BDE3B-5296-7989-A493-F4F3A9C484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58145" y="3928860"/>
            <a:ext cx="3200400" cy="101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4567A3-0D10-4B36-601B-D5AA701E28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56545" y="3865359"/>
            <a:ext cx="3403600" cy="1143000"/>
          </a:xfrm>
          <a:prstGeom prst="rect">
            <a:avLst/>
          </a:prstGeom>
        </p:spPr>
      </p:pic>
      <p:sp>
        <p:nvSpPr>
          <p:cNvPr id="9" name="object 13">
            <a:extLst>
              <a:ext uri="{FF2B5EF4-FFF2-40B4-BE49-F238E27FC236}">
                <a16:creationId xmlns:a16="http://schemas.microsoft.com/office/drawing/2014/main" id="{BE5D9724-05EB-4768-386E-D85A28E5F7D4}"/>
              </a:ext>
            </a:extLst>
          </p:cNvPr>
          <p:cNvSpPr txBox="1"/>
          <p:nvPr/>
        </p:nvSpPr>
        <p:spPr>
          <a:xfrm>
            <a:off x="4558145" y="3799934"/>
            <a:ext cx="3512694" cy="114133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200" b="1" u="sng" spc="-4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3E4248"/>
                  </a:solidFill>
                </a:uFill>
                <a:latin typeface="Lucida Grande"/>
                <a:cs typeface="Lucida Grande"/>
                <a:hlinkClick r:id="rId18"/>
              </a:rPr>
              <a:t>support@slideteam.net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Lucida Grande"/>
              <a:cs typeface="Lucida Grande"/>
            </a:endParaRPr>
          </a:p>
          <a:p>
            <a:pPr marL="466725">
              <a:lnSpc>
                <a:spcPct val="100000"/>
              </a:lnSpc>
              <a:spcBef>
                <a:spcPts val="280"/>
              </a:spcBef>
            </a:pPr>
            <a:r>
              <a:rPr sz="2200" b="1" u="sng" spc="-16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3E4248"/>
                  </a:solidFill>
                </a:uFill>
                <a:latin typeface="Lucida Grande"/>
                <a:cs typeface="Lucida Grande"/>
                <a:hlinkClick r:id="rId19"/>
              </a:rPr>
              <a:t>+1-408-659-4170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Lucida Grande"/>
              <a:cs typeface="Lucida Grande"/>
            </a:endParaRPr>
          </a:p>
          <a:p>
            <a:pPr marL="311785">
              <a:lnSpc>
                <a:spcPct val="100000"/>
              </a:lnSpc>
              <a:spcBef>
                <a:spcPts val="280"/>
              </a:spcBef>
            </a:pPr>
            <a:r>
              <a:rPr sz="2200" b="1" u="sng" spc="-4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3E4248"/>
                  </a:solidFill>
                </a:uFill>
                <a:latin typeface="Lucida Grande"/>
                <a:cs typeface="Lucida Grande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www.slideteam.net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Lucida Grande"/>
              <a:cs typeface="Lucida Grande"/>
            </a:endParaRPr>
          </a:p>
        </p:txBody>
      </p:sp>
      <p:pic>
        <p:nvPicPr>
          <p:cNvPr id="13" name="Graphic 12">
            <a:hlinkClick r:id="rId3"/>
            <a:extLst>
              <a:ext uri="{FF2B5EF4-FFF2-40B4-BE49-F238E27FC236}">
                <a16:creationId xmlns:a16="http://schemas.microsoft.com/office/drawing/2014/main" id="{56F0F983-2C54-B8C4-7063-F61F308F61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63043" y="5475311"/>
            <a:ext cx="328408" cy="32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78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2364E"/>
      </a:accent1>
      <a:accent2>
        <a:srgbClr val="E98500"/>
      </a:accent2>
      <a:accent3>
        <a:srgbClr val="C7D5E6"/>
      </a:accent3>
      <a:accent4>
        <a:srgbClr val="FFE7C7"/>
      </a:accent4>
      <a:accent5>
        <a:srgbClr val="000000"/>
      </a:accent5>
      <a:accent6>
        <a:srgbClr val="FFFFFF"/>
      </a:accent6>
      <a:hlink>
        <a:srgbClr val="595959"/>
      </a:hlink>
      <a:folHlink>
        <a:srgbClr val="59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25</Words>
  <Application>Microsoft Macintosh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</vt:lpstr>
      <vt:lpstr>Lucida Grande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Dhruv kalra</dc:creator>
  <cp:lastModifiedBy>Dhruv kalra</cp:lastModifiedBy>
  <cp:revision>7</cp:revision>
  <dcterms:created xsi:type="dcterms:W3CDTF">2023-12-29T19:14:04Z</dcterms:created>
  <dcterms:modified xsi:type="dcterms:W3CDTF">2024-01-01T16:06:13Z</dcterms:modified>
</cp:coreProperties>
</file>