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2B5AC-7476-9C09-4D10-EF89AC315F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614606-C55D-4AF9-3BCC-EC8A14B8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BA9BC-2FE0-2822-D36E-21A15324D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F7AE8-4921-8067-266A-FD55B2CC3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B6E44-0206-26F8-B33F-E06CA1A8F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7591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01EC0-DDCD-D851-351D-333E0BE47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DA675-0BCE-9AB8-6F3D-A7A88C633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70EA8-5422-CEBF-4445-0EE2E4F53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D044D-2667-9890-C012-3F4178F24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F947F-A36A-CAB7-7B5A-623FE906D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7234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6F65B-94AC-7D78-DBDD-25E2F03F1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0A7EF-9DE1-F3B8-C0C7-E96F6EE11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8E5A1-3AB7-5E89-2641-2AC74644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D00B0-5AE5-A67B-2C1F-06BEC3BBA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3C0DD-6690-4ABE-54C4-D9634BB30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987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C3418-8693-E7CB-2C51-55E015196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2ADE4-FFB8-77F1-671D-DE82364A32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042BD-3E1D-28C9-91DD-D7AF35500A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50FEEE-6F49-F04D-EEFF-29E9DED4F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5E49EE-98CB-7099-5426-4063D0DE4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00C4C8-74AC-9DDD-84A6-AEC26B7E3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4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A453F-BB17-CC8B-5436-8CD132C48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9C6CC-E501-B997-C938-A16692471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72A54C-6BD9-E0D5-8266-D6713E9E6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A39D2-4898-D541-98AD-3E8BF0526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DE7C77-3C1E-61C0-C25D-C79C750983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38FCEC-844F-5351-D8EA-6C6C60662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800883-B2C6-19DB-373B-336A454C8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1AB662-0491-F1A2-5837-A48F5CA6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24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6ECCC-FAB9-F356-A018-6680F057E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452A4-9582-ADC2-D290-AF8D544D4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438CA8-7D11-2676-9270-988B4F8DE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EB7178-9CC2-10DB-358E-A9E866F97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105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0C017A-FB4D-B191-2EF6-126C26D23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CC9857-DB57-545B-72AF-B06BDD875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AAC7A-EC92-0848-26E0-D546F85DD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3743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5793-AE6C-D155-CBAE-F28C4194E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2181B-E05A-626D-73B3-4CAAD947A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059EA-D0C3-BC39-5ED2-2B900903B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11155-7C04-F79C-F482-06CF59814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EBC3DE-1F44-6177-B62E-2B5599B61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3C8C17-1BC5-7A67-DFF4-C6591DA40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9244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E32A5-90FB-4711-ED56-368DD2F5E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3302CC-0D2E-79AE-CEF7-1B28176FC1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AA6B1-16EE-45D4-476B-B9FE8054C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E1353C-9ABC-2A98-8886-5C476B62C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645E86-7B22-60E3-C62A-7430F444D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6BDE6-788A-F1DB-63FC-3BCE5BCE3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865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E649B-4DAC-A4FE-E32E-BC209E567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71A492-9F50-A1D0-1906-D41594434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F8949-48F9-5ACA-3EB0-6C0A898F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8DB3A-EE3D-D5D4-7A68-B280244D2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4A293-8D98-F7E1-6450-D9D91CE87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504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0317AA-89BF-9083-DCC8-44B296DC08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02BF8F-A168-B242-0271-1E00A73934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CF6B8-CF85-0D84-1F5A-11157679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96B15-25DF-793A-A340-4E96CC5D4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FE56C-A32E-7B70-D4AE-1D4C8D652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9086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FAF1BC-1218-62FF-2C0D-2FB41A6A0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F8C12-352E-5BD0-E6A5-2CD8B54BC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0130B-E6A6-CAA6-9FAF-A1AE28226A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7766A-1EF3-4E64-A8D9-ADA461B7A7A5}" type="datetimeFigureOut">
              <a:rPr lang="en-IN" smtClean="0"/>
              <a:t>03-01-2024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E6020-3E67-A97D-BB5C-D217236FE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B1A41-E69F-802D-7276-886F95E506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34472-608F-400F-BB68-CCC6CD94BD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5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hatgpt-overview-of-implications-in-market-research-chatgpt-cd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hatgpt-overview-of-implications-in-market-research-chatgpt-cd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hatgpt-overview-of-implications-in-market-research-chatgpt-cd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hatgpt-overview-of-implications-in-market-research-chatgpt-cd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hatgpt-overview-of-implications-in-market-research-chatgpt-cd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hatgpt-overview-of-implications-in-market-research-chatgpt-cd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hatgpt-overview-of-implications-in-market-research-chatgpt-cd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chatgpt-overview-of-implications-in-market-research-chatgpt-cd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4C9E5-FEEF-EF0C-1060-F5A9FFF143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42EC8-C6EA-6E05-69B4-92EB238B67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7DF005-A33F-DDC1-34A8-6DF69EC00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A5F667-16B1-2C15-FCED-8F59FF1F9A94}"/>
              </a:ext>
            </a:extLst>
          </p:cNvPr>
          <p:cNvSpPr txBox="1"/>
          <p:nvPr/>
        </p:nvSpPr>
        <p:spPr>
          <a:xfrm>
            <a:off x="4815280" y="6488668"/>
            <a:ext cx="492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02791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6F2418-7B01-94BF-1309-F0365C4E4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1EAED5-C4D7-91E2-4094-F4D5323C93FE}"/>
              </a:ext>
            </a:extLst>
          </p:cNvPr>
          <p:cNvSpPr txBox="1"/>
          <p:nvPr/>
        </p:nvSpPr>
        <p:spPr>
          <a:xfrm>
            <a:off x="4815280" y="6488668"/>
            <a:ext cx="492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2408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77B9F3-ABBC-48B1-B1A6-9BAC13B24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DC74D9-A751-E553-3AE3-96809BB97414}"/>
              </a:ext>
            </a:extLst>
          </p:cNvPr>
          <p:cNvSpPr txBox="1"/>
          <p:nvPr/>
        </p:nvSpPr>
        <p:spPr>
          <a:xfrm>
            <a:off x="4815280" y="6488668"/>
            <a:ext cx="492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167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AF6A17-FD2A-9628-1C13-5600B280E3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CAEA31-5C3F-D855-8321-AF41662A40F0}"/>
              </a:ext>
            </a:extLst>
          </p:cNvPr>
          <p:cNvSpPr txBox="1"/>
          <p:nvPr/>
        </p:nvSpPr>
        <p:spPr>
          <a:xfrm>
            <a:off x="4815280" y="6488668"/>
            <a:ext cx="492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4434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C83EE5-5DBA-B369-BCAC-478E6428F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A47AA0-9695-A289-81D0-2DF62A717520}"/>
              </a:ext>
            </a:extLst>
          </p:cNvPr>
          <p:cNvSpPr txBox="1"/>
          <p:nvPr/>
        </p:nvSpPr>
        <p:spPr>
          <a:xfrm>
            <a:off x="4815280" y="6488668"/>
            <a:ext cx="492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679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3377C9-D6A0-6362-9A5C-EDF247E5B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F2F6BF-D021-CBFA-5EE6-62A5A144ADA6}"/>
              </a:ext>
            </a:extLst>
          </p:cNvPr>
          <p:cNvSpPr txBox="1"/>
          <p:nvPr/>
        </p:nvSpPr>
        <p:spPr>
          <a:xfrm>
            <a:off x="4815280" y="6488668"/>
            <a:ext cx="492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4497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F0591F-E233-5EF0-F64D-573B1BF99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86E6564-37CC-7F01-6115-793E20754C8D}"/>
              </a:ext>
            </a:extLst>
          </p:cNvPr>
          <p:cNvSpPr txBox="1"/>
          <p:nvPr/>
        </p:nvSpPr>
        <p:spPr>
          <a:xfrm>
            <a:off x="4815280" y="6488668"/>
            <a:ext cx="492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7677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467831-031A-1747-292F-910955621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2FC3C4-02F4-FF31-DDDF-29AB2BF28D03}"/>
              </a:ext>
            </a:extLst>
          </p:cNvPr>
          <p:cNvSpPr txBox="1"/>
          <p:nvPr/>
        </p:nvSpPr>
        <p:spPr>
          <a:xfrm>
            <a:off x="4815280" y="6488668"/>
            <a:ext cx="4924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Download this Template!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4444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How ChatGPT Affects Market Research- With Free PPT &amp; PDF</Template>
  <TotalTime>5</TotalTime>
  <Words>32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Heerak S. Kaushal</dc:creator>
  <cp:lastModifiedBy>Heerak S. Kaushal</cp:lastModifiedBy>
  <cp:revision>4</cp:revision>
  <dcterms:created xsi:type="dcterms:W3CDTF">2024-01-03T07:38:56Z</dcterms:created>
  <dcterms:modified xsi:type="dcterms:W3CDTF">2024-01-03T07:47:32Z</dcterms:modified>
</cp:coreProperties>
</file>