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B8BBE-6378-B1BF-EB79-8E0087171E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D81802-DCE0-16D6-C1CE-FB4B7BCEA1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BA175F-E621-1C7F-C96F-AED23F3A7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586EA-92EB-4529-BA68-AC558BEC9F73}" type="datetimeFigureOut">
              <a:rPr lang="en-IN" smtClean="0"/>
              <a:t>19-02-2024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46544-CD6C-41C9-0E28-BE6ECF28E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FE4BE-4A81-51D6-3CA3-9DE795486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3A61-E903-4B8C-887C-AC17441DF92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423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3EA3E-744F-8441-C413-00F5A61EE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ADE43-9B13-D3A2-457A-2F16F657F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4A54A-E119-16C7-9346-77333D2B9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586EA-92EB-4529-BA68-AC558BEC9F73}" type="datetimeFigureOut">
              <a:rPr lang="en-IN" smtClean="0"/>
              <a:t>19-02-2024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5BC9E-3729-7A2E-90C6-12D2C28BC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0BEE4-F58E-5472-E6AE-24B33D520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3A61-E903-4B8C-887C-AC17441DF92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571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FCCC-1A16-0493-16D0-D8F41254D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D7F1F1-9932-627A-A6E9-274AF31EE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3D746-DD80-2550-9482-BD560BBE0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586EA-92EB-4529-BA68-AC558BEC9F73}" type="datetimeFigureOut">
              <a:rPr lang="en-IN" smtClean="0"/>
              <a:t>19-02-2024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4EB442-300B-F762-3A9A-30E3D59D8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74C33-EBFC-2214-83D5-FF90F53DC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3A61-E903-4B8C-887C-AC17441DF92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9258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FE78F-E3DA-3771-E5A0-FD2952F6F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DFE5D-8A4F-CB57-5D4E-D56A239F7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88247-ED86-5221-30F0-B58855665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CA4A59-9583-9991-5904-0081C3845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586EA-92EB-4529-BA68-AC558BEC9F73}" type="datetimeFigureOut">
              <a:rPr lang="en-IN" smtClean="0"/>
              <a:t>19-02-2024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D16918-71A2-6E92-3121-BBDC3CCA6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C7F06-BA19-4A66-CABC-64A1E923E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3A61-E903-4B8C-887C-AC17441DF92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39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261C9-299E-E2C4-BD59-FD9F16E03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8C517-A9DE-417E-4E58-3217AFDA5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46F2AE-B474-D937-F8BF-6745B6458C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0FE908-5DEA-C818-9914-0BDE8773B9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222C1B-2687-920D-5007-00E3D97A2F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304846-16AA-A88A-19C7-97ED05212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586EA-92EB-4529-BA68-AC558BEC9F73}" type="datetimeFigureOut">
              <a:rPr lang="en-IN" smtClean="0"/>
              <a:t>19-02-2024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7C13CC-6672-19A1-47D8-26A6E9ED4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DC4CD2-F3C6-67EF-9E21-79BB2E1A5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3A61-E903-4B8C-887C-AC17441DF92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0034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32C61-E0A5-6B1E-80B7-22C82E305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E823E7-4782-20E7-337B-4B2099B0A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586EA-92EB-4529-BA68-AC558BEC9F73}" type="datetimeFigureOut">
              <a:rPr lang="en-IN" smtClean="0"/>
              <a:t>19-02-2024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10C579-5C10-F0C2-A463-8C327FA5D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C6877D-4C32-9686-7A2E-BCB3189EC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3A61-E903-4B8C-887C-AC17441DF92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798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54544E-8CB7-9D7B-E2F7-32B1ECF89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586EA-92EB-4529-BA68-AC558BEC9F73}" type="datetimeFigureOut">
              <a:rPr lang="en-IN" smtClean="0"/>
              <a:t>19-02-2024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5B7CFA-6C82-4DDC-EF60-FE3B3DADE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28D1A2-75BB-7770-2F43-4CD37D4C0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3A61-E903-4B8C-887C-AC17441DF92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4290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3DF7D-3F8A-BE8F-61DD-B7898BC13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30749-650E-65C5-0D6A-552BCD1C4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534F7-545B-706C-9E8C-F5B811D63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B9127B-BC57-B228-E311-48BCCCE3F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586EA-92EB-4529-BA68-AC558BEC9F73}" type="datetimeFigureOut">
              <a:rPr lang="en-IN" smtClean="0"/>
              <a:t>19-02-2024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0E8EE3-A705-E86E-62BA-66C06A6F9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0BF791-FBA4-1A06-8FE5-3A81CCD36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3A61-E903-4B8C-887C-AC17441DF92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4323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27DA3-E71B-339D-729E-068F4224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8BAF19-D0F1-F87D-2C4F-1AF8C79FD6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7BDF4-1153-7444-82C7-C34E51B247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B10CA-BF04-AF79-F03F-F6C5DB918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586EA-92EB-4529-BA68-AC558BEC9F73}" type="datetimeFigureOut">
              <a:rPr lang="en-IN" smtClean="0"/>
              <a:t>19-02-2024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5055BB-7FFD-934D-63EC-A163A0D30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B38CCD-57EC-FED3-21EC-F256CEA5E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3A61-E903-4B8C-887C-AC17441DF92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6926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61CA9-68F8-B9F8-56C0-A2F25D726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C46B89-5B71-3649-B104-3B9C98488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2BFF9-ACC0-3679-909B-8465CB80D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586EA-92EB-4529-BA68-AC558BEC9F73}" type="datetimeFigureOut">
              <a:rPr lang="en-IN" smtClean="0"/>
              <a:t>19-02-2024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9F8F5-B7F5-5394-83AE-A4ED855E0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2F2EA-872C-A0DE-7947-C66562987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3A61-E903-4B8C-887C-AC17441DF92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800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894AAE-295C-FCB4-F133-4C189ECD58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7CC7DD-EC3E-203A-F092-2D784FBE9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E2F20-41CA-208B-BB0E-B5A33B65A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586EA-92EB-4529-BA68-AC558BEC9F73}" type="datetimeFigureOut">
              <a:rPr lang="en-IN" smtClean="0"/>
              <a:t>19-02-2024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46E2D-A7A1-D4BD-E6A5-316BC681C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A4F02-626B-1870-B0EE-4845FF08E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3A61-E903-4B8C-887C-AC17441DF92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9202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622EC7-8F53-2AE2-AE49-A7E06F92F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2AC2AF-2B2E-F19B-84BE-0F7E68822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CE99B8-4910-40D7-786A-A25035E324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586EA-92EB-4529-BA68-AC558BEC9F73}" type="datetimeFigureOut">
              <a:rPr lang="en-IN" smtClean="0"/>
              <a:t>19-02-2024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2E527-74F1-21DB-34AB-4698FD894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8B3C9-9A0A-8D58-DE1C-9315E687F4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B3A61-E903-4B8C-887C-AC17441DF92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6048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lideteam.net/artificial-intelligence-and-healthcare-powerpoint-ppt-template-bundles.html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slideteam.net/artificial-intelligence-and-healthcare-powerpoint-ppt-template-bundles.html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slideteam.net/artificial-intelligence-and-healthcare-powerpoint-ppt-template-bundles.html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18639-2EC9-5A65-1D35-907C511846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F1A028-E780-E029-42B9-F150B77E01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379D0-2009-1ADF-D1AC-7884D87D2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33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C3119-E2AE-AABD-9E3B-79CBD75F3E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51362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dirty="0">
                <a:hlinkClick r:id="rId2"/>
              </a:rPr>
              <a:t>Click on the Link to Download Editable PPT</a:t>
            </a:r>
            <a:endParaRPr lang="en-IN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5964E6-AA09-C9BD-64BC-DBA4ADB724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94026E-E36D-B2BE-FEF6-E1EA0C85C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38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343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B5B08-E8F7-ECF4-3D28-3980ED9AE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78257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dirty="0">
                <a:hlinkClick r:id="rId2"/>
              </a:rPr>
              <a:t>Click on the Link to Download Editable PPT</a:t>
            </a:r>
            <a:endParaRPr lang="en-IN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90666C-5630-8CDE-69D9-E6CC1CC651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1389A9-444F-CF9B-6B62-2ABEC35A2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33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945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440B5-5FA3-9F90-F01A-99CC97286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51361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dirty="0">
                <a:hlinkClick r:id="rId2"/>
              </a:rPr>
              <a:t>Click on the Link to Download Editable PPT</a:t>
            </a:r>
            <a:endParaRPr lang="en-IN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7040E7-7181-F03B-23FD-0DB38BB250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3CE3A5-FAE2-5C31-E5EB-53A6E8C33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29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10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75186-080D-3389-AC1B-AC7AA127A6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ABF68C-C1B0-4AE7-1BA8-EFF8E5E2C1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F2AB38-619C-C94E-E3CC-C7E4F0515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74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24</Words>
  <Application>Microsoft Office PowerPoint</Application>
  <PresentationFormat>Widescreen</PresentationFormat>
  <Paragraphs>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Click on the Link to Download Editable PPT</vt:lpstr>
      <vt:lpstr>Click on the Link to Download Editable PPT</vt:lpstr>
      <vt:lpstr>Click on the Link to Download Editable PPT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tamana gupta</dc:creator>
  <cp:lastModifiedBy>tamana gupta</cp:lastModifiedBy>
  <cp:revision>1</cp:revision>
  <dcterms:created xsi:type="dcterms:W3CDTF">2024-02-19T03:13:24Z</dcterms:created>
  <dcterms:modified xsi:type="dcterms:W3CDTF">2024-02-19T03:19:07Z</dcterms:modified>
</cp:coreProperties>
</file>