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AF723-5144-0E4D-083D-9D4D36CB4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CC70D-4AF2-44AE-DE12-B99B65261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041E1-0003-8758-CF00-F4D17AD26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9E88-21B2-010A-5B5E-68DDE70B6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F017B-F5A8-F84D-AC20-74461D25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54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7EE3-9508-F3CF-EEAB-BE12D017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6A6F6-11F8-1304-C386-C483D4DDE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47202-B71E-2914-096E-00612F128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32BDB-FD96-C1F3-981B-6F32A428A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72F5E-9DDE-4ABA-CBDD-8A914CE4D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13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6AE1-1CFC-E3A8-E2F4-218B51A01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46F3C-39B8-01AB-3B2D-9528B0A64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0FD8B-1BED-C0CD-9FD0-DCE74EFD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E3B03-4422-C581-A8ED-9FE865F5B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357E5-FFBD-B178-B57C-C2C4687E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76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C687F-DD82-E6B0-D258-227F5D54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95748-0568-04E2-A5FA-1F97E611D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6ED080-35E7-1A3A-B592-B5329B36E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8C7B2-215A-E178-BE11-98BA3E77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0F1D4-83A1-9583-6881-D43D5DDB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349A3-7E4D-9F14-F994-3656F7CF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DFD32-EEBC-8168-0925-0F64331E8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CABFB-7A15-FC29-B234-7A920F501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97A5F-9E5C-9C90-A9BB-BCB873522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ECBA6-9329-DC76-D91D-2A864B55A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14A1E-95B4-E25B-67D3-4D14D5000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F6D1C4-7038-F9E7-B8ED-AD4255FD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CB362-AD4D-05B1-F467-42AF4A3A7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E9A43D-BE8D-BAC0-AFB3-53E0F7987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203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BC905-BCAA-0C68-2F60-4082D0C5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6367B9-9D09-9CCB-BA0F-E2BB1DBD8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ED84E-B583-B315-3168-1FE4A881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BE4FE-AEAE-B457-9DE0-A137F237E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982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D756FD-FBA6-D783-70FF-6D5A607E9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164C8-9ECE-DE13-91D3-293B5CCB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BA6DE-7E1D-5563-3869-8F1C71A9D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890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4AC2-8972-0654-9B4D-057164BFB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171B1-04A4-11EB-8BF6-ACD939ED5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14ECF-A88E-4713-B2F8-AEF8607CA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A4937-0C2E-FD63-1176-A93B0EF8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2222F-69C8-EE1A-E245-3928DFF7A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0095D-F3D5-3211-768A-390A2118F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15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B57B2-9C6E-37DC-74AE-D515899A0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8A641C-7B53-0246-D1C4-AA67E2BF1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F95F7-FFD2-3639-4F87-E70455F23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87F9D-B334-6622-25D5-58EB1DA5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2DAB5-352D-3949-DA14-A053C1376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C402C-56B0-09D8-539F-44AE16C8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30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CE00B-7268-D57E-1716-96138269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CF760A-2DA2-A96E-F0C5-0BE15C14B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CB938-F3A6-1690-95D9-C1E4B2BB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B7BA8-0EDC-ACCF-6A23-4DF20D909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AE9BB-D337-24D8-B8A8-767A38E16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06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8A3F7F-8827-A608-5EF2-0E73887A11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343BD-4A9B-C801-E67C-4639BEECD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AA048-C0AB-FFE1-D627-F42251CB8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6FE34-F2B8-05BC-475D-258EB934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80274-0BC9-FA59-BE96-E95E311E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516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2A17EB-16B4-747A-C1B1-CBDD1BB4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848E7-39D2-8732-A7B3-267F663F8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65AC6-F60C-B2A4-D7FA-18D0E17EB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033E5-F424-435B-AD3A-5A857F0FE7BD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BF6B1-5F1E-8F79-7107-90C61DFC9A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6E3E7-922D-2C97-CC18-A36DB4B44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1EBEF-BE66-4274-BE6A-D1AEA3970E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728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ommunication-skills-powerpoint-ppt-template-bundles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ommunication-skills-powerpoint-ppt-template-bundles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ommunication-skills-powerpoint-ppt-template-bundles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ommunication-skills-powerpoint-ppt-template-bundles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ommunication-skills-powerpoint-ppt-template-bundles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3486-99CB-5F7D-0430-7D43C696B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146649-6B81-0A69-0864-CFC9248194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C7E885-F5E2-EF69-18E7-DA46CB079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61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5E2E6-03F0-4321-C541-3B523C52F34E}"/>
              </a:ext>
            </a:extLst>
          </p:cNvPr>
          <p:cNvSpPr txBox="1"/>
          <p:nvPr/>
        </p:nvSpPr>
        <p:spPr>
          <a:xfrm>
            <a:off x="3260035" y="6361043"/>
            <a:ext cx="57945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3"/>
              </a:rPr>
              <a:t>Click here to get an editable version.</a:t>
            </a:r>
            <a:endParaRPr lang="en-IN" sz="2800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327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6F06-7BA2-59DD-B904-992E6530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6E4658-5D32-395A-4559-019ED6A305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" y="0"/>
            <a:ext cx="12168286" cy="63511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6BE008-63AC-C5F2-D983-A00E3C554CAC}"/>
              </a:ext>
            </a:extLst>
          </p:cNvPr>
          <p:cNvSpPr txBox="1"/>
          <p:nvPr/>
        </p:nvSpPr>
        <p:spPr>
          <a:xfrm>
            <a:off x="3289852" y="6351104"/>
            <a:ext cx="5794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3"/>
              </a:rPr>
              <a:t>Click here to get an editable version.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2070936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CF182-56AF-3781-053F-33F4B4BF7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461615-A866-51C2-4DF1-E16AE34E9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6104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32C4B0-53A0-E411-10D4-C4D674A0AD3E}"/>
              </a:ext>
            </a:extLst>
          </p:cNvPr>
          <p:cNvSpPr txBox="1"/>
          <p:nvPr/>
        </p:nvSpPr>
        <p:spPr>
          <a:xfrm>
            <a:off x="3210339" y="6361043"/>
            <a:ext cx="6549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3"/>
              </a:rPr>
              <a:t>Click here to get an editable version.</a:t>
            </a:r>
            <a:endParaRPr lang="en-IN" sz="2800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688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E26AE-29DF-88A4-E744-C4807816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08A7B2-EF74-75DC-373D-92C1B957D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31134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4CF934-0DFE-D66E-EA66-C739626226E7}"/>
              </a:ext>
            </a:extLst>
          </p:cNvPr>
          <p:cNvSpPr txBox="1"/>
          <p:nvPr/>
        </p:nvSpPr>
        <p:spPr>
          <a:xfrm>
            <a:off x="3210339" y="6311349"/>
            <a:ext cx="59833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3"/>
              </a:rPr>
              <a:t>Click here to get an editable version.</a:t>
            </a:r>
            <a:endParaRPr lang="en-IN" sz="2800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978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1303-52FB-46E6-82BC-C58975C3B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196E54-81AA-0D4E-D9DC-E447657AA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6104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845F50-2002-CA8F-8030-B11F43254E22}"/>
              </a:ext>
            </a:extLst>
          </p:cNvPr>
          <p:cNvSpPr txBox="1"/>
          <p:nvPr/>
        </p:nvSpPr>
        <p:spPr>
          <a:xfrm>
            <a:off x="3240157" y="6361043"/>
            <a:ext cx="6321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3"/>
              </a:rPr>
              <a:t>Click here to get an editable version.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62369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mansi gawri</dc:creator>
  <cp:lastModifiedBy>mansi gawri</cp:lastModifiedBy>
  <cp:revision>1</cp:revision>
  <dcterms:created xsi:type="dcterms:W3CDTF">2024-02-20T12:04:02Z</dcterms:created>
  <dcterms:modified xsi:type="dcterms:W3CDTF">2024-02-20T12:07:49Z</dcterms:modified>
</cp:coreProperties>
</file>