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2"/>
  </p:normalViewPr>
  <p:slideViewPr>
    <p:cSldViewPr snapToGrid="0">
      <p:cViewPr varScale="1">
        <p:scale>
          <a:sx n="100" d="100"/>
          <a:sy n="100" d="100"/>
        </p:scale>
        <p:origin x="1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38FFA-6BB8-06F2-11F8-F93C94D28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8E053C-DFA1-48D1-1CDB-30AE23C91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7D2B2-4DF8-1CFA-A47B-00C106BA1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284D-E5CB-7A43-8F91-A5B88F76671E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CF240-0E39-4A0E-63A9-B69B46A8B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2A9DE-D7FC-F306-A18D-1223FB46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DA43-D23A-D34C-A737-2B44723C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14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4E7F4-DD73-5215-2940-EC172603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FF6EC-CEFB-97ED-1C06-E33105BB6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62F90-8BA4-2A99-5213-D6436982C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284D-E5CB-7A43-8F91-A5B88F76671E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AA933-C8D0-FB5C-5EDF-68926067E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57F2-E653-8947-4AB8-0F19B5C0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DA43-D23A-D34C-A737-2B44723C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4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4E4139-E43F-A2AF-F2F0-DD28984DB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13A97C-491B-6C75-ACB8-3455CDEBB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191FA-C68D-94F6-CD22-A5BEF2C11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284D-E5CB-7A43-8F91-A5B88F76671E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CF643-D998-F452-7D43-6C4265152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7DEDB-891A-E449-5D8C-EFD8D60E6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DA43-D23A-D34C-A737-2B44723C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1AF30-11A7-95AE-2FD5-4BF3D1818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35165-FF7A-71BF-3689-D7CC6355E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4573C-242A-B03D-BCB9-7C6B78ED1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284D-E5CB-7A43-8F91-A5B88F76671E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96EEA-3F39-DC7F-C935-F59C99D31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C6C04-398B-DD17-1759-433D5DB1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DA43-D23A-D34C-A737-2B44723C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2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16094-475D-1EC9-CD83-89D2B5C22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126D7-3E0A-CA68-3184-651980606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3FEA-51CA-D25B-2892-FFB317F30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284D-E5CB-7A43-8F91-A5B88F76671E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41D3D-9F5A-ACB8-F691-2C521C241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63C4F-F78F-DA83-D03E-878963E71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DA43-D23A-D34C-A737-2B44723C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6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00174-047C-AE41-E7F2-8C7971D01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16C7A-3DD9-E616-29F4-B728DA536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E6CF8-A41F-7DAF-AF8E-33B05F31A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A43D9-41A9-7252-27F5-F1BD2BE2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284D-E5CB-7A43-8F91-A5B88F76671E}" type="datetimeFigureOut">
              <a:rPr lang="en-US" smtClean="0"/>
              <a:t>2/14/24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1226B-FAC9-2800-1894-A864B13ED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7E798-FE03-10DD-3B95-7C57F705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DA43-D23A-D34C-A737-2B44723C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5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9581D-45CD-92BA-A0E7-C8A133C67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A9A12-6428-65E5-E851-82760DD18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F0B4B-4718-9A50-9A7D-F7EC7AB33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2C2775-448F-3EA1-1F72-A93695DD12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D196F9-F2FB-2DD6-B826-48EB27C8E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CC937D-C616-BBF9-DD05-535284578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284D-E5CB-7A43-8F91-A5B88F76671E}" type="datetimeFigureOut">
              <a:rPr lang="en-US" smtClean="0"/>
              <a:t>2/14/24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58CA32-CC7D-E8AD-787A-98ECE9E86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393974-FD91-09ED-D1FA-98986028F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DA43-D23A-D34C-A737-2B44723C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3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AB7-56D2-A3E3-2718-3EB26F84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F942D7-DA46-22D3-6D73-2E2F38B9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284D-E5CB-7A43-8F91-A5B88F76671E}" type="datetimeFigureOut">
              <a:rPr lang="en-US" smtClean="0"/>
              <a:t>2/14/24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971E6D-CFCF-67F6-F0BE-F03EE2C30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C50D1-0A50-02CE-8A34-99A6F1DB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DA43-D23A-D34C-A737-2B44723C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1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FBE682-2933-67E2-333A-2B7BDC6EC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284D-E5CB-7A43-8F91-A5B88F76671E}" type="datetimeFigureOut">
              <a:rPr lang="en-US" smtClean="0"/>
              <a:t>2/14/24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545464-28B0-2D22-D6AF-E061B1F9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F4EF9-8A98-1C15-018B-4EA11220D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DA43-D23A-D34C-A737-2B44723C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6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427C6-E782-1F5F-5D44-7C8F9CF72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A0BB4-EEED-E5AF-AF4A-6E4F199EB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170D1-0107-7401-E7A9-D1CB336EF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4F265-F579-DA9D-E7CE-307564AD8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284D-E5CB-7A43-8F91-A5B88F76671E}" type="datetimeFigureOut">
              <a:rPr lang="en-US" smtClean="0"/>
              <a:t>2/14/24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A27C0-E64D-2B17-51E7-4CFDBCD09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612BA-4DAA-1825-4512-87C6DC18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DA43-D23A-D34C-A737-2B44723C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1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3BA3-C341-FD36-065D-4AA5418D3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71B7A1-D86C-A205-BE97-BD587E5B1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B86A9-01C7-A7B0-9FDA-CF9A47F5F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A81A3-B94A-EE3C-4119-6D528AE2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284D-E5CB-7A43-8F91-A5B88F76671E}" type="datetimeFigureOut">
              <a:rPr lang="en-US" smtClean="0"/>
              <a:t>2/14/24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1D6C7-3652-7F39-BA3E-147A50B6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7307E-270E-8352-C468-8C5832EC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DA43-D23A-D34C-A737-2B44723C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2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DDBF91-891C-B7B7-6874-46C6136C8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82382-D955-0949-257A-A0168E35E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0D324-99D8-D04D-43DA-51AA7A4F4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A284D-E5CB-7A43-8F91-A5B88F76671E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85B89-F293-20DE-54B6-BE46258CC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DDF5A-186D-800E-D155-F60377E9A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DA43-D23A-D34C-A737-2B44723C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a-beginners-guide-to-neural-networks-ai-cd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a-beginners-guide-to-neural-networks-ai-cd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a-beginners-guide-to-neural-networks-ai-cd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a-beginners-guide-to-neural-networks-ai-cd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a-beginners-guide-to-neural-networks-ai-cd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1B9443-A42C-4988-C1BD-090FC0E1B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73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0D7D69-EF3E-1483-9275-111B345CC1A8}"/>
              </a:ext>
            </a:extLst>
          </p:cNvPr>
          <p:cNvSpPr txBox="1"/>
          <p:nvPr/>
        </p:nvSpPr>
        <p:spPr>
          <a:xfrm>
            <a:off x="0" y="62738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hlinkClick r:id="rId3"/>
              </a:rPr>
              <a:t>Click Here to Get the Editable Version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5091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9664CD-E6CD-F7C3-2AC2-A14769DAB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37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5BAEA8-BC35-CD63-3E41-B5EC62AE8ED7}"/>
              </a:ext>
            </a:extLst>
          </p:cNvPr>
          <p:cNvSpPr txBox="1"/>
          <p:nvPr/>
        </p:nvSpPr>
        <p:spPr>
          <a:xfrm>
            <a:off x="0" y="62738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hlinkClick r:id="rId3"/>
              </a:rPr>
              <a:t>Click Here to Get the Editable Version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5988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C315F1-A2FA-586C-470C-63C65D268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347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75901A-2850-E696-4D24-7F13DBE07145}"/>
              </a:ext>
            </a:extLst>
          </p:cNvPr>
          <p:cNvSpPr txBox="1"/>
          <p:nvPr/>
        </p:nvSpPr>
        <p:spPr>
          <a:xfrm>
            <a:off x="0" y="63347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hlinkClick r:id="rId3"/>
              </a:rPr>
              <a:t>Click Here to Get the Editable Version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61384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3E7974-51E4-804E-F4F2-7A3832A18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61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2E1E87-F85B-6B03-6052-986021C7738D}"/>
              </a:ext>
            </a:extLst>
          </p:cNvPr>
          <p:cNvSpPr txBox="1"/>
          <p:nvPr/>
        </p:nvSpPr>
        <p:spPr>
          <a:xfrm>
            <a:off x="0" y="62738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hlinkClick r:id="rId3"/>
              </a:rPr>
              <a:t>Click Here to Get the Editable Version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11292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3BC9F4-FB27-151D-A60E-489703D1F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62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78DAFD-B7D7-CDBD-C4B9-ACD6E45AF1D4}"/>
              </a:ext>
            </a:extLst>
          </p:cNvPr>
          <p:cNvSpPr txBox="1"/>
          <p:nvPr/>
        </p:nvSpPr>
        <p:spPr>
          <a:xfrm>
            <a:off x="0" y="63347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hlinkClick r:id="rId3"/>
              </a:rPr>
              <a:t>Click Here to Get the Editable Version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08257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35</Words>
  <Application>Microsoft Macintosh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2024-02-14T07:48:27Z</dcterms:created>
  <dcterms:modified xsi:type="dcterms:W3CDTF">2024-02-14T08:02:32Z</dcterms:modified>
</cp:coreProperties>
</file>