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2"/>
  </p:normalViewPr>
  <p:slideViewPr>
    <p:cSldViewPr snapToGrid="0">
      <p:cViewPr varScale="1">
        <p:scale>
          <a:sx n="100" d="100"/>
          <a:sy n="100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CB68-D09A-EC9C-F121-E376BDAC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38F6A-852A-856D-90B1-3A65AD0DE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8A413-0067-E3E6-DCE6-2508E290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F26B7-C2CC-F902-B03A-B662CDC2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7F78E-17A1-F10B-696D-DFF58210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3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731E7-FEDF-EF5B-1C47-45CDC96F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5FA58-3E62-FE6A-5076-07FEFDBB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A906D-82E6-517D-0665-EFE08BAD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9D836-AD44-2B18-3086-6EA83099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6BF43-3125-947A-A7FE-C866F4F1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0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4F22F3-BFE5-4DFF-F794-A1CF1A9B9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5C6CC-3E7D-F50D-B0CD-1D08E8479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9FCE9-DAB6-029B-94EC-003149EB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22B7D-D05C-2516-A1B1-E8D5DB92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F36CD-B2F1-C624-4D90-1B631529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8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4BDA-23D1-4C1D-556B-ECBDEAAD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6391D-6C7C-3FDA-F3C5-D0D66555D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C548F-2DD0-4A66-1718-79D747E3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A6CAF-798C-80DA-CDF6-58C0C7A1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F58A-5D4B-A718-051F-B649A7F7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935C-E731-4511-0A3D-2131C57F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E8498-F6EB-8262-0E5A-B5A4AB33F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50149-6A78-6B60-DB83-64B9D143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A6BF0-BBF0-0C10-AF0A-35426174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789A9-7543-026F-E84E-78FAA43D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7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4DDD-8ADE-D37F-32E8-35A57AEE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3519-74E1-86B1-F67B-5FF0E29EB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C75CA-6BBA-0877-E3A0-ACA0CE241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1E171-6E49-DF21-43E4-91F5B55F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3E792-15FA-0512-33D6-E9A9F4AA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CE242-0463-0594-528C-EA3D0E7D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E216-BC60-B880-BD90-4BFE7C54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98C60-166A-528A-0B03-42A6A86A2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41B71-F8E8-3C49-DC87-DA990E0C1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27401-C96B-F84B-B1DA-F2B29E4B4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64F05-88DF-F5F3-A98B-1973E8597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AD0D1E-5352-2712-EDBF-3ED660DD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9A4AD-9E23-2128-C8A6-A929808D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CE40E2-8857-0D39-B8B1-4F92A6A2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55CB-52D3-C33B-B766-071675A3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413F28-CB4B-DF17-3AAB-AC65FA9C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E4418-08A5-02E0-C2ED-37DE7182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C9C0B-E19B-87B4-D1C4-40E0A904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411B1-16D8-EB4F-AC33-D6E6CE4E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31798-03E0-4B35-E7FA-FC4E9233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95847-593F-307D-438A-93F59816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6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5B68-94C8-09A5-752C-56A0C1D1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85831-2826-B161-41E7-C34C5485A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FC230-AF3A-A116-18CB-0F71DA40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886D0-42AC-E449-C2A9-3548928E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A9A5D-23FA-5F2D-88AB-0E3E4D89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1FD93-8D61-E8CC-DFBE-46C20E27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7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3443-4AC7-087B-78F7-8EB4BAE9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4244A-4A74-465E-F2E8-B357F494C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26827-2AE0-CF2A-3FDD-E7DAFC4F4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4940D-2D74-2BA5-24F0-DED5CAD3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C0CC9-DA57-5AF7-3B90-15854A41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B3E02-F7B9-513D-79A8-5C673122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0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FD152-5E7B-46C0-5D6E-DD71C591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49149-8E29-7631-F9A2-C4EE75D4A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B2638-4886-4A0A-C825-AC654F208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DF92-D21A-9847-B911-7BFA1FF9A463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A7656-BF1A-D13C-128F-238CFA9A9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13B7F-5AA8-FFD1-92D6-15874E81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51BCD-CA12-A749-9242-CBFCEB4E9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6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reinforcement-learning-a-comprehensive-guide-to-transforming-industries-chatgpt-cd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reinforcement-learning-a-comprehensive-guide-to-transforming-industries-chatgpt-cd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reinforcement-learning-a-comprehensive-guide-to-transforming-industries-chatgpt-cd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reinforcement-learning-a-comprehensive-guide-to-transforming-industries-chatgpt-cd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reinforcement-learning-a-comprehensive-guide-to-transforming-industries-chatgpt-cd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8C5D51-3AF1-E910-1951-CEBC4E6D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796" cy="622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DC5A9-B77E-C859-4EAF-7AC68FB5D787}"/>
              </a:ext>
            </a:extLst>
          </p:cNvPr>
          <p:cNvSpPr txBox="1"/>
          <p:nvPr/>
        </p:nvSpPr>
        <p:spPr>
          <a:xfrm>
            <a:off x="0" y="6223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the Editable Version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248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8F3CB-A602-E2AA-75D8-3A3A960F5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660CE-1F5E-198E-0BDB-A65B3B4B0A15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the Editable Version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285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7E26BB-6AD6-3C75-4B50-FAC01D3CC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2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A1316-1937-AC2E-2DFD-7C5327CF110E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the Editable Version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956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DEF5A-2724-06B6-94C8-DD844B0D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1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7E42C3-77B7-D955-5277-F88AED5D6240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the Editable Version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907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7A29CD-CF87-F06F-10DA-980E7323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1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E8445-746E-2FD6-8AD2-7B93476A9F28}"/>
              </a:ext>
            </a:extLst>
          </p:cNvPr>
          <p:cNvSpPr txBox="1"/>
          <p:nvPr/>
        </p:nvSpPr>
        <p:spPr>
          <a:xfrm>
            <a:off x="0" y="62611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the Editable Version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4071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35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2024-02-14T09:21:25Z</dcterms:created>
  <dcterms:modified xsi:type="dcterms:W3CDTF">2024-02-14T11:08:42Z</dcterms:modified>
</cp:coreProperties>
</file>