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F24A-245E-2802-251E-7930D672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2848D-F43F-9E49-ED20-90DB70A98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EE13B-AA90-740B-C9F5-6B0FF1C6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D7788-E967-3DF4-8461-FA0BA0F4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EF4B-DCC7-3CC6-198D-E165B4B7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247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A66-376E-60AC-9BCF-93A8EDF7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EBE8A-53EF-7509-46DD-09906D0DC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8E6C9-E398-D9F7-2C3E-3D1A5454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BB282-8AD7-A091-B4F5-D6A1347B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47A69-82EB-D699-21E4-35D8CADF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61022-A130-AE7E-868A-D2A341E5F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359CC-1765-2C46-02BB-CAADA662C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A8976-73A8-B5F3-B6C8-D2F6D0FD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AB246-E49C-1AEE-D1C3-98651A1B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38AF4-8CD8-EF30-B681-D418750D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66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C8CF-FB5F-5FED-85DE-D01B14F2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34F6-8ABA-AF29-DABD-F97C91748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93F3-46F9-3208-01CF-2984A0D1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6CB7-A32D-EE65-1C81-6713A57C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A215-5B98-2824-B9CF-8123639E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30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A000-314B-2077-B09A-D6A145E0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D15F8-95A1-2BE5-9A7F-1174EEB95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6EF7F-4FFB-64C9-04B1-899CD33C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A6DC8-4C4C-0352-13F2-B3745FF1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F5856-A199-BEAE-3689-B5D13929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7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019F-0692-E30B-22CD-3D0E76DC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DA14-3CAE-5B8C-9969-F92BFB4E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EC619-8781-D6C3-9A0C-1B9A9494C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ED0F0-881B-C203-B8D2-DFA1B3E2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3F421-BF59-8C16-00C5-153E7062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40629-4B54-5544-4205-FDB33526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4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A047-F0E2-C003-6FD3-C5C25678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0D64-7D2D-8476-FBA2-C50320BF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5152-9FBF-4EFB-6F87-D6F89EC05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0A4DD-ACE6-A3CB-9931-099605B53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68945-C6ED-66ED-F504-B2A9C05D5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8FC1D-4239-93AE-1EDB-15257282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197D4-82A4-C096-C9EC-1CDEF05D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CB62A-6BEC-E36A-FCFE-E0B5787D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41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FA86-2E65-02EF-33D6-5B0F3205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C3E8-B569-A4F5-FAC9-829E84D6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F79F4-8D62-4674-8E6F-0AD69F6C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6B1E-004D-F23C-E845-11B6E18B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2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C6F44-9EEF-64EE-B97B-B790C556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0E05E-A3CF-FAD4-A29F-3D98D355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93817-8D95-A78F-EC93-9B04F413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52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A371-E496-0FE3-DCD4-0BDB51D7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07E18-046C-B51F-CADB-9CCE55A0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48FD6-7513-E805-E071-1F7626E55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3E744-2F06-BA5D-2142-E1D779F76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C9547-C1EF-D4ED-A8FD-8E3EB1CC6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6786-A643-20D4-2480-F553380F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61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65DE-6663-7D69-8EA8-18EC09C5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61215-759C-839A-F477-86232385C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39871-71BA-6439-27DD-DE29C85D8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E6355-8348-61C5-632D-85E5BE11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673DF-3D0A-516C-EF09-76C98C67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0355B-F497-09F0-5594-49442395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0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slideteam.net/demand-and-capacity-planning-powerpoint-ppt-template-bundles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C7733-150B-FDC4-0E68-1B566A7C6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0B512-28F1-CBBA-A642-14B446A3C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89FBA-D99E-BCE5-56D6-D1AF72996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2B4E-0A6C-4B85-9A0D-EB25F0BF5B3A}" type="datetimeFigureOut">
              <a:rPr lang="en-IN" smtClean="0"/>
              <a:t>04-03-2024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7B59-3203-1486-A35F-58BACAEFB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04AA-132B-6D5B-5FA1-01F134C30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0002B-E7BF-456C-857C-2C9015B00C11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9A360-1A5B-3DEE-7EF6-56E579EB7FD3}"/>
              </a:ext>
            </a:extLst>
          </p:cNvPr>
          <p:cNvSpPr txBox="1"/>
          <p:nvPr userDrawn="1"/>
        </p:nvSpPr>
        <p:spPr>
          <a:xfrm>
            <a:off x="3819525" y="65389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Click Here to Download the Editable Version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373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">
            <a:extLst>
              <a:ext uri="{FF2B5EF4-FFF2-40B4-BE49-F238E27FC236}">
                <a16:creationId xmlns:a16="http://schemas.microsoft.com/office/drawing/2014/main" id="{132B7138-4567-7B02-8577-7B7DC5BC58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1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">
            <a:extLst>
              <a:ext uri="{FF2B5EF4-FFF2-40B4-BE49-F238E27FC236}">
                <a16:creationId xmlns:a16="http://schemas.microsoft.com/office/drawing/2014/main" id="{59976320-2594-29BF-6B47-FA1963AA47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">
            <a:extLst>
              <a:ext uri="{FF2B5EF4-FFF2-40B4-BE49-F238E27FC236}">
                <a16:creationId xmlns:a16="http://schemas.microsoft.com/office/drawing/2014/main" id="{183028AC-B512-F389-090C-04062CE7C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">
            <a:extLst>
              <a:ext uri="{FF2B5EF4-FFF2-40B4-BE49-F238E27FC236}">
                <a16:creationId xmlns:a16="http://schemas.microsoft.com/office/drawing/2014/main" id="{73DF8CF5-4CBD-DC78-4C0B-134D68760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">
            <a:extLst>
              <a:ext uri="{FF2B5EF4-FFF2-40B4-BE49-F238E27FC236}">
                <a16:creationId xmlns:a16="http://schemas.microsoft.com/office/drawing/2014/main" id="{E038D39D-DFE4-A6C2-A53C-D9CFFA633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">
            <a:extLst>
              <a:ext uri="{FF2B5EF4-FFF2-40B4-BE49-F238E27FC236}">
                <a16:creationId xmlns:a16="http://schemas.microsoft.com/office/drawing/2014/main" id="{EDB007FE-A37C-35E5-97C2-60082C970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">
            <a:extLst>
              <a:ext uri="{FF2B5EF4-FFF2-40B4-BE49-F238E27FC236}">
                <a16:creationId xmlns:a16="http://schemas.microsoft.com/office/drawing/2014/main" id="{9546522C-B164-095E-1375-EA59BFDA6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">
            <a:extLst>
              <a:ext uri="{FF2B5EF4-FFF2-40B4-BE49-F238E27FC236}">
                <a16:creationId xmlns:a16="http://schemas.microsoft.com/office/drawing/2014/main" id="{54248077-A70B-D2A6-7D60-7BAD6195D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3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Mannat Bhalla</dc:creator>
  <cp:lastModifiedBy>Mannat Bhalla</cp:lastModifiedBy>
  <cp:revision>1</cp:revision>
  <dcterms:created xsi:type="dcterms:W3CDTF">2024-03-04T13:04:01Z</dcterms:created>
  <dcterms:modified xsi:type="dcterms:W3CDTF">2024-03-04T13:06:36Z</dcterms:modified>
</cp:coreProperties>
</file>