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FB4A2-32CA-1323-FD82-7B3F7048B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0A823-73E8-1897-3622-041D78B8B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E8A5-3F33-4F8F-D6DB-3CE024E8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3580-EDE8-4C83-98AB-0DFCDD76C6FC}" type="datetimeFigureOut">
              <a:rPr lang="en-IN" smtClean="0"/>
              <a:t>23-12-2023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F2525-1E46-7B17-25D3-2150AC94E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F3ED9-6E19-AD37-9F01-4334EA17D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C4BD-8E5A-4EB2-9EEA-530BB039FC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222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E2F3-243D-5B4C-7A30-888717E16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CF3F5-878B-F270-F6E0-DADED3711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9B860-5AF0-4847-6556-604BC8FB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3580-EDE8-4C83-98AB-0DFCDD76C6FC}" type="datetimeFigureOut">
              <a:rPr lang="en-IN" smtClean="0"/>
              <a:t>23-12-2023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A7BB3-0885-CFDA-B754-EB74583E5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2E9F4-2BED-9123-FB01-BDBCB742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C4BD-8E5A-4EB2-9EEA-530BB039FC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409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AD6928-0486-B206-BB2E-BD8BCBC49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B80F7D-2FE8-B1B2-70C5-2BC3DA293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AAEF7-940B-4BDB-6DBC-85E4C1216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3580-EDE8-4C83-98AB-0DFCDD76C6FC}" type="datetimeFigureOut">
              <a:rPr lang="en-IN" smtClean="0"/>
              <a:t>23-12-2023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26C8F-17E4-4696-5B75-DF676F8FF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2A8F-4983-938D-5AEE-832C40C9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C4BD-8E5A-4EB2-9EEA-530BB039FC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726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BD3C3-B3EE-D4EC-6F88-9AF23175C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2B898-8D6E-673B-9531-9A9EF11AE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38F8D-6106-867B-7155-C8BB24A0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3580-EDE8-4C83-98AB-0DFCDD76C6FC}" type="datetimeFigureOut">
              <a:rPr lang="en-IN" smtClean="0"/>
              <a:t>23-12-2023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23B55-5D3B-725D-420C-72E3051B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BD8EB-6265-AB3C-1658-9B5235C00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C4BD-8E5A-4EB2-9EEA-530BB039FC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667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C0A6D-4EEB-34D5-D7C8-81674B7E8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81EE8-A2F0-E2E0-93E1-988C1E97E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1F2C2-FDB2-8115-8FF8-29FECA4C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3580-EDE8-4C83-98AB-0DFCDD76C6FC}" type="datetimeFigureOut">
              <a:rPr lang="en-IN" smtClean="0"/>
              <a:t>23-12-2023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BEF06-1CEE-9AB9-C09C-13C17701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3FFCD-784D-BC4E-DFA2-015BCA4A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C4BD-8E5A-4EB2-9EEA-530BB039FC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35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DF5D7-6CE0-FBCC-76CE-AB8B1D1FA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36C2D-B48A-B86C-30F5-73293E594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3445E9-5CBE-AFED-1E73-A493C6924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D57E2-A0B4-938F-F937-5B3915A7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3580-EDE8-4C83-98AB-0DFCDD76C6FC}" type="datetimeFigureOut">
              <a:rPr lang="en-IN" smtClean="0"/>
              <a:t>23-12-2023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A0142-80B5-5E74-9285-9F1F94AAF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9CCB4-A5DE-EFBC-F849-F4170E900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C4BD-8E5A-4EB2-9EEA-530BB039FC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19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7AAC4-284E-64D4-542E-FF2F0AAEB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55F0D-83CB-9A3A-8B40-2A7300D12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AEBD0-11A0-D36C-8957-CA48C43F6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597B4-FC1E-4419-B351-0AADF2EE7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41A866-2461-208B-679A-2E87B37B2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C09C0D-B4EC-338D-73A1-AD1E57AF8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3580-EDE8-4C83-98AB-0DFCDD76C6FC}" type="datetimeFigureOut">
              <a:rPr lang="en-IN" smtClean="0"/>
              <a:t>23-12-2023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B5164-78A6-D5AD-A2E3-2D88D6E63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07468-1A82-F49C-DD73-9E537714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C4BD-8E5A-4EB2-9EEA-530BB039FC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96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CA75E-CE05-BAB5-FE9B-F8D2F6C9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5A7440-9E43-3440-7995-E51D98286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3580-EDE8-4C83-98AB-0DFCDD76C6FC}" type="datetimeFigureOut">
              <a:rPr lang="en-IN" smtClean="0"/>
              <a:t>23-12-2023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18904-19AA-73AF-E7A4-726A2A00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F02D7-B497-AE02-F62C-0DCECB444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C4BD-8E5A-4EB2-9EEA-530BB039FC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003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4F3288-A5A2-F65F-D516-EDC461F6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3580-EDE8-4C83-98AB-0DFCDD76C6FC}" type="datetimeFigureOut">
              <a:rPr lang="en-IN" smtClean="0"/>
              <a:t>23-12-2023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6D7C05-C29B-F461-BADB-0C7BA6D87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36148-5BA2-9C8D-AF5A-80D3F4C2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C4BD-8E5A-4EB2-9EEA-530BB039FC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188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9862-AFCE-04B8-9355-80C6002C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3608D-1C23-0F08-5FB5-C77D18DA4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A4FDA-93D6-4352-D350-7AF237F1B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439AE-C2F3-4CBA-85C5-00152A0EC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3580-EDE8-4C83-98AB-0DFCDD76C6FC}" type="datetimeFigureOut">
              <a:rPr lang="en-IN" smtClean="0"/>
              <a:t>23-12-2023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5E098-B28D-ABA0-E257-FFE552D13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57629-2900-739E-A20B-897DFFAB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C4BD-8E5A-4EB2-9EEA-530BB039FC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60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DEA33-A8C0-27F4-CB10-27AD7BDD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1DF6C2-5EE1-1C8D-47E4-D19CD95F1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D193E-C34A-F76F-EBD7-BF9293186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0E0CD-0FC3-5AC2-F581-C1014B96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3580-EDE8-4C83-98AB-0DFCDD76C6FC}" type="datetimeFigureOut">
              <a:rPr lang="en-IN" smtClean="0"/>
              <a:t>23-12-2023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9EB78-DB4E-8E95-BB21-6F34B8C7C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0DF54-D1FE-CF44-79DA-EF1743E1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DC4BD-8E5A-4EB2-9EEA-530BB039FC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750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E02B70-A8D6-6C3C-5548-E13D6448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2DA2D-C27E-83BE-7972-A4ADCE1EE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A895-2969-A24B-A77B-87FDDCDEF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53580-EDE8-4C83-98AB-0DFCDD76C6FC}" type="datetimeFigureOut">
              <a:rPr lang="en-IN" smtClean="0"/>
              <a:t>23-12-2023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0ABE1-998C-7F6A-1EEC-E60E4B151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19834-03C2-33EC-13EE-B4EA60B5F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DC4BD-8E5A-4EB2-9EEA-530BB039FC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631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iot-in-telecommunications-powerpoint-ppt-template-bundles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iot-in-telecommunications-powerpoint-ppt-template-bundles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iot-in-telecommunications-powerpoint-ppt-template-bundles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iot-in-telecommunications-powerpoint-ppt-template-bundles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iot-in-telecommunications-powerpoint-ppt-template-bundles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iot-in-telecommunications-powerpoint-ppt-template-bundles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iot-in-telecommunications-powerpoint-ppt-template-bundles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F467A-3851-9B81-D85A-BC91A575AE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4839D-1F7B-1270-CB46-A8B2FC4848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C04702-972E-9C01-EC9A-808AFC580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895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31DB14-43DB-11C6-3B87-B0B0BC1C3E75}"/>
              </a:ext>
            </a:extLst>
          </p:cNvPr>
          <p:cNvSpPr txBox="1"/>
          <p:nvPr/>
        </p:nvSpPr>
        <p:spPr>
          <a:xfrm>
            <a:off x="5122416" y="6489577"/>
            <a:ext cx="3950563" cy="36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3"/>
              </a:rPr>
              <a:t>Download this Template!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1562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FAFC31-1483-C069-F6B4-C97283E7E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895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D9DE6C-8698-4020-50D0-F1353297D3C6}"/>
              </a:ext>
            </a:extLst>
          </p:cNvPr>
          <p:cNvSpPr txBox="1"/>
          <p:nvPr/>
        </p:nvSpPr>
        <p:spPr>
          <a:xfrm>
            <a:off x="5122416" y="6489577"/>
            <a:ext cx="3950563" cy="36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3"/>
              </a:rPr>
              <a:t>Download this Template!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288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426927-4765-0BE5-7321-75951A97C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895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0D86C9-42A4-9828-87A1-347E5600627A}"/>
              </a:ext>
            </a:extLst>
          </p:cNvPr>
          <p:cNvSpPr txBox="1"/>
          <p:nvPr/>
        </p:nvSpPr>
        <p:spPr>
          <a:xfrm>
            <a:off x="5122416" y="6489577"/>
            <a:ext cx="3950563" cy="36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3"/>
              </a:rPr>
              <a:t>Download this Template!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9844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2A56C-97B1-3626-87EF-640CF665D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895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596E43-1B4E-44F6-621E-90693E8F021C}"/>
              </a:ext>
            </a:extLst>
          </p:cNvPr>
          <p:cNvSpPr txBox="1"/>
          <p:nvPr/>
        </p:nvSpPr>
        <p:spPr>
          <a:xfrm>
            <a:off x="5122416" y="6489577"/>
            <a:ext cx="3950563" cy="36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3"/>
              </a:rPr>
              <a:t>Download this Template!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683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C5C77A-B2AF-4C9E-C794-9B318EEA9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895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F3A82E-E830-3980-3015-A67D93F55DA4}"/>
              </a:ext>
            </a:extLst>
          </p:cNvPr>
          <p:cNvSpPr txBox="1"/>
          <p:nvPr/>
        </p:nvSpPr>
        <p:spPr>
          <a:xfrm>
            <a:off x="5122416" y="6489577"/>
            <a:ext cx="3950563" cy="36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3"/>
              </a:rPr>
              <a:t>Download this Template!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1712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F8AD79-B75F-7C62-1855-EF95C51E9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895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38F2D5-A14E-D253-737B-EDB89F8D0CD1}"/>
              </a:ext>
            </a:extLst>
          </p:cNvPr>
          <p:cNvSpPr txBox="1"/>
          <p:nvPr/>
        </p:nvSpPr>
        <p:spPr>
          <a:xfrm>
            <a:off x="5122416" y="6489577"/>
            <a:ext cx="3950563" cy="36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3"/>
              </a:rPr>
              <a:t>Download this Template!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294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C60F8-B7C8-BC8E-A551-A46419050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895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DF130B-6F45-C3FF-3ABD-D7C7F2A5A924}"/>
              </a:ext>
            </a:extLst>
          </p:cNvPr>
          <p:cNvSpPr txBox="1"/>
          <p:nvPr/>
        </p:nvSpPr>
        <p:spPr>
          <a:xfrm>
            <a:off x="5122416" y="6489577"/>
            <a:ext cx="3950563" cy="36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3"/>
              </a:rPr>
              <a:t>Download this Template!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11144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Heerak S. Kaushal</dc:creator>
  <cp:lastModifiedBy>Heerak S. Kaushal</cp:lastModifiedBy>
  <cp:revision>1</cp:revision>
  <dcterms:created xsi:type="dcterms:W3CDTF">2023-12-23T12:57:27Z</dcterms:created>
  <dcterms:modified xsi:type="dcterms:W3CDTF">2023-12-23T13:00:05Z</dcterms:modified>
</cp:coreProperties>
</file>