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A685-3C24-CFD8-BA1B-17D600A5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43CD3-C117-76B5-1E6F-A6373C9D9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0A0C-DABB-3442-FC13-3B405375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0A3BC-9F62-C0C1-168D-47673E5F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5582-524E-A1B0-BEA0-2C3EB35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090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DC60-C4C5-FA53-4DE1-FDDB4EF3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DAC68-CC1A-4A18-D7FA-6A7732FD9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9E37-A79F-C4EE-1118-CE334511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63A6-11C4-6DA2-7407-8BEB9913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2E316-906B-EA4C-E8C9-E3A7D7A4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81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5F3A9-D2F3-C4BB-40E0-6CFD752F0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9B692-CCFE-E9AA-2C3E-0221B899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6194-DAAD-A7EF-60F3-8827D0D2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319DD-1733-C6C1-C3E3-AD2F1BF0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B35CD-6B3F-6B20-B1F7-A494302B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98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01F0-8233-DB6F-D43C-E4A3B281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EC8A-725D-E6B9-17AF-BEB68A71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B1BC-8758-AFC1-10A0-82EB24FB0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C895-9D71-A0DC-7B62-0969B47F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ADF67-35A6-0688-132F-AC7437C8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08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D865-079F-B8A9-CC6B-A228EBAB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C9E7-4868-074A-E20A-595D9269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43051-EB9F-B621-5982-88094A3D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22C3-EABD-573E-4D99-BB42489B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3110E-2F3F-9EF0-F766-AA4905A0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45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EF0A-81D2-A327-B530-7438E2AE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B66F-09E7-B327-F219-0C2CB0FAE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2A213-867C-7867-21D9-63B29A12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367E6-0909-8FAC-6370-6A6A5D7D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223B5-52B5-E117-E505-369EDB66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D86B-7596-87D3-87C1-6918F113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54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6882-0DD4-8C86-1074-082BFC78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74C12-3471-D3DD-3357-B5692F8F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BD56C-4FEF-92AD-F2D1-A69A8D4BB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5784-4D9F-59AD-8FF8-50A562B64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BEC7-2D44-FCC4-DBE8-AAB29246E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B997A-9EB7-C591-E8BC-B15081D6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7D243-7E1B-C9DF-C304-516AC484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B86CD-36B5-4C0D-9293-36DD9770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40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BFF2-4CF9-C604-7A5E-818E856F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38E1-1FD7-CCF1-A577-CAD0E794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BC49F-D7EB-A01D-FE9D-A6FC516F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B7291-6880-EDB0-A33E-49AEBD2E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36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C8254-8B20-ADB3-2248-4876EB96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07B54-987B-AF63-3C96-0E27233D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EC6A9-869A-E244-52B3-56554E4B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63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ACD3-5E79-BBA7-1023-CBB64287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EADE-A819-10C3-0543-48424A5D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B21DB-FDF6-C45A-ACB3-8E86E8969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A4C93-E059-AA92-F349-FF0A88BF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E8C1E-876F-5CBC-DFBD-A7D8E1A9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7823F-585D-0DD9-E033-CECD4B93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8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1419-D79E-CD1C-699F-2E246DAE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B365D-D242-02BE-E802-40A79F565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DE111-E68D-3E1B-A240-CEEF284C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6F08-B94D-EE3C-CECC-56AC8526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662F-A728-2320-539E-90447D41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89677-0DDA-25DF-1297-93B014B0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slideteam.net/content-marketing-freelance-proposal-powerpoint-ppt-template-bundles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AB7DC-C151-D39E-2015-A611348D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9DCF-1247-2AFB-CE14-5553B3320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573C-20F6-D7B3-94C1-9E3FB78A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8BC35-43E1-45E5-8AC6-8EAD26648BA9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60E76-EDF1-30F5-A3DE-C8968FD2A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4C1D8-0CE0-0C89-E79E-4B72B4E3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CB2B-1292-4965-9BD3-4991CE4F555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EF475-33D6-3ECA-D2F3-4B57A508B6AD}"/>
              </a:ext>
            </a:extLst>
          </p:cNvPr>
          <p:cNvSpPr txBox="1"/>
          <p:nvPr userDrawn="1"/>
        </p:nvSpPr>
        <p:spPr>
          <a:xfrm>
            <a:off x="3886200" y="65389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Click Here to Download the Editable Version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5927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 Slide">
            <a:extLst>
              <a:ext uri="{FF2B5EF4-FFF2-40B4-BE49-F238E27FC236}">
                <a16:creationId xmlns:a16="http://schemas.microsoft.com/office/drawing/2014/main" id="{2CFF0C9F-790A-6681-8468-D40725AA7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">
            <a:extLst>
              <a:ext uri="{FF2B5EF4-FFF2-40B4-BE49-F238E27FC236}">
                <a16:creationId xmlns:a16="http://schemas.microsoft.com/office/drawing/2014/main" id="{6B9A9007-3822-1260-3B9D-F79AE9D0C4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">
            <a:extLst>
              <a:ext uri="{FF2B5EF4-FFF2-40B4-BE49-F238E27FC236}">
                <a16:creationId xmlns:a16="http://schemas.microsoft.com/office/drawing/2014/main" id="{C346AC32-94E2-C3C9-9047-8BE43BE51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2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">
            <a:extLst>
              <a:ext uri="{FF2B5EF4-FFF2-40B4-BE49-F238E27FC236}">
                <a16:creationId xmlns:a16="http://schemas.microsoft.com/office/drawing/2014/main" id="{870A9CD5-ED88-6E03-6826-8C7D95899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">
            <a:extLst>
              <a:ext uri="{FF2B5EF4-FFF2-40B4-BE49-F238E27FC236}">
                <a16:creationId xmlns:a16="http://schemas.microsoft.com/office/drawing/2014/main" id="{DDBC5F27-A01B-C74B-C4C8-013C94651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">
            <a:extLst>
              <a:ext uri="{FF2B5EF4-FFF2-40B4-BE49-F238E27FC236}">
                <a16:creationId xmlns:a16="http://schemas.microsoft.com/office/drawing/2014/main" id="{481E2741-68D8-0A90-83BF-FB4DE73BA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">
            <a:extLst>
              <a:ext uri="{FF2B5EF4-FFF2-40B4-BE49-F238E27FC236}">
                <a16:creationId xmlns:a16="http://schemas.microsoft.com/office/drawing/2014/main" id="{6C051035-1CC8-A412-52C3-0D204C52E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Mannat Bhalla</dc:creator>
  <cp:lastModifiedBy>Mannat Bhalla</cp:lastModifiedBy>
  <cp:revision>1</cp:revision>
  <dcterms:created xsi:type="dcterms:W3CDTF">2024-03-04T12:55:20Z</dcterms:created>
  <dcterms:modified xsi:type="dcterms:W3CDTF">2024-03-04T12:57:04Z</dcterms:modified>
</cp:coreProperties>
</file>