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E6B5D-B73D-36BD-9827-C8EEDD414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FC2A2-44EA-2E98-B631-5D275BFC5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BC31-D36B-33FC-12A2-B884A453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768C9-32C3-AD07-4985-E8E2AEE5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B519-73D1-1664-FF97-B39D355F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413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3F92-90F7-D8BE-4195-1BB00CCF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FD53A-5C80-D360-42C7-6726B0A9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05E9A-3CD9-F66A-1DC8-00EFE096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0C418-B9B2-CC9B-11A4-E6B93F0A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4D8E8-4508-72A3-9C2F-3D4BB5A8F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21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9913FD-F97B-B2AA-B966-D18FC9493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F8F1-197E-B0EF-2185-9A99F73F0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06AD6-8E73-4362-75AA-1848FCA5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C419B-28FF-42CD-731C-4BD8558C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221FA-F523-1984-8093-5D436EF2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66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03838-10F9-51D4-FD83-AB9EB965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C626-5234-7054-CB9D-2D21C9D7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068F-06D3-CC07-5416-615E02234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5C84-F655-5B2F-7623-9ED96090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31865-C5F4-8580-065E-DAD4F64C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5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3A88-7075-E10C-59B0-FA0F4AEF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9BBAB-23AC-E0E5-236F-25F3C2FD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97F35-76F2-A852-53DF-9593CF36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B275A-6FB6-0A4A-585B-AF9B8889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0380B-DDA2-75A9-3B96-863708D2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82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FE38-F3E2-E620-37D2-49840B30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635A-8118-9047-13A6-DF1B4EF7D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F9ECA-61E6-4AD5-F77F-C14929E4E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968B3-153C-0D78-7936-909899E1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586A0-B89E-FA2E-C300-5EED488B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5C5EB-020C-7DAA-6667-53FCAE37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908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BCA5-F057-7871-B309-849A30E2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EDCA4-3A1C-980C-EF09-0A115228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0EC3A-25F0-A13D-0B04-7979BCB96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358D0-71FB-6B9E-0125-4E50CF7CF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E1578C-DCEF-A638-0990-A6A386C8D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863AC-EFED-0BCB-785F-6D393CE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1A35D-23D2-D1BE-EC8B-EDEC8574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32864-1E3B-E343-AC7A-5D866B5C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4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C6B8-01D6-5BAA-B917-BCCB9C14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8EC13-DFEB-AC98-CA1B-62C21C7B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A3DC2-0EFC-0310-E074-7C38012A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22282-BB4D-865F-EE1D-44CCEE48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03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C1588-743C-E861-2ACE-B6177A9E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DDB49-743B-1DF6-889D-D8D01B6B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92650-8FA2-1E5E-FE35-5EA6BF02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80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293D-BF7A-AF18-0FD1-10963BAA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5EC5-1152-E3A9-FA68-804AC3AE2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A3983-2651-E178-AC29-33063ECC7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AFFA3-A100-517B-CE03-9471AEA8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94F68-0063-D084-197B-AA594DF9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5E156-8889-B573-3433-A9DF97EB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74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7352-69A7-57AE-C57B-5105C4A6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A1C4-63E2-2833-2303-9D4B3A27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AC4BD-030B-03E4-5437-09B4358AB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80C51-AB40-E8D8-1AEC-0210E701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83CCB-85DF-1E73-474F-7CC425AA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92390-6F1B-B2FC-1B0D-AA8C74D2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796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slideteam.net/customer-service-pain-points-powerpoint-ppt-template-bundles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397523-7417-904E-B557-40361E498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13DF-3A69-38A8-4224-6CCB65CFA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D6D8C-A378-F0D8-0377-378717235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8736-6357-4817-AB9C-B543B883D4A7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E7F9-48DF-0CD3-29E9-055D60C9A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141D3-48C3-C124-F512-4072458F1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8DE2-BF23-4D71-80CD-448D51AAD9F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1BBF1C-231B-AAA9-F318-9F16067961DB}"/>
              </a:ext>
            </a:extLst>
          </p:cNvPr>
          <p:cNvSpPr txBox="1"/>
          <p:nvPr userDrawn="1"/>
        </p:nvSpPr>
        <p:spPr>
          <a:xfrm>
            <a:off x="4210050" y="6562308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Click Here to Download the Editable Version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73242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 Slide">
            <a:extLst>
              <a:ext uri="{FF2B5EF4-FFF2-40B4-BE49-F238E27FC236}">
                <a16:creationId xmlns:a16="http://schemas.microsoft.com/office/drawing/2014/main" id="{3A3AA5B5-29BB-CBA1-341C-4A8D6A80CA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9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">
            <a:extLst>
              <a:ext uri="{FF2B5EF4-FFF2-40B4-BE49-F238E27FC236}">
                <a16:creationId xmlns:a16="http://schemas.microsoft.com/office/drawing/2014/main" id="{701E7D9A-1005-C4E0-9AEE-B1DC81DC115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5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8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.">
            <a:extLst>
              <a:ext uri="{FF2B5EF4-FFF2-40B4-BE49-F238E27FC236}">
                <a16:creationId xmlns:a16="http://schemas.microsoft.com/office/drawing/2014/main" id="{CF98DEBA-6778-7117-E23C-A7B5CCD2608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8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6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.">
            <a:extLst>
              <a:ext uri="{FF2B5EF4-FFF2-40B4-BE49-F238E27FC236}">
                <a16:creationId xmlns:a16="http://schemas.microsoft.com/office/drawing/2014/main" id="{B490224C-34F4-E76B-4322-7A3CE4A7816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4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3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.">
            <a:extLst>
              <a:ext uri="{FF2B5EF4-FFF2-40B4-BE49-F238E27FC236}">
                <a16:creationId xmlns:a16="http://schemas.microsoft.com/office/drawing/2014/main" id="{5661561C-3CEF-870C-F64C-C6167101D6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7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2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">
            <a:extLst>
              <a:ext uri="{FF2B5EF4-FFF2-40B4-BE49-F238E27FC236}">
                <a16:creationId xmlns:a16="http://schemas.microsoft.com/office/drawing/2014/main" id="{10E355E9-0E88-A826-2CCE-D52FE0DC53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4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8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.">
            <a:extLst>
              <a:ext uri="{FF2B5EF4-FFF2-40B4-BE49-F238E27FC236}">
                <a16:creationId xmlns:a16="http://schemas.microsoft.com/office/drawing/2014/main" id="{8BB73331-CF92-27F6-463A-A6325EEE49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7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Mannat Bhalla</dc:creator>
  <cp:lastModifiedBy>Mannat Bhalla</cp:lastModifiedBy>
  <cp:revision>1</cp:revision>
  <dcterms:created xsi:type="dcterms:W3CDTF">2024-03-14T05:41:39Z</dcterms:created>
  <dcterms:modified xsi:type="dcterms:W3CDTF">2024-03-14T05:42:35Z</dcterms:modified>
</cp:coreProperties>
</file>