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6C593-DC16-B7E2-2CB5-CA03EEEA1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F373E-4926-3E58-6F87-C8122F980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DD8A0-6172-4881-E8BC-B73BAFCD3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6CB-AB65-4631-A447-86C23C15607B}" type="datetimeFigureOut">
              <a:rPr lang="en-IN" smtClean="0"/>
              <a:t>27-01-2024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52F4F-DA7D-601E-1FF8-BACD852B8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5A051-6DB5-2983-D75E-9A96CBA3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559-4B51-49AB-B49C-84F551860D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1857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90CC-12C8-16C3-B5AD-B584A8E7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0FAC4-8A61-79F8-3F81-804995070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CF83F-3F80-E901-08A3-C45814281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6CB-AB65-4631-A447-86C23C15607B}" type="datetimeFigureOut">
              <a:rPr lang="en-IN" smtClean="0"/>
              <a:t>27-01-2024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7F809-BE7E-8B0F-4746-EB8CDA962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91709-4204-759C-DE88-BEE4E7BA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559-4B51-49AB-B49C-84F551860D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1891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6F9F2-45B9-4341-D785-221C93EF69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54DDE5-B345-D93F-B735-1A80F04A1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87198-BAFE-98C8-D661-43577423F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6CB-AB65-4631-A447-86C23C15607B}" type="datetimeFigureOut">
              <a:rPr lang="en-IN" smtClean="0"/>
              <a:t>27-01-2024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18843-AE4E-C972-36A2-E330B3128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1082D-7E50-E013-08AB-08B236AE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559-4B51-49AB-B49C-84F551860D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35580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F991-53D2-015B-4C15-1829642F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9D13B-6343-BD0D-8820-DEB1DA07D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A205C0-088E-3A54-AC4A-E691ED3B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6CB-AB65-4631-A447-86C23C15607B}" type="datetimeFigureOut">
              <a:rPr lang="en-IN" smtClean="0"/>
              <a:t>27-01-2024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8A1A19-159E-1C5A-C050-C789D8081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630B8-5362-EB4E-3318-C5EAFD57F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559-4B51-49AB-B49C-84F551860D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93050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07728-ED78-9CE6-3687-9C9C9C28A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2676D-1C5B-6A22-55F2-DE559B7F2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302CE-5AC6-B7EB-DC6D-0C50C9027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6CB-AB65-4631-A447-86C23C15607B}" type="datetimeFigureOut">
              <a:rPr lang="en-IN" smtClean="0"/>
              <a:t>27-01-2024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214DE-3641-81D1-462F-5AD96F72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D35CC-4793-C1D7-CDEB-EDB4156F8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559-4B51-49AB-B49C-84F551860D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393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09701-E6D3-6F2C-D6B0-77E19BA35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4D44-01AB-BB1A-3A59-C73E8C4F4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ECC47-C977-728B-FECC-0304BBABE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8E899-BB50-E6F1-8BB2-6CB1AE974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6CB-AB65-4631-A447-86C23C15607B}" type="datetimeFigureOut">
              <a:rPr lang="en-IN" smtClean="0"/>
              <a:t>27-01-2024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6F393-2027-26B3-8F1E-028A8A04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A26ED-A402-3FC3-119D-53B6893BC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559-4B51-49AB-B49C-84F551860D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041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B5EC4-7ADF-1357-BCD7-2B7C30E12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2EB9A-73D0-0B9C-56BD-A91F7A321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3E9C2-247E-40C7-F6F2-A9C06A8B9C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7122F-A090-E50B-77D6-493C78A548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A91C6-B146-44F1-1253-AFA129098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3BE604-6B5D-787A-8126-C2C48595B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6CB-AB65-4631-A447-86C23C15607B}" type="datetimeFigureOut">
              <a:rPr lang="en-IN" smtClean="0"/>
              <a:t>27-01-2024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B47B51-E169-576E-D003-736581996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370971-001E-4C70-36F9-B9CF2591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559-4B51-49AB-B49C-84F551860D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7807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D60C1-E869-992B-65D1-95A9453F6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EA6C6-3248-A005-EBD8-63CADDA9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6CB-AB65-4631-A447-86C23C15607B}" type="datetimeFigureOut">
              <a:rPr lang="en-IN" smtClean="0"/>
              <a:t>27-01-2024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A953EB-7DF3-4F4D-E607-6CD3D982F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233ED-F785-C814-578F-AD57BB029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559-4B51-49AB-B49C-84F551860D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857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237715-2CE2-D19B-404C-A0B16D7DA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6CB-AB65-4631-A447-86C23C15607B}" type="datetimeFigureOut">
              <a:rPr lang="en-IN" smtClean="0"/>
              <a:t>27-01-2024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96D225-92F2-547A-9AC0-B706EC1A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F2A1C-4A5C-0B42-67AA-C53F0B96C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559-4B51-49AB-B49C-84F551860D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1682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1FB80-24C5-3816-A841-8CBF7FAC2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D9C0A-C37F-503B-753F-EEEC78975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B484F-82E1-E436-CA24-F250DB088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57C28-316C-57AC-AE91-76B7A4259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6CB-AB65-4631-A447-86C23C15607B}" type="datetimeFigureOut">
              <a:rPr lang="en-IN" smtClean="0"/>
              <a:t>27-01-2024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3CD8D-4F02-6069-57E7-FC67F5507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BB5E9A-6DD5-4A1C-A51B-2FB641C81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559-4B51-49AB-B49C-84F551860D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9697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8390E-142B-DB2E-5E09-D5D53F6A5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00278E-D0A0-A5A5-4631-3B8988E429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D6B8F-B44F-4D52-F978-CBC829F1A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06C95E-6EC7-8DBD-3C02-6DFD2EB39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C56CB-AB65-4631-A447-86C23C15607B}" type="datetimeFigureOut">
              <a:rPr lang="en-IN" smtClean="0"/>
              <a:t>27-01-2024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53A0F-A7B0-048A-54DA-A7DD053A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36CE7-96A1-5F67-CB4A-B643D163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98559-4B51-49AB-B49C-84F551860D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504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9E4EBB-BDBF-12A3-AE4E-FB989719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A48E6-68A2-12DF-087C-D3CC627B9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874FEA-9839-480B-A45D-F1722814F0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C56CB-AB65-4631-A447-86C23C15607B}" type="datetimeFigureOut">
              <a:rPr lang="en-IN" smtClean="0"/>
              <a:t>27-01-2024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2731A-37CD-468F-30A9-CBF81877D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D33E4-4B86-802D-7CFD-6BBA4BFD5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98559-4B51-49AB-B49C-84F551860DF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921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employee-engagement-ideas-powerpoint-ppt-template-bundles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employee-engagement-ideas-powerpoint-ppt-template-bundles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employee-engagement-ideas-powerpoint-ppt-template-bundles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employee-engagement-ideas-powerpoint-ppt-template-bundle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employee-engagement-ideas-powerpoint-ppt-template-bundles.htm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employee-engagement-ideas-powerpoint-ppt-template-bundle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employee-engagement-ideas-powerpoint-ppt-template-bundle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team.net/employee-engagement-ideas-powerpoint-ppt-template-bundles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1E468E-395A-21D6-BD1E-C90912A50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94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600ADB-C3D7-15A9-6B06-C2956F0C9E60}"/>
              </a:ext>
            </a:extLst>
          </p:cNvPr>
          <p:cNvSpPr txBox="1"/>
          <p:nvPr/>
        </p:nvSpPr>
        <p:spPr>
          <a:xfrm>
            <a:off x="4190260" y="6494016"/>
            <a:ext cx="466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Click Here to Download the Editable Version!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971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C46755-75C1-641C-DAE6-D6EE4CD0D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94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4DAC47-B45C-D7DD-DBE9-1199C74A902F}"/>
              </a:ext>
            </a:extLst>
          </p:cNvPr>
          <p:cNvSpPr txBox="1"/>
          <p:nvPr/>
        </p:nvSpPr>
        <p:spPr>
          <a:xfrm>
            <a:off x="4190260" y="6494016"/>
            <a:ext cx="466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Click Here to Download the Editable Version!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4518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352EE-5BCE-777E-0E21-228861B1F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94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2D3B69-9E92-E3AE-2E26-A538608E99A7}"/>
              </a:ext>
            </a:extLst>
          </p:cNvPr>
          <p:cNvSpPr txBox="1"/>
          <p:nvPr/>
        </p:nvSpPr>
        <p:spPr>
          <a:xfrm>
            <a:off x="4190260" y="6494016"/>
            <a:ext cx="466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Click Here to Download the Editable Version!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6720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4C3C5B-B15B-8E87-B739-10A56D5D0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94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838A4A-F1B8-847C-D551-A58E0D56A654}"/>
              </a:ext>
            </a:extLst>
          </p:cNvPr>
          <p:cNvSpPr txBox="1"/>
          <p:nvPr/>
        </p:nvSpPr>
        <p:spPr>
          <a:xfrm>
            <a:off x="4190260" y="6494016"/>
            <a:ext cx="466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Click Here to Download the Editable Version!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279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2D326F-D8B7-822C-8879-E1BFC1542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94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3B837A-2556-2521-9577-E952EBAF7B9E}"/>
              </a:ext>
            </a:extLst>
          </p:cNvPr>
          <p:cNvSpPr txBox="1"/>
          <p:nvPr/>
        </p:nvSpPr>
        <p:spPr>
          <a:xfrm>
            <a:off x="4190260" y="6494016"/>
            <a:ext cx="466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Click Here to Download the Editable Version!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101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E6295C-D517-3339-C280-3EE2821C3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94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85BFF9-594F-7359-7EDC-8ACEB21CEFD3}"/>
              </a:ext>
            </a:extLst>
          </p:cNvPr>
          <p:cNvSpPr txBox="1"/>
          <p:nvPr/>
        </p:nvSpPr>
        <p:spPr>
          <a:xfrm>
            <a:off x="4190260" y="6494016"/>
            <a:ext cx="466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Click Here to Download the Editable Version!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848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38AC74-7EDE-C60C-A448-BCCC8F07C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94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C83267-7011-C0FF-96DA-AFF99D959A98}"/>
              </a:ext>
            </a:extLst>
          </p:cNvPr>
          <p:cNvSpPr txBox="1"/>
          <p:nvPr/>
        </p:nvSpPr>
        <p:spPr>
          <a:xfrm>
            <a:off x="4190260" y="6494016"/>
            <a:ext cx="466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Click Here to Download the Editable Version!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177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7250FD-B92F-AB55-0E98-E1AF0FEE0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940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0311E3E-4D3A-ACCD-3422-9651F3E2025B}"/>
              </a:ext>
            </a:extLst>
          </p:cNvPr>
          <p:cNvSpPr txBox="1"/>
          <p:nvPr/>
        </p:nvSpPr>
        <p:spPr>
          <a:xfrm>
            <a:off x="4190260" y="6494016"/>
            <a:ext cx="466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hlinkClick r:id="rId3"/>
              </a:rPr>
              <a:t>Click Here to Download the Editable Version!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8314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64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Heerak S. Kaushal</dc:creator>
  <cp:lastModifiedBy>Heerak S. Kaushal</cp:lastModifiedBy>
  <cp:revision>1</cp:revision>
  <dcterms:created xsi:type="dcterms:W3CDTF">2024-01-27T11:40:43Z</dcterms:created>
  <dcterms:modified xsi:type="dcterms:W3CDTF">2024-01-27T11:43:34Z</dcterms:modified>
</cp:coreProperties>
</file>