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556F6-8C8F-DA07-EE8D-3BE9C3DD0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A7F3F5-4751-C5CA-07A8-CAF3C2BAE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912F7-2D8B-1842-C628-5FB90FA2F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39FE-3EB9-4261-9187-5BAA8FBB5079}" type="datetimeFigureOut">
              <a:rPr lang="en-IN" smtClean="0"/>
              <a:t>05-03-2024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19FCC-7FA4-91B2-0EC3-E680D4392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524D3-045D-E60B-C9C2-9A03A18D8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EBBA-5D71-42AD-9199-DDB9CCF4BC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972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9F1DD-ED0A-F3DD-7A00-AA306BADB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48CCBA-8569-2C3B-A0E2-91C607B18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A868C-52F5-2493-E645-E2CD7607D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39FE-3EB9-4261-9187-5BAA8FBB5079}" type="datetimeFigureOut">
              <a:rPr lang="en-IN" smtClean="0"/>
              <a:t>05-03-2024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41FD9-B504-4D17-E6FB-ABD0B5C81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3DA52-76AB-2601-3574-D3F4862B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EBBA-5D71-42AD-9199-DDB9CCF4BC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881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87B5A-834F-5AAE-2937-8C5D7C256B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E66B49-5765-4683-5A06-44ABC9648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28AEA-FD39-1525-5AE5-1ED045A2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39FE-3EB9-4261-9187-5BAA8FBB5079}" type="datetimeFigureOut">
              <a:rPr lang="en-IN" smtClean="0"/>
              <a:t>05-03-2024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7BED4-D4D4-99E5-7774-C8077056B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9D5BE-6769-39F2-9EE8-016699E6A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EBBA-5D71-42AD-9199-DDB9CCF4BC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944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2D422-5A77-24E6-3B0B-DCD6BA44B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EADCA-176A-643E-B366-44AA1BEA6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C9AB8-BFE6-88D6-F55C-F5C8CBE2E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39FE-3EB9-4261-9187-5BAA8FBB5079}" type="datetimeFigureOut">
              <a:rPr lang="en-IN" smtClean="0"/>
              <a:t>05-03-2024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9EA97-5493-CE2C-C150-9F920FC19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FFE99-DEEE-BCEC-9338-DF8B35400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EBBA-5D71-42AD-9199-DDB9CCF4BC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29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FC050-D987-E03B-62DB-44AB7B22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A7C25-B67A-653F-6204-301E5EEE3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AA215-A23B-E6E9-824E-38E04186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39FE-3EB9-4261-9187-5BAA8FBB5079}" type="datetimeFigureOut">
              <a:rPr lang="en-IN" smtClean="0"/>
              <a:t>05-03-2024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BA0F7-2074-5132-E527-550E10C1C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D97E5-DB5F-6DE8-81D7-4F88F077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EBBA-5D71-42AD-9199-DDB9CCF4BC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852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674EE-BB10-5F17-3EA2-0EA8C421A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EFB60-8BB1-81A7-D2AB-69D0E8729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94A01A-873D-20CD-73A5-E6F43F900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BD60B-130E-2040-471F-B3F644187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39FE-3EB9-4261-9187-5BAA8FBB5079}" type="datetimeFigureOut">
              <a:rPr lang="en-IN" smtClean="0"/>
              <a:t>05-03-2024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2549C-0273-C27C-129B-1A2E97292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75513-B6F5-F6BC-02DD-C10EC13D4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EBBA-5D71-42AD-9199-DDB9CCF4BC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526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024D-3BE1-7912-959E-53850DAAA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E9DC1-D895-9078-A7E2-D90A6C63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EC12D4-5A18-F057-722B-DDE05F472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69784B-EDC1-194A-7278-F5571C9B80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E07FB1-0D47-8664-A5FE-7F12BBD0DA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800F48-8943-E550-0A6C-11AFF5A29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39FE-3EB9-4261-9187-5BAA8FBB5079}" type="datetimeFigureOut">
              <a:rPr lang="en-IN" smtClean="0"/>
              <a:t>05-03-2024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7DA6D2-FEED-C3CA-251B-53195AF4D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7FD2B0-7327-1091-CF2B-B5BBA48FC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EBBA-5D71-42AD-9199-DDB9CCF4BC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963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A2BED-7189-0226-CE1B-53E926E51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8465AC-AD2F-2867-B7BD-E65486D90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39FE-3EB9-4261-9187-5BAA8FBB5079}" type="datetimeFigureOut">
              <a:rPr lang="en-IN" smtClean="0"/>
              <a:t>05-03-2024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57B0B-FFF2-5F41-17A4-44EDA0032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F6EB71-45C7-4B48-815F-9A04E5D24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EBBA-5D71-42AD-9199-DDB9CCF4BC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872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3A6238-CD71-4839-3C4A-1EC31F9B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39FE-3EB9-4261-9187-5BAA8FBB5079}" type="datetimeFigureOut">
              <a:rPr lang="en-IN" smtClean="0"/>
              <a:t>05-03-2024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CA7A7A-EB03-7E26-8612-47A1C1327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CE05B-9B58-2C0F-D5DB-7243F9EC3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EBBA-5D71-42AD-9199-DDB9CCF4BC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05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6F180-B500-5F48-27C2-07B089FF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87804-9ADB-9C4D-AC75-FA8A1A342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686DF1-536B-75C9-6CEB-958E5AC10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1DF4E-74FF-91ED-B930-7CF5383CB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39FE-3EB9-4261-9187-5BAA8FBB5079}" type="datetimeFigureOut">
              <a:rPr lang="en-IN" smtClean="0"/>
              <a:t>05-03-2024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E4AB4-5428-537B-BAC4-745313F59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A4E67-F0CC-B681-0055-A5545CD9D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EBBA-5D71-42AD-9199-DDB9CCF4BC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148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49928-A4BA-B6FB-43A4-1707212CF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3BCA7-6BE3-DAF8-E9CA-EB3FC59AFB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C6CC3-19C0-EBA0-DE7F-D2F06E2AF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8831-6A69-3442-CBD9-EC564CE09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39FE-3EB9-4261-9187-5BAA8FBB5079}" type="datetimeFigureOut">
              <a:rPr lang="en-IN" smtClean="0"/>
              <a:t>05-03-2024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8244F9-5434-A8D4-7810-F35A9625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F6378-B196-3BEB-287A-59DC9FFA0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EBBA-5D71-42AD-9199-DDB9CCF4BC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986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941580-476E-A9FE-9513-43BB51FFB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F4467-FE27-515F-99ED-DFAEC3414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C8528-5E66-6C10-6DC7-3663A0AA24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639FE-3EB9-4261-9187-5BAA8FBB5079}" type="datetimeFigureOut">
              <a:rPr lang="en-IN" smtClean="0"/>
              <a:t>05-03-2024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80B02-CB28-4CF4-5CC3-8EC027F48F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DCA65-AB36-546B-0F74-3C8C9F195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0EBBA-5D71-42AD-9199-DDB9CCF4BC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415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marketing-plan-powerpoint-ppt-template-bundles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marketing-plan-powerpoint-ppt-template-bundles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marketing-plan-powerpoint-ppt-template-bundles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marketing-plan-powerpoint-ppt-template-bundle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marketing-plan-powerpoint-ppt-template-bundles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marketing-plan-powerpoint-ppt-template-bundles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marketing-plan-powerpoint-ppt-template-bundles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marketing-plan-powerpoint-ppt-template-bundles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9DFA75-3E48-F330-FA53-3634DE93C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84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75FFB7-3C42-6DCA-334D-A01A15E045A3}"/>
              </a:ext>
            </a:extLst>
          </p:cNvPr>
          <p:cNvSpPr txBox="1"/>
          <p:nvPr/>
        </p:nvSpPr>
        <p:spPr>
          <a:xfrm>
            <a:off x="3959441" y="6484229"/>
            <a:ext cx="53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Download the Editable Version!</a:t>
            </a:r>
            <a:endParaRPr lang="en-IN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26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2B933E-1A2B-FAC9-2DEA-45799089B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84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B47989-877C-E384-3F5F-25BE14A14FDC}"/>
              </a:ext>
            </a:extLst>
          </p:cNvPr>
          <p:cNvSpPr txBox="1"/>
          <p:nvPr/>
        </p:nvSpPr>
        <p:spPr>
          <a:xfrm>
            <a:off x="3959441" y="6484229"/>
            <a:ext cx="53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Download the Editable Version!</a:t>
            </a:r>
            <a:endParaRPr lang="en-IN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67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B00A6F-1A03-D06A-1F70-16A3239CA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84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1A718D-6574-B650-5666-21A157E25A57}"/>
              </a:ext>
            </a:extLst>
          </p:cNvPr>
          <p:cNvSpPr txBox="1"/>
          <p:nvPr/>
        </p:nvSpPr>
        <p:spPr>
          <a:xfrm>
            <a:off x="3959441" y="6484229"/>
            <a:ext cx="53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Download the Editable Version!</a:t>
            </a:r>
            <a:endParaRPr lang="en-IN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253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C68F56-A004-CAE4-B250-6C6DDE7F1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84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EC252A-E851-5889-FAEF-873160386B66}"/>
              </a:ext>
            </a:extLst>
          </p:cNvPr>
          <p:cNvSpPr txBox="1"/>
          <p:nvPr/>
        </p:nvSpPr>
        <p:spPr>
          <a:xfrm>
            <a:off x="3959441" y="6484229"/>
            <a:ext cx="53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Download the Editable Version!</a:t>
            </a:r>
            <a:endParaRPr lang="en-IN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D07A7F-CDAC-CDDC-3398-54A8A39CB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84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20877D-BFE7-5BCC-72C9-226869A2817E}"/>
              </a:ext>
            </a:extLst>
          </p:cNvPr>
          <p:cNvSpPr txBox="1"/>
          <p:nvPr/>
        </p:nvSpPr>
        <p:spPr>
          <a:xfrm>
            <a:off x="3959441" y="6484229"/>
            <a:ext cx="53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Download the Editable Version!</a:t>
            </a:r>
            <a:endParaRPr lang="en-IN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387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825F91-D68B-4804-075C-A67D0FA56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84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AB8C40-6392-4917-A828-1F524AC4B814}"/>
              </a:ext>
            </a:extLst>
          </p:cNvPr>
          <p:cNvSpPr txBox="1"/>
          <p:nvPr/>
        </p:nvSpPr>
        <p:spPr>
          <a:xfrm>
            <a:off x="3959441" y="6484229"/>
            <a:ext cx="53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Download the Editable Version!</a:t>
            </a:r>
            <a:endParaRPr lang="en-IN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716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C6D4F5-41B9-F66E-1E72-6F7B08C93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84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016750-D875-F8F9-BF18-FB42397FB87E}"/>
              </a:ext>
            </a:extLst>
          </p:cNvPr>
          <p:cNvSpPr txBox="1"/>
          <p:nvPr/>
        </p:nvSpPr>
        <p:spPr>
          <a:xfrm>
            <a:off x="3959441" y="6484229"/>
            <a:ext cx="53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Download the Editable Version!</a:t>
            </a:r>
            <a:endParaRPr lang="en-IN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D3B363-8CE1-F98E-8E9D-0CA33DDDE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842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73C054-4714-D7C6-EC8B-D99526ABFB05}"/>
              </a:ext>
            </a:extLst>
          </p:cNvPr>
          <p:cNvSpPr txBox="1"/>
          <p:nvPr/>
        </p:nvSpPr>
        <p:spPr>
          <a:xfrm>
            <a:off x="3959441" y="6484229"/>
            <a:ext cx="53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Download the Editable Version!</a:t>
            </a:r>
            <a:endParaRPr lang="en-IN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71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64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Heerak S. Kaushal</dc:creator>
  <cp:lastModifiedBy>Heerak S. Kaushal</cp:lastModifiedBy>
  <cp:revision>1</cp:revision>
  <dcterms:created xsi:type="dcterms:W3CDTF">2024-03-05T10:28:32Z</dcterms:created>
  <dcterms:modified xsi:type="dcterms:W3CDTF">2024-03-05T10:31:50Z</dcterms:modified>
</cp:coreProperties>
</file>