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0EF15-4E39-A42D-F593-722CA0837B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03DBF2-3C7C-EEDC-A64C-E8B876E13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04458-CDAC-385F-F8CA-0E7541004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614D-6942-4E46-B319-76B3201EAD15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F65E7-887A-4B62-5326-BF7947974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3ED57-8A13-60A6-A1FA-64ECE6449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A884-769D-4FDB-9082-978F12B435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1137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38BD3-79C0-4427-E771-4B63AE24E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E96CC-5324-BFCA-0828-5C0A19C72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10DEB-7628-E870-BDFD-B2CAEEC6D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614D-6942-4E46-B319-76B3201EAD15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F0372-A298-4123-379F-944A52360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FED5A-A8B4-4A65-7602-20221FB69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A884-769D-4FDB-9082-978F12B435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879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DE7E4-725C-253E-8664-38AF0A1A5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7B02B-58F6-C837-10AB-AF06611E4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2072A-88BF-A9B0-EA76-2907DE04E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614D-6942-4E46-B319-76B3201EAD15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018DC-8E98-961B-DEA2-8249E2868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69C38-1BD7-AEA8-70B1-FD9CA1B3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A884-769D-4FDB-9082-978F12B435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3147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541BC-270C-C9B8-8473-F17B7CC6A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D12CB-61EB-889B-7785-F33E72B0F2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4ED82-71B4-7451-7E60-62100FCDD9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72AFD5-7E44-052B-826B-59C8F9DAE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614D-6942-4E46-B319-76B3201EAD15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142265-FBF8-8650-05A6-71E85FE46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C74C0-0F88-1E7D-7AB8-69704D778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A884-769D-4FDB-9082-978F12B435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5592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4D5BB-24A0-CF69-D518-84E943F44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D5FB3-A055-67B7-74B0-76ED63D19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7C973-BB0F-C0A2-E1BC-B0604307F5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E21AD2-7220-1F3E-BBCD-3311848011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D7A82F-70AA-C753-FE11-CCAE940A60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CEB826-7D2E-076F-A067-C9E45AD38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614D-6942-4E46-B319-76B3201EAD15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5775E1-BABB-26E9-5F8B-8DAFE2E26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FE5F36-6CD7-75FD-C5F3-3857BDBF3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A884-769D-4FDB-9082-978F12B435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5742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F8A06-F379-CE1C-B5A6-6705B5E53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F0A444-6E4E-0A86-2517-43B456FE1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614D-6942-4E46-B319-76B3201EAD15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94713-B6C7-93BC-4156-A7BF43974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3A1697-E737-04E0-F78D-BC7D82B15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A884-769D-4FDB-9082-978F12B435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3980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F8109B-6F2D-31B8-1BD0-79AA0151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614D-6942-4E46-B319-76B3201EAD15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C6183A-E4C2-E38A-BC05-CCE163B71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148862-F4DD-63BE-AC50-9A1379572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A884-769D-4FDB-9082-978F12B435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979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2E06D-A57B-4C8E-56E5-C33AE6219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9F407-E72D-797D-56B5-9FA16C0CA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FD5E5-62B2-A0EE-7958-CF10EA502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0516B-3A07-9538-EA72-0601DE2CF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614D-6942-4E46-B319-76B3201EAD15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5B39AF-C783-9CFA-D76B-672471680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0EE236-A19B-5793-2FFF-F0A84AD66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A884-769D-4FDB-9082-978F12B435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7198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75C40-A173-E35E-FBA1-CCA90B8BC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54BDC-D703-A45C-459B-85C0C355BE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4C087-CD04-FBFB-9FC8-D331A4B98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B8D946-4DCF-F1E3-733B-6C873DBB9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614D-6942-4E46-B319-76B3201EAD15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D9B54D-C936-1136-3283-B9AAA367F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F35937-9F43-70C9-747C-47DBB193A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A884-769D-4FDB-9082-978F12B435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8677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4B789-CA86-D154-25FB-EEB6F62AF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18CD70-74C7-5D94-86A5-722237D918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9AC3A-7530-980F-3CD5-5F8EAFB72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614D-6942-4E46-B319-76B3201EAD15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EC33F-73D7-F307-1A2C-F24B74EB2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4F724-D871-BF0C-D059-B699044D9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A884-769D-4FDB-9082-978F12B435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3000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0E703F-E477-FA8F-3AC0-7E3FC6925F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506384-7B4B-CD94-6327-A4E3A37C5F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5EBA6-C984-6B9F-09D4-3BE363647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614D-6942-4E46-B319-76B3201EAD15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61DF1-C937-50D4-143A-E54082278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DE07F-175F-0679-B579-85442FD9F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A884-769D-4FDB-9082-978F12B435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490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264BBC-3CF1-50D6-2B40-61EC2AF9D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58512D-62D0-4AF8-B322-094FDBC65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ABF1B-D776-869D-584F-4AFD89F008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2614D-6942-4E46-B319-76B3201EAD15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346D5-44EB-3FC4-D37F-8BF32DA4D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F4D5C-15BD-7D57-DD9E-88B42491DE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A884-769D-4FDB-9082-978F12B435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1643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team-reorganization-powerpoint-ppt-template-bundles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team-reorganization-powerpoint-ppt-template-bundles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team-reorganization-powerpoint-ppt-template-bundles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team-reorganization-powerpoint-ppt-template-bundles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team-reorganization-powerpoint-ppt-template-bundles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team-reorganization-powerpoint-ppt-template-bundles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team-reorganization-powerpoint-ppt-template-bundles.htm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C7A8F6-011A-90F6-74A9-E04F175F13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984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D0C171-CA75-5B72-621E-DE7B5D9C0942}"/>
              </a:ext>
            </a:extLst>
          </p:cNvPr>
          <p:cNvSpPr txBox="1"/>
          <p:nvPr/>
        </p:nvSpPr>
        <p:spPr>
          <a:xfrm>
            <a:off x="3586580" y="6498454"/>
            <a:ext cx="477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</a:t>
            </a:r>
            <a:r>
              <a:rPr lang="en-IN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</a:t>
            </a:r>
            <a:r>
              <a:rPr lang="en-I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91408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8E7A35-F5F0-A117-574B-84500565C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984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C4D3FE-EACA-B680-B252-4BE25989763F}"/>
              </a:ext>
            </a:extLst>
          </p:cNvPr>
          <p:cNvSpPr txBox="1"/>
          <p:nvPr/>
        </p:nvSpPr>
        <p:spPr>
          <a:xfrm>
            <a:off x="3586580" y="6498454"/>
            <a:ext cx="477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</a:t>
            </a:r>
            <a:r>
              <a:rPr lang="en-IN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</a:t>
            </a:r>
            <a:r>
              <a:rPr lang="en-I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8013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4B06C0-C253-8C8C-44C3-B3588EAAE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984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90E12F-C4E9-D67B-17D5-64EDD6B8B1B1}"/>
              </a:ext>
            </a:extLst>
          </p:cNvPr>
          <p:cNvSpPr txBox="1"/>
          <p:nvPr/>
        </p:nvSpPr>
        <p:spPr>
          <a:xfrm>
            <a:off x="3586580" y="6498454"/>
            <a:ext cx="477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</a:t>
            </a:r>
            <a:r>
              <a:rPr lang="en-IN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</a:t>
            </a:r>
            <a:r>
              <a:rPr lang="en-I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8645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FC8264-A20A-BEE1-3023-15D8FB940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984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1BE4F5-7F1A-F906-376B-A336A4F32921}"/>
              </a:ext>
            </a:extLst>
          </p:cNvPr>
          <p:cNvSpPr txBox="1"/>
          <p:nvPr/>
        </p:nvSpPr>
        <p:spPr>
          <a:xfrm>
            <a:off x="3586580" y="6498454"/>
            <a:ext cx="477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</a:t>
            </a:r>
            <a:r>
              <a:rPr lang="en-IN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</a:t>
            </a:r>
            <a:r>
              <a:rPr lang="en-I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255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433124-7ABD-0616-CA4E-092452BDB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984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9EE30A-49B0-C125-F842-FE1DFFC20F8B}"/>
              </a:ext>
            </a:extLst>
          </p:cNvPr>
          <p:cNvSpPr txBox="1"/>
          <p:nvPr/>
        </p:nvSpPr>
        <p:spPr>
          <a:xfrm>
            <a:off x="3586580" y="6498454"/>
            <a:ext cx="477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</a:t>
            </a:r>
            <a:r>
              <a:rPr lang="en-IN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</a:t>
            </a:r>
            <a:r>
              <a:rPr lang="en-I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0562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7AD5D2-4F48-C034-00FF-879C4A6BA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984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3AE1E2-1529-8D2F-2746-54C32EC108DF}"/>
              </a:ext>
            </a:extLst>
          </p:cNvPr>
          <p:cNvSpPr txBox="1"/>
          <p:nvPr/>
        </p:nvSpPr>
        <p:spPr>
          <a:xfrm>
            <a:off x="3586580" y="6498454"/>
            <a:ext cx="477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</a:t>
            </a:r>
            <a:r>
              <a:rPr lang="en-IN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</a:t>
            </a:r>
            <a:r>
              <a:rPr lang="en-I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130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C65FC8-E12E-5D23-2E40-0B9E4886E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4984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AB7A2F-DA6F-D7B0-7C9E-6FE40B93174F}"/>
              </a:ext>
            </a:extLst>
          </p:cNvPr>
          <p:cNvSpPr txBox="1"/>
          <p:nvPr/>
        </p:nvSpPr>
        <p:spPr>
          <a:xfrm>
            <a:off x="3586580" y="6498454"/>
            <a:ext cx="477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</a:t>
            </a:r>
            <a:r>
              <a:rPr lang="en-IN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</a:t>
            </a:r>
            <a:r>
              <a:rPr lang="en-IN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32507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56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Heerak S. Kaushal</dc:creator>
  <cp:lastModifiedBy>Heerak S. Kaushal</cp:lastModifiedBy>
  <cp:revision>2</cp:revision>
  <dcterms:created xsi:type="dcterms:W3CDTF">2024-01-24T17:43:24Z</dcterms:created>
  <dcterms:modified xsi:type="dcterms:W3CDTF">2024-01-24T17:48:11Z</dcterms:modified>
</cp:coreProperties>
</file>