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CBB9-A995-9E51-2F26-A4A49ED49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61D87-1A77-9C5E-B805-CE928F7AF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9876D-097F-F3E2-E51F-2319B95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2D-B3C1-4DDC-A891-3441734F213A}" type="datetimeFigureOut">
              <a:rPr lang="en-IN" smtClean="0"/>
              <a:t>03-01-2024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11A84-B4F4-BC72-79B6-E6702A25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0DC4-C4F7-B741-AE58-C295EC80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8FA7-28BE-4C79-BF3F-E834B68862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059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695F-901F-443D-E91B-ACB68455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748FB-C435-7378-6610-820E639AD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93E4-D5A2-148F-5578-7CCB4BF5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2D-B3C1-4DDC-A891-3441734F213A}" type="datetimeFigureOut">
              <a:rPr lang="en-IN" smtClean="0"/>
              <a:t>03-01-2024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82EAD-749D-ECA3-3625-70D2A89F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7B369-5432-3A9F-6DEF-7BF309A3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8FA7-28BE-4C79-BF3F-E834B68862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183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DFC63-E3B2-A98F-E005-22F921E1D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0652D-2083-355C-8042-A9764256B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953EB-0F9A-83F0-B987-831A2D82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2D-B3C1-4DDC-A891-3441734F213A}" type="datetimeFigureOut">
              <a:rPr lang="en-IN" smtClean="0"/>
              <a:t>03-01-2024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D7C16-C7B9-7776-DA1C-26877524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4A9DD-119A-02E8-6F04-8A049E42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8FA7-28BE-4C79-BF3F-E834B68862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34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8DCA-256A-C8E5-61D8-9A9A7FE9E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3F874-FD7D-CA70-B63D-9E9BEC41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4BBF5-D8CF-1086-BEE3-B8F4605E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2D-B3C1-4DDC-A891-3441734F213A}" type="datetimeFigureOut">
              <a:rPr lang="en-IN" smtClean="0"/>
              <a:t>03-01-2024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BD1E6-EC3E-0C58-F8AA-F85A1A3D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35349-3C5E-2C6F-167A-5D4E9FB4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8FA7-28BE-4C79-BF3F-E834B68862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79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A37C-EE00-048C-C1C9-7EBE0527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717AF-07A5-5987-0ED5-4F4B838E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E4A7-C3D4-1CF8-6EC5-BC24A1F1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2D-B3C1-4DDC-A891-3441734F213A}" type="datetimeFigureOut">
              <a:rPr lang="en-IN" smtClean="0"/>
              <a:t>03-01-2024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A7409-8B9B-CE54-2C79-EFB59C57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1B1AD-6966-703A-2D16-6FD2E149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8FA7-28BE-4C79-BF3F-E834B68862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52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905D-FEE7-31BC-2F26-98822D6A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9194-4701-B9C8-B45C-CAAA7E8A2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EC718-F7E1-9836-F5AB-D3BC76D34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F3298-36A0-1BFA-41E6-92EE71BD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2D-B3C1-4DDC-A891-3441734F213A}" type="datetimeFigureOut">
              <a:rPr lang="en-IN" smtClean="0"/>
              <a:t>03-01-2024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50E25-0C3A-CE4E-EC20-1A8E017C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414B1-4DFB-A6D9-3680-BDDB05B9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8FA7-28BE-4C79-BF3F-E834B68862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725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2EEA-E651-BE45-EAA1-3B6ECE71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E88F5-9F5E-2C92-8F66-A38A34DDA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C6A13-130A-59E0-CFCE-C19B3A465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6F27C-B358-111E-3E3D-5DE826D7B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B2CE4B-BFBC-A429-1AD4-0211B2C6C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0CC19-FCD3-6FDE-38EB-45A52A5F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2D-B3C1-4DDC-A891-3441734F213A}" type="datetimeFigureOut">
              <a:rPr lang="en-IN" smtClean="0"/>
              <a:t>03-01-2024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48AEF-A958-AA9F-5739-4F35B7EB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1585E-D978-2C42-F546-176A3620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8FA7-28BE-4C79-BF3F-E834B68862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96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8A54-AB06-52D5-F6EF-D934F530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3BEE3-95CF-88AA-B365-64B75CAA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2D-B3C1-4DDC-A891-3441734F213A}" type="datetimeFigureOut">
              <a:rPr lang="en-IN" smtClean="0"/>
              <a:t>03-01-2024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52644-21AE-BE76-59D6-DBAE152B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8C1C7-633F-8E4F-8ECF-99546246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8FA7-28BE-4C79-BF3F-E834B68862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877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3C06F-190D-689C-5A8B-1F1E500E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2D-B3C1-4DDC-A891-3441734F213A}" type="datetimeFigureOut">
              <a:rPr lang="en-IN" smtClean="0"/>
              <a:t>03-01-2024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5764-E579-B9E3-3F03-9F784E2B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52BE0-D4C0-F446-E050-8D12256E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8FA7-28BE-4C79-BF3F-E834B68862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594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321C-7386-67A7-4069-C7439A36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C9F4-E688-E791-93C8-5CB6ADCD1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00E07-ED7C-1EC8-AEB9-205E784F8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0B02D-59EC-10F7-4B9B-A8DE05CB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2D-B3C1-4DDC-A891-3441734F213A}" type="datetimeFigureOut">
              <a:rPr lang="en-IN" smtClean="0"/>
              <a:t>03-01-2024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BB4B1-BB47-F4F5-0CEF-54C558B9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CFAD3-B1CD-0DD2-A460-657B8661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8FA7-28BE-4C79-BF3F-E834B68862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08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E4F3-CF51-7FF0-ADDC-0D9DD0F3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62FBF1-1AAA-4A0B-11CF-B21F2F2EE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12112-CCC9-9645-0656-DA219C75A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529FF-60CC-BB15-945D-05197415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2D-B3C1-4DDC-A891-3441734F213A}" type="datetimeFigureOut">
              <a:rPr lang="en-IN" smtClean="0"/>
              <a:t>03-01-2024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9B738-1DF1-7B92-D515-2C2A38C5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52AE8-F9E9-9679-F07C-5ED388FB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8FA7-28BE-4C79-BF3F-E834B68862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39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55098D-42CA-45AC-25BA-1909FC05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04CD5-F1F4-71E6-C980-31AAAD7C3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93EA6-E518-612B-9AD5-51AF15583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442D-B3C1-4DDC-A891-3441734F213A}" type="datetimeFigureOut">
              <a:rPr lang="en-IN" smtClean="0"/>
              <a:t>03-01-2024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13DA-473C-789A-0129-D0C3C83A7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51FEF-19BD-42ED-74B1-D93101B46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E8FA7-28BE-4C79-BF3F-E834B68862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61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workforce-planning-powerpoint-ppt-template-bundle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workforce-planning-powerpoint-ppt-template-bundle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workforce-planning-powerpoint-ppt-template-bundle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workforce-planning-powerpoint-ppt-template-bundl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workforce-planning-powerpoint-ppt-template-bundle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workforce-planning-powerpoint-ppt-template-bundle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workforce-planning-powerpoint-ppt-template-bundl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D87D2-7144-AF54-985F-B35E6317A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2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64161B-36E8-37A2-FC86-C3AF0FA17F74}"/>
              </a:ext>
            </a:extLst>
          </p:cNvPr>
          <p:cNvSpPr txBox="1"/>
          <p:nvPr/>
        </p:nvSpPr>
        <p:spPr>
          <a:xfrm>
            <a:off x="4079289" y="6502439"/>
            <a:ext cx="494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028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ED976-39F0-B121-D025-A8613F5E7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2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04051C-1A09-20A0-D814-C7BB05A4F2FC}"/>
              </a:ext>
            </a:extLst>
          </p:cNvPr>
          <p:cNvSpPr txBox="1"/>
          <p:nvPr/>
        </p:nvSpPr>
        <p:spPr>
          <a:xfrm>
            <a:off x="4079289" y="6502439"/>
            <a:ext cx="494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716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FCAAF-71C8-F7C0-1E6A-FC21575F9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2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D809E8-2722-B7AB-2343-DD9AE08E9F63}"/>
              </a:ext>
            </a:extLst>
          </p:cNvPr>
          <p:cNvSpPr txBox="1"/>
          <p:nvPr/>
        </p:nvSpPr>
        <p:spPr>
          <a:xfrm>
            <a:off x="4079289" y="6502439"/>
            <a:ext cx="494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69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AB58A1-4E8A-F366-3A71-40239EE59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2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678704-A601-7CF8-38F5-6C1DB785E6A9}"/>
              </a:ext>
            </a:extLst>
          </p:cNvPr>
          <p:cNvSpPr txBox="1"/>
          <p:nvPr/>
        </p:nvSpPr>
        <p:spPr>
          <a:xfrm>
            <a:off x="4079289" y="6502439"/>
            <a:ext cx="494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071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CC14AB-D63C-79C0-461F-07B7AE2AE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2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538C1F-9D80-E83A-9A2D-A59D275BD85D}"/>
              </a:ext>
            </a:extLst>
          </p:cNvPr>
          <p:cNvSpPr txBox="1"/>
          <p:nvPr/>
        </p:nvSpPr>
        <p:spPr>
          <a:xfrm>
            <a:off x="4079289" y="6502439"/>
            <a:ext cx="494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60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31B20-AA18-C24A-4E1D-2FC5C4C0E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2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15FB5-AF1C-3B92-AFD4-CD06DC8B7759}"/>
              </a:ext>
            </a:extLst>
          </p:cNvPr>
          <p:cNvSpPr txBox="1"/>
          <p:nvPr/>
        </p:nvSpPr>
        <p:spPr>
          <a:xfrm>
            <a:off x="4079289" y="6502439"/>
            <a:ext cx="494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424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4E5B3-56D0-8DA8-CCEC-E5F87E129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2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448D85-CB2E-5C3F-CB1D-F954EA958E4B}"/>
              </a:ext>
            </a:extLst>
          </p:cNvPr>
          <p:cNvSpPr txBox="1"/>
          <p:nvPr/>
        </p:nvSpPr>
        <p:spPr>
          <a:xfrm>
            <a:off x="4079289" y="6502439"/>
            <a:ext cx="494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12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56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Heerak S. Kaushal</dc:creator>
  <cp:lastModifiedBy>Heerak S. Kaushal</cp:lastModifiedBy>
  <cp:revision>4</cp:revision>
  <dcterms:created xsi:type="dcterms:W3CDTF">2024-01-03T11:44:49Z</dcterms:created>
  <dcterms:modified xsi:type="dcterms:W3CDTF">2024-01-03T12:16:01Z</dcterms:modified>
</cp:coreProperties>
</file>